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1"/>
  </p:notesMasterIdLst>
  <p:handoutMasterIdLst>
    <p:handoutMasterId r:id="rId12"/>
  </p:handoutMasterIdLst>
  <p:sldIdLst>
    <p:sldId id="262" r:id="rId8"/>
    <p:sldId id="268" r:id="rId9"/>
    <p:sldId id="270" r:id="rId10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24/07/2018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24/07/2018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Formato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clima</a:t>
            </a:r>
            <a:endParaRPr lang="en-US" altLang="en-US" dirty="0" smtClean="0"/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5183188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Palacio</a:t>
            </a:r>
            <a:endParaRPr lang="en-US" altLang="en-US" dirty="0" smtClean="0"/>
          </a:p>
        </p:txBody>
      </p:sp>
      <p:sp>
        <p:nvSpPr>
          <p:cNvPr id="6149" name="Text Placeholder 10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5459413"/>
            <a:ext cx="6107113" cy="66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 err="1" smtClean="0"/>
              <a:t>Características</a:t>
            </a:r>
            <a:endParaRPr lang="en-US" altLang="en-US" sz="4000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4164582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Los </a:t>
            </a:r>
            <a:r>
              <a:rPr lang="en-US" altLang="en-US" sz="1800" dirty="0" err="1" smtClean="0"/>
              <a:t>datos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deben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ser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guardados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archivos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tipo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texto</a:t>
            </a:r>
            <a:r>
              <a:rPr lang="en-US" altLang="en-US" sz="1800" dirty="0" smtClean="0"/>
              <a:t>. (*.txt)</a:t>
            </a:r>
          </a:p>
          <a:p>
            <a:endParaRPr lang="en-US" alt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El </a:t>
            </a:r>
            <a:r>
              <a:rPr lang="en-US" altLang="en-US" sz="1800" dirty="0" err="1" smtClean="0"/>
              <a:t>nombre</a:t>
            </a:r>
            <a:r>
              <a:rPr lang="en-US" altLang="en-US" sz="1800" dirty="0" smtClean="0"/>
              <a:t> del </a:t>
            </a:r>
            <a:r>
              <a:rPr lang="en-US" altLang="en-US" sz="1800" dirty="0" err="1" smtClean="0"/>
              <a:t>archivo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está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compuesto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por</a:t>
            </a:r>
            <a:r>
              <a:rPr lang="en-US" altLang="en-US" sz="1800" dirty="0" smtClean="0"/>
              <a:t>  el </a:t>
            </a:r>
            <a:r>
              <a:rPr lang="en-US" altLang="en-US" sz="1800" dirty="0" err="1" smtClean="0"/>
              <a:t>nombre</a:t>
            </a:r>
            <a:r>
              <a:rPr lang="en-US" altLang="en-US" sz="1800" dirty="0" smtClean="0"/>
              <a:t> de la </a:t>
            </a:r>
            <a:r>
              <a:rPr lang="en-US" altLang="en-US" sz="1800" dirty="0" err="1" smtClean="0"/>
              <a:t>estación</a:t>
            </a:r>
            <a:r>
              <a:rPr lang="en-US" altLang="en-US" sz="1800" dirty="0" smtClean="0"/>
              <a:t>, variable y </a:t>
            </a:r>
            <a:r>
              <a:rPr lang="en-US" altLang="en-US" sz="1800" dirty="0" err="1" smtClean="0"/>
              <a:t>unidades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separadas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por</a:t>
            </a:r>
            <a:r>
              <a:rPr lang="en-US" altLang="en-US" sz="1800" dirty="0" smtClean="0"/>
              <a:t> el </a:t>
            </a:r>
            <a:r>
              <a:rPr lang="en-US" altLang="en-US" sz="1800" dirty="0" err="1" smtClean="0"/>
              <a:t>simbolo</a:t>
            </a:r>
            <a:r>
              <a:rPr lang="en-US" altLang="en-US" sz="1800" dirty="0" smtClean="0"/>
              <a:t> _. </a:t>
            </a:r>
            <a:r>
              <a:rPr lang="en-US" altLang="en-US" sz="1800" dirty="0" err="1" smtClean="0"/>
              <a:t>Por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ejemplo</a:t>
            </a:r>
            <a:r>
              <a:rPr lang="en-US" altLang="en-US" sz="1800" dirty="0" smtClean="0"/>
              <a:t> ChiapasAgroipsa_P_MM.txt</a:t>
            </a:r>
          </a:p>
          <a:p>
            <a:endParaRPr lang="en-US" alt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 err="1" smtClean="0"/>
              <a:t>Tiene</a:t>
            </a:r>
            <a:r>
              <a:rPr lang="en-US" altLang="en-US" sz="1800" dirty="0" smtClean="0"/>
              <a:t> dos </a:t>
            </a:r>
            <a:r>
              <a:rPr lang="en-US" altLang="en-US" sz="1800" dirty="0" err="1" smtClean="0"/>
              <a:t>columnas</a:t>
            </a:r>
            <a:r>
              <a:rPr lang="en-US" altLang="en-US" sz="1800" dirty="0" smtClean="0"/>
              <a:t> Date and Value. Date </a:t>
            </a:r>
            <a:r>
              <a:rPr lang="en-US" altLang="en-US" sz="1800" dirty="0" err="1" smtClean="0"/>
              <a:t>es</a:t>
            </a:r>
            <a:r>
              <a:rPr lang="en-US" altLang="en-US" sz="1800" dirty="0" smtClean="0"/>
              <a:t> la </a:t>
            </a:r>
            <a:r>
              <a:rPr lang="en-US" altLang="en-US" sz="1800" dirty="0" err="1" smtClean="0"/>
              <a:t>fecha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r>
              <a:rPr lang="en-US" altLang="en-US" sz="2400" dirty="0" smtClean="0"/>
              <a:t>  </a:t>
            </a: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39" y="987425"/>
            <a:ext cx="6181725" cy="45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Convenciones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791696" y="1466486"/>
            <a:ext cx="4500282" cy="4034631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Unidades</a:t>
            </a:r>
            <a:endParaRPr lang="es-CO" sz="24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00" y="2084079"/>
            <a:ext cx="4187318" cy="2626916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22526" y="1466485"/>
            <a:ext cx="4500282" cy="4034631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Variables</a:t>
            </a:r>
            <a:endParaRPr lang="es-CO" sz="24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1" y="2084079"/>
            <a:ext cx="5220580" cy="26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9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d75344-758f-4099-8b96-254d9b2933f5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116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3_Office Theme</vt:lpstr>
      <vt:lpstr>1_Office Theme</vt:lpstr>
      <vt:lpstr>2_Office Theme</vt:lpstr>
      <vt:lpstr>6_Office Theme</vt:lpstr>
      <vt:lpstr>Formato para los datos clima</vt:lpstr>
      <vt:lpstr>Características</vt:lpstr>
      <vt:lpstr>Convenciones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para los datos clima</dc:title>
  <dc:creator>Rivera, Juan Camilo (CIAT)</dc:creator>
  <cp:lastModifiedBy>Rivera, Juan Camilo (CIAT)</cp:lastModifiedBy>
  <cp:revision>5</cp:revision>
  <dcterms:created xsi:type="dcterms:W3CDTF">2018-07-24T19:10:03Z</dcterms:created>
  <dcterms:modified xsi:type="dcterms:W3CDTF">2018-07-24T21:06:17Z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