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  <p:sldMasterId id="2147483650" r:id="rId5"/>
    <p:sldMasterId id="2147483653" r:id="rId6"/>
    <p:sldMasterId id="2147483668" r:id="rId7"/>
  </p:sldMasterIdLst>
  <p:notesMasterIdLst>
    <p:notesMasterId r:id="rId17"/>
  </p:notesMasterIdLst>
  <p:handoutMasterIdLst>
    <p:handoutMasterId r:id="rId18"/>
  </p:handoutMasterIdLst>
  <p:sldIdLst>
    <p:sldId id="262" r:id="rId8"/>
    <p:sldId id="268" r:id="rId9"/>
    <p:sldId id="270" r:id="rId10"/>
    <p:sldId id="271" r:id="rId11"/>
    <p:sldId id="274" r:id="rId12"/>
    <p:sldId id="275" r:id="rId13"/>
    <p:sldId id="276" r:id="rId14"/>
    <p:sldId id="277" r:id="rId15"/>
    <p:sldId id="258" r:id="rId16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A3C"/>
    <a:srgbClr val="BB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2430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771E611-6CCC-4DB6-BFCA-2E8066DE9807}" type="datetimeFigureOut">
              <a:rPr lang="es-CO"/>
              <a:pPr>
                <a:defRPr/>
              </a:pPr>
              <a:t>08/06/2018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A94C335-2F32-48B5-9F88-FB773D96027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8666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A2E55A-73DB-43EA-A98E-EB069AC9848A}" type="datetimeFigureOut">
              <a:rPr lang="es-CO"/>
              <a:pPr>
                <a:defRPr/>
              </a:pPr>
              <a:t>08/06/2018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BF20FC-FB63-4733-8858-29739189710D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7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Volumen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cantidad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procesados</a:t>
            </a:r>
            <a:r>
              <a:rPr lang="en-US" baseline="0" dirty="0" smtClean="0"/>
              <a:t> con big data </a:t>
            </a:r>
            <a:r>
              <a:rPr lang="en-US" baseline="0" dirty="0" err="1" smtClean="0"/>
              <a:t>soluciones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Velocity: </a:t>
            </a:r>
            <a:r>
              <a:rPr lang="en-US" baseline="0" dirty="0" err="1" smtClean="0"/>
              <a:t>Grandes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cantidad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corto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tiempo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Variety: multiple format and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procesados</a:t>
            </a:r>
            <a:endParaRPr lang="en-US" baseline="0" dirty="0" smtClean="0"/>
          </a:p>
          <a:p>
            <a:r>
              <a:rPr lang="en-US" baseline="0" dirty="0" smtClean="0"/>
              <a:t>Veracity: </a:t>
            </a:r>
            <a:r>
              <a:rPr lang="en-US" baseline="0" dirty="0" err="1" smtClean="0"/>
              <a:t>calidad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veracidad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datos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901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A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7691" y="4617521"/>
            <a:ext cx="5095557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691" y="5182554"/>
            <a:ext cx="5785256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>
                <a:solidFill>
                  <a:srgbClr val="BB3A26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17690" y="5459731"/>
            <a:ext cx="6107493" cy="66065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Position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17690" y="6328165"/>
            <a:ext cx="6857301" cy="28753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7690" y="2059813"/>
            <a:ext cx="5400358" cy="23499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6005" y="987552"/>
            <a:ext cx="11599990" cy="496214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3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114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5"/>
          <a:stretch/>
        </p:blipFill>
        <p:spPr>
          <a:xfrm>
            <a:off x="0" y="6073796"/>
            <a:ext cx="12192000" cy="784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 bwMode="auto">
          <a:xfrm>
            <a:off x="317500" y="2060575"/>
            <a:ext cx="5400675" cy="234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Big Data</a:t>
            </a:r>
          </a:p>
        </p:txBody>
      </p:sp>
      <p:sp>
        <p:nvSpPr>
          <p:cNvPr id="6147" name="Text Placeholder 3"/>
          <p:cNvSpPr>
            <a:spLocks noGrp="1"/>
          </p:cNvSpPr>
          <p:nvPr>
            <p:ph type="body" sz="quarter" idx="16"/>
          </p:nvPr>
        </p:nvSpPr>
        <p:spPr bwMode="auto">
          <a:xfrm>
            <a:off x="317500" y="4618038"/>
            <a:ext cx="5095875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Julio, 2018</a:t>
            </a:r>
          </a:p>
        </p:txBody>
      </p:sp>
      <p:sp>
        <p:nvSpPr>
          <p:cNvPr id="6148" name="Text Placeholder 9"/>
          <p:cNvSpPr>
            <a:spLocks noGrp="1"/>
          </p:cNvSpPr>
          <p:nvPr>
            <p:ph type="body" sz="quarter" idx="18"/>
          </p:nvPr>
        </p:nvSpPr>
        <p:spPr bwMode="auto">
          <a:xfrm>
            <a:off x="317500" y="5183188"/>
            <a:ext cx="5784850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Juan Camilo Rivera Palacio</a:t>
            </a:r>
          </a:p>
        </p:txBody>
      </p:sp>
      <p:sp>
        <p:nvSpPr>
          <p:cNvPr id="6149" name="Text Placeholder 10"/>
          <p:cNvSpPr>
            <a:spLocks noGrp="1"/>
          </p:cNvSpPr>
          <p:nvPr>
            <p:ph type="body" sz="quarter" idx="19"/>
          </p:nvPr>
        </p:nvSpPr>
        <p:spPr bwMode="auto">
          <a:xfrm>
            <a:off x="317500" y="5459413"/>
            <a:ext cx="6107113" cy="66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 smtClean="0"/>
              <a:t>Asistente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investigación</a:t>
            </a:r>
            <a:endParaRPr lang="en-US" altLang="en-US" dirty="0" smtClean="0"/>
          </a:p>
        </p:txBody>
      </p:sp>
      <p:sp>
        <p:nvSpPr>
          <p:cNvPr id="6150" name="Text Placeholder 11"/>
          <p:cNvSpPr>
            <a:spLocks noGrp="1"/>
          </p:cNvSpPr>
          <p:nvPr>
            <p:ph type="body" sz="quarter" idx="20"/>
          </p:nvPr>
        </p:nvSpPr>
        <p:spPr bwMode="auto">
          <a:xfrm>
            <a:off x="317500" y="6327775"/>
            <a:ext cx="6858000" cy="28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j.c.rivera@cgiar.org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33" y="849073"/>
            <a:ext cx="8082951" cy="4050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63" y="444088"/>
            <a:ext cx="6599208" cy="54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4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71" y="692451"/>
            <a:ext cx="56959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3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508000"/>
            <a:ext cx="109347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3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914401"/>
            <a:ext cx="8335879" cy="45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8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753306"/>
              </p:ext>
            </p:extLst>
          </p:nvPr>
        </p:nvGraphicFramePr>
        <p:xfrm>
          <a:off x="2791326" y="508698"/>
          <a:ext cx="6256421" cy="549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4099680" imgH="4290120" progId="Paint.Picture">
                  <p:embed/>
                </p:oleObj>
              </mc:Choice>
              <mc:Fallback>
                <p:oleObj name="Bitmap Image" r:id="rId3" imgW="4099680" imgH="4290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1326" y="508698"/>
                        <a:ext cx="6256421" cy="549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7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84" y="273685"/>
            <a:ext cx="10527632" cy="575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104795" y="1732961"/>
            <a:ext cx="48902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0" dirty="0" smtClean="0">
                <a:solidFill>
                  <a:schemeClr val="bg1"/>
                </a:solidFill>
              </a:rPr>
              <a:t>Thank you!</a:t>
            </a:r>
            <a:endParaRPr lang="en-US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CIAT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3F3F3F"/>
      </a:hlink>
      <a:folHlink>
        <a:srgbClr val="3F3F3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BB08A5F2-B942-4CEC-A3CE-C7389977D543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F0B21826-1F6B-484C-A7AD-1366BA19E732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E1A00C3E-0E24-4C5C-BBC6-95438F7FE128}"/>
    </a:ext>
  </a:extLst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291CCA77-0B36-4B02-B4C6-7A963B1FA9F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CE13634503544802E82050425161A" ma:contentTypeVersion="1" ma:contentTypeDescription="Create a new document." ma:contentTypeScope="" ma:versionID="83c9f07e070c4866dc8f9013fef3f0ca">
  <xsd:schema xmlns:xsd="http://www.w3.org/2001/XMLSchema" xmlns:xs="http://www.w3.org/2001/XMLSchema" xmlns:p="http://schemas.microsoft.com/office/2006/metadata/properties" xmlns:ns2="e8d75344-758f-4099-8b96-254d9b2933f5" targetNamespace="http://schemas.microsoft.com/office/2006/metadata/properties" ma:root="true" ma:fieldsID="20a77a42957a06ca9de43b3ff7bdccf2" ns2:_="">
    <xsd:import namespace="e8d75344-758f-4099-8b96-254d9b2933f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75344-758f-4099-8b96-254d9b2933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BA3B76-3FFC-4548-9519-2B19BE5B9D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FF952A-44B1-4AAF-9999-AD310AEFC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75344-758f-4099-8b96-254d9b293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326E29-B62B-4780-9A15-03CA2FAE3FB5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e8d75344-758f-4099-8b96-254d9b2933f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CIAT_2018_PPT InclusiveMarkets</Template>
  <TotalTime>1216</TotalTime>
  <Words>60</Words>
  <Application>Microsoft Office PowerPoint</Application>
  <PresentationFormat>Widescreen</PresentationFormat>
  <Paragraphs>12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3_Office Theme</vt:lpstr>
      <vt:lpstr>1_Office Theme</vt:lpstr>
      <vt:lpstr>2_Office Theme</vt:lpstr>
      <vt:lpstr>6_Office Theme</vt:lpstr>
      <vt:lpstr>Paintbrush Picture</vt:lpstr>
      <vt:lpstr>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Rivera, Juan Camilo (CIAT)</dc:creator>
  <cp:lastModifiedBy>Rivera, Juan Camilo (CIAT)</cp:lastModifiedBy>
  <cp:revision>8</cp:revision>
  <dcterms:created xsi:type="dcterms:W3CDTF">2018-06-07T20:04:29Z</dcterms:created>
  <dcterms:modified xsi:type="dcterms:W3CDTF">2018-06-08T16:56:35Z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0x0101001CCCE13634503544802E82050425161A</vt:lpwstr>
  </property>
</Properties>
</file>