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17"/>
  </p:notesMasterIdLst>
  <p:handoutMasterIdLst>
    <p:handoutMasterId r:id="rId18"/>
  </p:handoutMasterIdLst>
  <p:sldIdLst>
    <p:sldId id="262" r:id="rId8"/>
    <p:sldId id="268" r:id="rId9"/>
    <p:sldId id="270" r:id="rId10"/>
    <p:sldId id="271" r:id="rId11"/>
    <p:sldId id="272" r:id="rId12"/>
    <p:sldId id="273" r:id="rId13"/>
    <p:sldId id="274" r:id="rId14"/>
    <p:sldId id="269" r:id="rId15"/>
    <p:sldId id="258" r:id="rId16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era, Juan Camilo (CIAT)" initials="RJC(" lastIdx="1" clrIdx="0">
    <p:extLst>
      <p:ext uri="{19B8F6BF-5375-455C-9EA6-DF929625EA0E}">
        <p15:presenceInfo xmlns:p15="http://schemas.microsoft.com/office/powerpoint/2012/main" userId="S-1-5-21-1606980848-162531612-839522115-56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4123" autoAdjust="0"/>
  </p:normalViewPr>
  <p:slideViewPr>
    <p:cSldViewPr snapToGrid="0">
      <p:cViewPr varScale="1">
        <p:scale>
          <a:sx n="66" d="100"/>
          <a:sy n="66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14/06/2018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14/06/2018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base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cereza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Circuferencia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Altura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Volumen</a:t>
            </a:r>
            <a:r>
              <a:rPr lang="en-US" baseline="0" dirty="0" smtClean="0"/>
              <a:t>.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75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(modalidades) no se pueden asociar naturalmente a un número.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No se pueden hacer operaciones algebraicas con ellos.</a:t>
            </a:r>
          </a:p>
          <a:p>
            <a:pPr algn="just">
              <a:buFontTx/>
              <a:buNone/>
            </a:pP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18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son numéricos.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Tiene sentido hacer operaciones algebraicas con ellos.</a:t>
            </a: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02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son numéricos.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Tiene sentido hacer operaciones </a:t>
            </a:r>
            <a:r>
              <a:rPr lang="es-E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algebraicas con ellos.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40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Análisi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/>
              <a:t> </a:t>
            </a:r>
            <a:r>
              <a:rPr lang="en-US" altLang="en-US" dirty="0" err="1" smtClean="0"/>
              <a:t>agricultura</a:t>
            </a: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5687133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3 Julio 2018</a:t>
            </a:r>
            <a:endParaRPr lang="en-US" altLang="en-US" dirty="0" smtClean="0"/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	h.a.dorado@cgiar.org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317500" y="5995108"/>
            <a:ext cx="5785256" cy="308047"/>
          </a:xfrm>
        </p:spPr>
        <p:txBody>
          <a:bodyPr/>
          <a:lstStyle/>
          <a:p>
            <a:r>
              <a:rPr lang="en-US" dirty="0" smtClean="0"/>
              <a:t>Juan Camilo Rivera	Hugo Dorado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Antes de </a:t>
            </a:r>
            <a:r>
              <a:rPr lang="en-US" altLang="en-US" dirty="0" err="1" smtClean="0"/>
              <a:t>empezar</a:t>
            </a:r>
            <a:endParaRPr lang="en-US" altLang="en-US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US" altLang="en-US" sz="2800" dirty="0" err="1" smtClean="0"/>
              <a:t>Abrir</a:t>
            </a:r>
            <a:r>
              <a:rPr lang="en-US" altLang="en-US" sz="2800" dirty="0" smtClean="0"/>
              <a:t> R Studio File &gt;- New File  &gt;- R Script</a:t>
            </a:r>
          </a:p>
          <a:p>
            <a:pPr marL="514350" indent="-514350">
              <a:buAutoNum type="arabicPeriod"/>
            </a:pPr>
            <a:endParaRPr lang="en-US" altLang="en-US" sz="2800" dirty="0"/>
          </a:p>
          <a:p>
            <a:pPr marL="514350" indent="-514350">
              <a:buAutoNum type="arabicPeriod"/>
            </a:pP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pPr marL="514350" indent="-514350">
              <a:buAutoNum type="arabicPeriod" startAt="2"/>
            </a:pPr>
            <a:r>
              <a:rPr lang="en-US" altLang="en-US" sz="2800" dirty="0" err="1" smtClean="0"/>
              <a:t>Digitar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script. </a:t>
            </a:r>
          </a:p>
          <a:p>
            <a:r>
              <a:rPr lang="en-US" altLang="en-US" sz="2800" dirty="0" smtClean="0"/>
              <a:t> </a:t>
            </a:r>
          </a:p>
          <a:p>
            <a:pPr marL="514350" indent="-514350">
              <a:buAutoNum type="arabicPeriod" startAt="2"/>
            </a:pPr>
            <a:endParaRPr lang="en-US" altLang="en-US" sz="2800" dirty="0"/>
          </a:p>
          <a:p>
            <a:pPr marL="514350" indent="-514350">
              <a:buAutoNum type="arabicPeriod" startAt="2"/>
            </a:pPr>
            <a:endParaRPr lang="en-US" altLang="en-US" sz="2800" dirty="0" smtClean="0"/>
          </a:p>
          <a:p>
            <a:endParaRPr lang="en-US" altLang="en-US" sz="2800" dirty="0"/>
          </a:p>
          <a:p>
            <a:pPr marL="514350" indent="-514350">
              <a:buAutoNum type="arabicPeriod" startAt="2"/>
            </a:pPr>
            <a:endParaRPr lang="en-US" altLang="en-US" sz="2800" dirty="0" smtClean="0"/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    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5" y="1468108"/>
            <a:ext cx="5158865" cy="1559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35" y="4224337"/>
            <a:ext cx="490537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96005" y="419100"/>
            <a:ext cx="11599990" cy="553059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Seleccionar</a:t>
            </a:r>
            <a:r>
              <a:rPr lang="en-US" dirty="0" smtClean="0"/>
              <a:t> y </a:t>
            </a:r>
            <a:r>
              <a:rPr lang="en-US" dirty="0" err="1" smtClean="0"/>
              <a:t>dar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run.</a:t>
            </a:r>
          </a:p>
          <a:p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52512"/>
            <a:ext cx="10077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s-CO" dirty="0"/>
          </a:p>
        </p:txBody>
      </p:sp>
      <p:sp>
        <p:nvSpPr>
          <p:cNvPr id="5" name="22 Rectángulo"/>
          <p:cNvSpPr>
            <a:spLocks noGrp="1"/>
          </p:cNvSpPr>
          <p:nvPr>
            <p:ph type="body" sz="quarter" idx="16"/>
          </p:nvPr>
        </p:nvSpPr>
        <p:spPr>
          <a:xfrm>
            <a:off x="457930" y="1016128"/>
            <a:ext cx="2142395" cy="4411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CUALITATIVAS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40 CuadroTexto"/>
          <p:cNvSpPr txBox="1"/>
          <p:nvPr/>
        </p:nvSpPr>
        <p:spPr>
          <a:xfrm>
            <a:off x="3020171" y="1016128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Nominales: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</a:t>
            </a:r>
            <a:r>
              <a:rPr lang="es-ES" u="sng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se pueden ordenar,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jemplos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Sexo 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(Masculino, Femenino)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Color ojos (Verde, Azul, Gris, Negro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Fumar (Si/No)</a:t>
            </a:r>
          </a:p>
          <a:p>
            <a:pPr lvl="0" algn="just"/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Escala Nominal.</a:t>
            </a:r>
          </a:p>
        </p:txBody>
      </p:sp>
      <p:sp>
        <p:nvSpPr>
          <p:cNvPr id="9" name="41 CuadroTexto"/>
          <p:cNvSpPr txBox="1"/>
          <p:nvPr/>
        </p:nvSpPr>
        <p:spPr>
          <a:xfrm>
            <a:off x="3020171" y="3554369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Ordinales: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se pueden ordenar, ejemplos: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Grado de satisfacción (Excelente, Bueno, Regular, Malo)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Intensidad de dolor (Intenso, leve)</a:t>
            </a:r>
          </a:p>
          <a:p>
            <a:pPr lvl="0" algn="just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Escala ordinal</a:t>
            </a:r>
          </a:p>
        </p:txBody>
      </p:sp>
    </p:spTree>
    <p:extLst>
      <p:ext uri="{BB962C8B-B14F-4D97-AF65-F5344CB8AC3E}">
        <p14:creationId xmlns:p14="http://schemas.microsoft.com/office/powerpoint/2010/main" val="23575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43 CuadroTexto"/>
          <p:cNvSpPr txBox="1"/>
          <p:nvPr/>
        </p:nvSpPr>
        <p:spPr>
          <a:xfrm>
            <a:off x="3238254" y="3053125"/>
            <a:ext cx="45720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Continuas: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entre dos valores, son posibles infinitos valores intermedios.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Altura, Temperatura, Duración de una batería, Peso(kg).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intervalo:</a:t>
            </a:r>
          </a:p>
          <a:p>
            <a:pPr algn="just"/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valor 0 es un valor arbitrario, no implica la no presencia de una característica. </a:t>
            </a:r>
          </a:p>
        </p:txBody>
      </p:sp>
      <p:sp>
        <p:nvSpPr>
          <p:cNvPr id="5" name="23 Rectángulo"/>
          <p:cNvSpPr/>
          <p:nvPr/>
        </p:nvSpPr>
        <p:spPr>
          <a:xfrm>
            <a:off x="387872" y="987552"/>
            <a:ext cx="228601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CUANTITATIVAS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42 CuadroTexto"/>
          <p:cNvSpPr txBox="1"/>
          <p:nvPr/>
        </p:nvSpPr>
        <p:spPr>
          <a:xfrm>
            <a:off x="3273973" y="987552"/>
            <a:ext cx="450059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Discretas: 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toma valores enteros.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Número de hijos, Número de carros.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la razón: 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El valor cero refleja ausencia de la característica</a:t>
            </a: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s-E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1" y="984571"/>
            <a:ext cx="7631996" cy="20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Medidas</a:t>
            </a:r>
            <a:r>
              <a:rPr lang="en-US" dirty="0" smtClean="0"/>
              <a:t> </a:t>
            </a:r>
            <a:r>
              <a:rPr lang="en-US" dirty="0" err="1" smtClean="0"/>
              <a:t>descriptivas</a:t>
            </a:r>
            <a:endParaRPr lang="es-CO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6005" y="1072569"/>
            <a:ext cx="8596668" cy="388077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Media </a:t>
            </a:r>
          </a:p>
          <a:p>
            <a:r>
              <a:rPr lang="en-US" dirty="0" err="1" smtClean="0"/>
              <a:t>Mediana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Varianza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Desviación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r>
              <a:rPr lang="en-US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2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26E29-B62B-4780-9A15-03CA2FAE3FB5}">
  <ds:schemaRefs>
    <ds:schemaRef ds:uri="http://purl.org/dc/elements/1.1/"/>
    <ds:schemaRef ds:uri="e8d75344-758f-4099-8b96-254d9b2933f5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1355</TotalTime>
  <Words>274</Words>
  <Application>Microsoft Office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3_Office Theme</vt:lpstr>
      <vt:lpstr>1_Office Theme</vt:lpstr>
      <vt:lpstr>2_Office Theme</vt:lpstr>
      <vt:lpstr>6_Office Theme</vt:lpstr>
      <vt:lpstr>Análisis de datos agricultura</vt:lpstr>
      <vt:lpstr>Antes de empezar</vt:lpstr>
      <vt:lpstr>PowerPoint Presentation</vt:lpstr>
      <vt:lpstr>Variables</vt:lpstr>
      <vt:lpstr>PowerPoint Presentation</vt:lpstr>
      <vt:lpstr>Código en R</vt:lpstr>
      <vt:lpstr>Medidas descriptivas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agricultura.</dc:title>
  <dc:creator>Rivera, Juan Camilo (CIAT)</dc:creator>
  <cp:lastModifiedBy>Rivera, Juan Camilo (CIAT)</cp:lastModifiedBy>
  <cp:revision>13</cp:revision>
  <dcterms:created xsi:type="dcterms:W3CDTF">2018-06-14T15:46:34Z</dcterms:created>
  <dcterms:modified xsi:type="dcterms:W3CDTF">2018-06-15T14:22:02Z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