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  <p:sldMasterId id="2147483650" r:id="rId5"/>
    <p:sldMasterId id="2147483653" r:id="rId6"/>
    <p:sldMasterId id="2147483668" r:id="rId7"/>
  </p:sldMasterIdLst>
  <p:notesMasterIdLst>
    <p:notesMasterId r:id="rId16"/>
  </p:notesMasterIdLst>
  <p:handoutMasterIdLst>
    <p:handoutMasterId r:id="rId17"/>
  </p:handoutMasterIdLst>
  <p:sldIdLst>
    <p:sldId id="262" r:id="rId8"/>
    <p:sldId id="268" r:id="rId9"/>
    <p:sldId id="273" r:id="rId10"/>
    <p:sldId id="270" r:id="rId11"/>
    <p:sldId id="274" r:id="rId12"/>
    <p:sldId id="271" r:id="rId13"/>
    <p:sldId id="272" r:id="rId14"/>
    <p:sldId id="258" r:id="rId15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A3C"/>
    <a:srgbClr val="BB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862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771E611-6CCC-4DB6-BFCA-2E8066DE9807}" type="datetimeFigureOut">
              <a:rPr lang="es-CO"/>
              <a:pPr>
                <a:defRPr/>
              </a:pPr>
              <a:t>15/06/2018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A94C335-2F32-48B5-9F88-FB773D960270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8666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7A2E55A-73DB-43EA-A98E-EB069AC9848A}" type="datetimeFigureOut">
              <a:rPr lang="es-CO"/>
              <a:pPr>
                <a:defRPr/>
              </a:pPr>
              <a:t>15/06/2018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O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s-CO"/>
              <a:t>CIAT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BF20FC-FB63-4733-8858-29739189710D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7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de </a:t>
            </a:r>
            <a:r>
              <a:rPr lang="en-US" dirty="0" err="1" smtClean="0"/>
              <a:t>calidad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clima</a:t>
            </a:r>
            <a:r>
              <a:rPr lang="en-US" baseline="0" dirty="0" smtClean="0"/>
              <a:t>.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CIAT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BF20FC-FB63-4733-8858-29739189710D}" type="slidenum">
              <a:rPr lang="es-CO" smtClean="0"/>
              <a:pPr>
                <a:defRPr/>
              </a:pPr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6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A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7691" y="4617521"/>
            <a:ext cx="5095557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691" y="5182554"/>
            <a:ext cx="5785256" cy="308047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>
                <a:solidFill>
                  <a:srgbClr val="BB3A26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17690" y="5459731"/>
            <a:ext cx="6107493" cy="66065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Position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17690" y="6328165"/>
            <a:ext cx="6857301" cy="28753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7690" y="2059813"/>
            <a:ext cx="5400358" cy="23499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6005" y="987552"/>
            <a:ext cx="11599990" cy="4962143"/>
          </a:xfrm>
          <a:prstGeom prst="rect">
            <a:avLst/>
          </a:prstGeom>
        </p:spPr>
        <p:txBody>
          <a:bodyPr anchor="t" anchorCtr="0"/>
          <a:lstStyle>
            <a:lvl1pPr marL="0" indent="0">
              <a:buFontTx/>
              <a:buNone/>
              <a:defRPr sz="3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114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6005" y="273685"/>
            <a:ext cx="11599990" cy="470027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rgbClr val="BB3A2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5"/>
          <a:stretch/>
        </p:blipFill>
        <p:spPr>
          <a:xfrm>
            <a:off x="0" y="6073796"/>
            <a:ext cx="12192000" cy="7842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 bwMode="auto">
          <a:xfrm>
            <a:off x="317500" y="2060575"/>
            <a:ext cx="5400675" cy="234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err="1" smtClean="0"/>
              <a:t>Procesamiento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datos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faltantes</a:t>
            </a:r>
            <a:endParaRPr lang="en-US" altLang="en-US" dirty="0" smtClean="0"/>
          </a:p>
        </p:txBody>
      </p:sp>
      <p:sp>
        <p:nvSpPr>
          <p:cNvPr id="6147" name="Text Placeholder 3"/>
          <p:cNvSpPr>
            <a:spLocks noGrp="1"/>
          </p:cNvSpPr>
          <p:nvPr>
            <p:ph type="body" sz="quarter" idx="16"/>
          </p:nvPr>
        </p:nvSpPr>
        <p:spPr bwMode="auto">
          <a:xfrm>
            <a:off x="317500" y="5695335"/>
            <a:ext cx="5095875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4 </a:t>
            </a:r>
            <a:r>
              <a:rPr lang="en-US" altLang="en-US" dirty="0" err="1" smtClean="0"/>
              <a:t>julio</a:t>
            </a:r>
            <a:r>
              <a:rPr lang="en-US" altLang="en-US" dirty="0" smtClean="0"/>
              <a:t> 2018</a:t>
            </a:r>
            <a:endParaRPr lang="en-US" altLang="en-US" dirty="0" smtClean="0"/>
          </a:p>
        </p:txBody>
      </p:sp>
      <p:sp>
        <p:nvSpPr>
          <p:cNvPr id="6148" name="Text Placeholder 9"/>
          <p:cNvSpPr>
            <a:spLocks noGrp="1"/>
          </p:cNvSpPr>
          <p:nvPr>
            <p:ph type="body" sz="quarter" idx="18"/>
          </p:nvPr>
        </p:nvSpPr>
        <p:spPr bwMode="auto">
          <a:xfrm>
            <a:off x="317500" y="6008807"/>
            <a:ext cx="5784850" cy="30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Juan Camilo Rivera 	Hugo Dorado</a:t>
            </a:r>
            <a:endParaRPr lang="en-US" altLang="en-US" dirty="0" smtClean="0"/>
          </a:p>
        </p:txBody>
      </p:sp>
      <p:sp>
        <p:nvSpPr>
          <p:cNvPr id="6150" name="Text Placeholder 11"/>
          <p:cNvSpPr>
            <a:spLocks noGrp="1"/>
          </p:cNvSpPr>
          <p:nvPr>
            <p:ph type="body" sz="quarter" idx="20"/>
          </p:nvPr>
        </p:nvSpPr>
        <p:spPr bwMode="auto">
          <a:xfrm>
            <a:off x="317500" y="6327775"/>
            <a:ext cx="6858000" cy="287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j.c.rivera@cgiar.org              h.a.dorado@cgiar.org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 bwMode="auto">
          <a:xfrm>
            <a:off x="295275" y="273050"/>
            <a:ext cx="11601450" cy="469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Fuentes de </a:t>
            </a:r>
            <a:r>
              <a:rPr lang="en-US" altLang="en-US" dirty="0" err="1" smtClean="0"/>
              <a:t>información</a:t>
            </a:r>
            <a:endParaRPr lang="en-US" altLang="en-US" dirty="0" smtClean="0"/>
          </a:p>
        </p:txBody>
      </p:sp>
      <p:sp>
        <p:nvSpPr>
          <p:cNvPr id="7171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295275" y="987425"/>
            <a:ext cx="11601450" cy="4962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514350" indent="-514350">
              <a:buAutoNum type="arabicPeriod"/>
            </a:pPr>
            <a:r>
              <a:rPr lang="en-US" altLang="en-US" dirty="0" smtClean="0"/>
              <a:t>Locales</a:t>
            </a:r>
          </a:p>
          <a:p>
            <a:pPr marL="514350" indent="-514350">
              <a:buAutoNum type="arabicPeriod"/>
            </a:pPr>
            <a:endParaRPr lang="en-US" altLang="en-US" dirty="0"/>
          </a:p>
          <a:p>
            <a:pPr marL="514350" indent="-514350">
              <a:buAutoNum type="arabicPeriod"/>
            </a:pPr>
            <a:r>
              <a:rPr lang="en-US" altLang="en-US" dirty="0" err="1" smtClean="0"/>
              <a:t>Internacionales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 </a:t>
            </a:r>
            <a:r>
              <a:rPr lang="en-US" dirty="0" err="1" smtClean="0"/>
              <a:t>calidad</a:t>
            </a:r>
            <a:r>
              <a:rPr lang="en-US" dirty="0" smtClean="0"/>
              <a:t> 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formatos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que </a:t>
            </a:r>
            <a:r>
              <a:rPr lang="en-US" dirty="0" err="1" smtClean="0"/>
              <a:t>llegan</a:t>
            </a:r>
            <a:r>
              <a:rPr lang="en-US" dirty="0" smtClean="0"/>
              <a:t> de las </a:t>
            </a:r>
            <a:r>
              <a:rPr lang="en-US" dirty="0" err="1" smtClean="0"/>
              <a:t>estaciones</a:t>
            </a:r>
            <a:r>
              <a:rPr lang="en-US" dirty="0" smtClean="0"/>
              <a:t> </a:t>
            </a:r>
            <a:r>
              <a:rPr lang="en-US" dirty="0" err="1" smtClean="0"/>
              <a:t>meterologicas</a:t>
            </a:r>
            <a:r>
              <a:rPr lang="en-US" dirty="0"/>
              <a:t>.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5" y="1986664"/>
            <a:ext cx="3302306" cy="1392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69"/>
          <a:stretch/>
        </p:blipFill>
        <p:spPr>
          <a:xfrm>
            <a:off x="7916174" y="1986664"/>
            <a:ext cx="1926881" cy="320763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272345" y="1986664"/>
            <a:ext cx="1647309" cy="2047876"/>
            <a:chOff x="5272474" y="4419288"/>
            <a:chExt cx="1647309" cy="20478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2474" y="4419289"/>
              <a:ext cx="1581150" cy="2047875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268994" y="4419288"/>
              <a:ext cx="650789" cy="13801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12038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3" y="957532"/>
            <a:ext cx="3556965" cy="5047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15" y="898210"/>
            <a:ext cx="3551211" cy="51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4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scripts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854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Llenado</a:t>
            </a:r>
            <a:r>
              <a:rPr lang="en-US" dirty="0" smtClean="0"/>
              <a:t> de </a:t>
            </a:r>
            <a:r>
              <a:rPr lang="en-US" dirty="0" err="1" smtClean="0"/>
              <a:t>faltantes</a:t>
            </a:r>
            <a:r>
              <a:rPr lang="en-US" dirty="0" smtClean="0"/>
              <a:t> 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Rmwagen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Revisar</a:t>
            </a:r>
            <a:r>
              <a:rPr lang="en-US" dirty="0" smtClean="0"/>
              <a:t> un </a:t>
            </a:r>
            <a:r>
              <a:rPr lang="en-US" dirty="0" err="1" smtClean="0"/>
              <a:t>poco</a:t>
            </a:r>
            <a:r>
              <a:rPr lang="en-US" dirty="0" smtClean="0"/>
              <a:t> de la </a:t>
            </a:r>
            <a:r>
              <a:rPr lang="en-US" dirty="0" err="1" smtClean="0"/>
              <a:t>bibliografia</a:t>
            </a:r>
            <a:r>
              <a:rPr lang="en-US" dirty="0" smtClean="0"/>
              <a:t> de </a:t>
            </a:r>
            <a:r>
              <a:rPr lang="en-US" dirty="0" err="1" smtClean="0"/>
              <a:t>rmwagen</a:t>
            </a:r>
            <a:r>
              <a:rPr lang="en-US" dirty="0" smtClean="0"/>
              <a:t> y </a:t>
            </a:r>
            <a:r>
              <a:rPr lang="en-US" dirty="0" err="1" smtClean="0"/>
              <a:t>explicar</a:t>
            </a:r>
            <a:r>
              <a:rPr lang="en-US" dirty="0" smtClean="0"/>
              <a:t> la parte </a:t>
            </a:r>
            <a:r>
              <a:rPr lang="en-US" dirty="0" err="1" smtClean="0"/>
              <a:t>matematica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*</a:t>
            </a:r>
            <a:r>
              <a:rPr lang="en-US" dirty="0" err="1" smtClean="0"/>
              <a:t>Hacer</a:t>
            </a:r>
            <a:r>
              <a:rPr lang="en-US" dirty="0" smtClean="0"/>
              <a:t> un script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rmwagen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Promedio</a:t>
            </a:r>
            <a:r>
              <a:rPr lang="en-US" dirty="0" smtClean="0"/>
              <a:t> </a:t>
            </a:r>
            <a:r>
              <a:rPr lang="en-US" dirty="0" err="1" smtClean="0"/>
              <a:t>movible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387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 </a:t>
            </a:r>
            <a:r>
              <a:rPr lang="en-US" dirty="0" err="1" smtClean="0"/>
              <a:t>calidad</a:t>
            </a:r>
            <a:endParaRPr lang="es-C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Como se </a:t>
            </a:r>
            <a:r>
              <a:rPr lang="en-US" dirty="0" err="1" smtClean="0"/>
              <a:t>detectan</a:t>
            </a:r>
            <a:r>
              <a:rPr lang="en-US" dirty="0" smtClean="0"/>
              <a:t> outliers con R </a:t>
            </a:r>
          </a:p>
          <a:p>
            <a:endParaRPr lang="en-US" dirty="0"/>
          </a:p>
          <a:p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tecnicas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 de la </a:t>
            </a:r>
            <a:r>
              <a:rPr lang="en-US" dirty="0" err="1" smtClean="0"/>
              <a:t>deteccion</a:t>
            </a:r>
            <a:r>
              <a:rPr lang="en-US" dirty="0" smtClean="0"/>
              <a:t> de outliers, series de </a:t>
            </a:r>
            <a:r>
              <a:rPr lang="en-US" dirty="0" err="1" smtClean="0"/>
              <a:t>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92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104795" y="1732961"/>
            <a:ext cx="489027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8000" dirty="0" smtClean="0">
                <a:solidFill>
                  <a:schemeClr val="bg1"/>
                </a:solidFill>
              </a:rPr>
              <a:t>Thank you!</a:t>
            </a:r>
            <a:endParaRPr lang="en-US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CIAT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3F3F3F"/>
      </a:hlink>
      <a:folHlink>
        <a:srgbClr val="3F3F3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BB08A5F2-B942-4CEC-A3CE-C7389977D543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F0B21826-1F6B-484C-A7AD-1366BA19E732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E1A00C3E-0E24-4C5C-BBC6-95438F7FE128}"/>
    </a:ext>
  </a:extLst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AC4E799-5C7E-44D2-8993-15E2BFF347F2}" vid="{291CCA77-0B36-4B02-B4C6-7A963B1FA9F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CE13634503544802E82050425161A" ma:contentTypeVersion="1" ma:contentTypeDescription="Create a new document." ma:contentTypeScope="" ma:versionID="83c9f07e070c4866dc8f9013fef3f0ca">
  <xsd:schema xmlns:xsd="http://www.w3.org/2001/XMLSchema" xmlns:xs="http://www.w3.org/2001/XMLSchema" xmlns:p="http://schemas.microsoft.com/office/2006/metadata/properties" xmlns:ns2="e8d75344-758f-4099-8b96-254d9b2933f5" targetNamespace="http://schemas.microsoft.com/office/2006/metadata/properties" ma:root="true" ma:fieldsID="20a77a42957a06ca9de43b3ff7bdccf2" ns2:_="">
    <xsd:import namespace="e8d75344-758f-4099-8b96-254d9b2933f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75344-758f-4099-8b96-254d9b2933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326E29-B62B-4780-9A15-03CA2FAE3FB5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e8d75344-758f-4099-8b96-254d9b2933f5"/>
  </ds:schemaRefs>
</ds:datastoreItem>
</file>

<file path=customXml/itemProps2.xml><?xml version="1.0" encoding="utf-8"?>
<ds:datastoreItem xmlns:ds="http://schemas.openxmlformats.org/officeDocument/2006/customXml" ds:itemID="{69FF952A-44B1-4AAF-9999-AD310AEFC0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75344-758f-4099-8b96-254d9b293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BA3B76-3FFC-4548-9519-2B19BE5B9D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CIAT_2018_PPT InclusiveMarkets</Template>
  <TotalTime>82</TotalTime>
  <Words>108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3_Office Theme</vt:lpstr>
      <vt:lpstr>1_Office Theme</vt:lpstr>
      <vt:lpstr>2_Office Theme</vt:lpstr>
      <vt:lpstr>6_Office Theme</vt:lpstr>
      <vt:lpstr>Procesamiento de datos faltantes</vt:lpstr>
      <vt:lpstr>Fuentes de información</vt:lpstr>
      <vt:lpstr>Control de calidad </vt:lpstr>
      <vt:lpstr> </vt:lpstr>
      <vt:lpstr>Codigo en R</vt:lpstr>
      <vt:lpstr>Llenado de faltantes </vt:lpstr>
      <vt:lpstr>Control de calidad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datos faltantes</dc:title>
  <dc:creator>Rivera, Juan Camilo (CIAT)</dc:creator>
  <cp:lastModifiedBy>Rivera, Juan Camilo (CIAT)</cp:lastModifiedBy>
  <cp:revision>5</cp:revision>
  <dcterms:created xsi:type="dcterms:W3CDTF">2018-06-15T14:25:05Z</dcterms:created>
  <dcterms:modified xsi:type="dcterms:W3CDTF">2018-06-15T15:47:34Z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0x0101001CCCE13634503544802E82050425161A</vt:lpwstr>
  </property>
</Properties>
</file>