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3"/>
  </p:notesMasterIdLst>
  <p:handoutMasterIdLst>
    <p:handoutMasterId r:id="rId14"/>
  </p:handoutMasterIdLst>
  <p:sldIdLst>
    <p:sldId id="262" r:id="rId8"/>
    <p:sldId id="268" r:id="rId9"/>
    <p:sldId id="270" r:id="rId10"/>
    <p:sldId id="271" r:id="rId11"/>
    <p:sldId id="258" r:id="rId12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Minería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agricultura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578474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5 Julio 2018</a:t>
            </a:r>
            <a:endParaRPr lang="en-US" altLang="en-US" dirty="0" smtClean="0"/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6019800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	Hugo Dorado </a:t>
            </a:r>
            <a:endParaRPr lang="en-US" altLang="en-US" dirty="0" smtClean="0"/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           h.a.dorado@cgiar.org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Random Forest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2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purl.org/dc/terms/"/>
    <ds:schemaRef ds:uri="http://schemas.openxmlformats.org/package/2006/metadata/core-properties"/>
    <ds:schemaRef ds:uri="e8d75344-758f-4099-8b96-254d9b2933f5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5</TotalTime>
  <Words>21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3_Office Theme</vt:lpstr>
      <vt:lpstr>1_Office Theme</vt:lpstr>
      <vt:lpstr>2_Office Theme</vt:lpstr>
      <vt:lpstr>6_Office Theme</vt:lpstr>
      <vt:lpstr>Minería de datos en agricultura </vt:lpstr>
      <vt:lpstr>Random Forest</vt:lpstr>
      <vt:lpstr>Redes Neuronales</vt:lpstr>
      <vt:lpstr>Clustering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 en agricultura </dc:title>
  <dc:creator>Rivera, Juan Camilo (CIAT)</dc:creator>
  <cp:lastModifiedBy>Rivera, Juan Camilo (CIAT)</cp:lastModifiedBy>
  <cp:revision>1</cp:revision>
  <dcterms:created xsi:type="dcterms:W3CDTF">2018-06-15T15:54:46Z</dcterms:created>
  <dcterms:modified xsi:type="dcterms:W3CDTF">2018-06-15T16:00:21Z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