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91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9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3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09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75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7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40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72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833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0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1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712-E662-46BA-ABBF-53058B67ABA5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97FE-0500-4C46-8884-4EA1A0A8E4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86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7174" y="70084"/>
            <a:ext cx="738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6DA315"/>
                </a:solidFill>
                <a:latin typeface="Maiandra GD" panose="020E0502030308020204" pitchFamily="34" charset="0"/>
              </a:rPr>
              <a:t>Desafíos en el procesamiento de datos</a:t>
            </a:r>
            <a:endParaRPr lang="es-CO" sz="2000" b="1" dirty="0">
              <a:solidFill>
                <a:srgbClr val="6DA315"/>
              </a:solidFill>
              <a:latin typeface="Maiandra GD" panose="020E0502030308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75" y="1243915"/>
            <a:ext cx="4000500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69"/>
          <a:stretch/>
        </p:blipFill>
        <p:spPr>
          <a:xfrm>
            <a:off x="7975002" y="749990"/>
            <a:ext cx="1926881" cy="3207635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5400000">
            <a:off x="6499656" y="2693774"/>
            <a:ext cx="2726725" cy="469557"/>
          </a:xfrm>
          <a:prstGeom prst="curvedConnector3">
            <a:avLst>
              <a:gd name="adj1" fmla="val 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796475" y="4419288"/>
            <a:ext cx="1647309" cy="2047876"/>
            <a:chOff x="5272474" y="4419288"/>
            <a:chExt cx="1647309" cy="20478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2474" y="4419289"/>
              <a:ext cx="1581150" cy="2047875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268994" y="4419288"/>
              <a:ext cx="650789" cy="13801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91073" y="4291915"/>
            <a:ext cx="4363739" cy="1507523"/>
            <a:chOff x="167072" y="4291914"/>
            <a:chExt cx="4363739" cy="150752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2974" r="3346"/>
            <a:stretch>
              <a:fillRect/>
            </a:stretch>
          </p:blipFill>
          <p:spPr bwMode="auto">
            <a:xfrm>
              <a:off x="167072" y="4291914"/>
              <a:ext cx="4363739" cy="1507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Oval 11"/>
            <p:cNvSpPr/>
            <p:nvPr/>
          </p:nvSpPr>
          <p:spPr>
            <a:xfrm>
              <a:off x="808339" y="4533443"/>
              <a:ext cx="27432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17720" y="877510"/>
            <a:ext cx="31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Distintos formatos en caracteres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82561" y="4030304"/>
            <a:ext cx="186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Datos desagregados y en otros formatos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3784" y="5790599"/>
            <a:ext cx="186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Huequitos y </a:t>
            </a:r>
            <a:r>
              <a:rPr lang="es-CO" sz="1400" dirty="0" err="1"/>
              <a:t>huecasos</a:t>
            </a:r>
            <a:endParaRPr lang="es-CO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66791" y="3876416"/>
            <a:ext cx="207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Coordenadas milagrosas</a:t>
            </a:r>
          </a:p>
        </p:txBody>
      </p:sp>
    </p:spTree>
    <p:extLst>
      <p:ext uri="{BB962C8B-B14F-4D97-AF65-F5344CB8AC3E}">
        <p14:creationId xmlns:p14="http://schemas.microsoft.com/office/powerpoint/2010/main" val="419606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1D14-168E-4B00-8CAB-E9289C4945DF}" type="datetime1">
              <a:rPr lang="es-CO" smtClean="0"/>
              <a:t>15/05/2018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1D4C-E749-4279-A600-7B5B54A4A43F}" type="slidenum">
              <a:rPr lang="es-CO" smtClean="0"/>
              <a:t>2</a:t>
            </a:fld>
            <a:endParaRPr lang="es-C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6" y="869940"/>
            <a:ext cx="3657607" cy="5486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6" y="869940"/>
            <a:ext cx="3657607" cy="5486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5844" y="104705"/>
            <a:ext cx="738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6DA315"/>
                </a:solidFill>
                <a:latin typeface="Maiandra GD" panose="020E0502030308020204" pitchFamily="34" charset="0"/>
              </a:rPr>
              <a:t>Curación de la base de datos</a:t>
            </a:r>
            <a:endParaRPr lang="es-CO" sz="2000" b="1" dirty="0">
              <a:solidFill>
                <a:srgbClr val="6DA315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3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7174" y="70084"/>
            <a:ext cx="738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rgbClr val="6DA315"/>
                </a:solidFill>
                <a:latin typeface="Maiandra GD" panose="020E0502030308020204" pitchFamily="34" charset="0"/>
              </a:rPr>
              <a:t>Estructura básica de las bases de datos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4976" y="955590"/>
            <a:ext cx="780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Cada fila representa una unidad de análisis y cada columna representa una variable.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25" y="1530522"/>
            <a:ext cx="5476875" cy="4295775"/>
          </a:xfrm>
          <a:prstGeom prst="rect">
            <a:avLst/>
          </a:prstGeom>
        </p:spPr>
      </p:pic>
      <p:sp>
        <p:nvSpPr>
          <p:cNvPr id="6" name="U-Turn Arrow 5"/>
          <p:cNvSpPr/>
          <p:nvPr/>
        </p:nvSpPr>
        <p:spPr>
          <a:xfrm rot="5400000" flipV="1">
            <a:off x="1057006" y="4411661"/>
            <a:ext cx="3202253" cy="907838"/>
          </a:xfrm>
          <a:prstGeom prst="uturnArrow">
            <a:avLst>
              <a:gd name="adj1" fmla="val 25000"/>
              <a:gd name="adj2" fmla="val 17677"/>
              <a:gd name="adj3" fmla="val 28466"/>
              <a:gd name="adj4" fmla="val 38623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6325" y="1902942"/>
            <a:ext cx="1367481" cy="3923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/>
          <p:cNvSpPr txBox="1"/>
          <p:nvPr/>
        </p:nvSpPr>
        <p:spPr>
          <a:xfrm>
            <a:off x="3031525" y="6145428"/>
            <a:ext cx="635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Asegurarse de crear o identificar un ID que le permita conectar las bases de datos</a:t>
            </a:r>
            <a:endParaRPr lang="es-CO" dirty="0"/>
          </a:p>
        </p:txBody>
      </p:sp>
      <p:sp>
        <p:nvSpPr>
          <p:cNvPr id="9" name="TextBox 8"/>
          <p:cNvSpPr txBox="1"/>
          <p:nvPr/>
        </p:nvSpPr>
        <p:spPr>
          <a:xfrm>
            <a:off x="1805737" y="537281"/>
            <a:ext cx="579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6DA315"/>
                </a:solidFill>
                <a:latin typeface="Maiandra GD" panose="020E0502030308020204" pitchFamily="34" charset="0"/>
              </a:rPr>
              <a:t>Para comenzar</a:t>
            </a:r>
          </a:p>
        </p:txBody>
      </p:sp>
      <p:sp>
        <p:nvSpPr>
          <p:cNvPr id="3" name="Explosion 1 2"/>
          <p:cNvSpPr/>
          <p:nvPr/>
        </p:nvSpPr>
        <p:spPr>
          <a:xfrm>
            <a:off x="1499022" y="437269"/>
            <a:ext cx="2736304" cy="798566"/>
          </a:xfrm>
          <a:prstGeom prst="irregularSeal1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9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08" y="1163594"/>
            <a:ext cx="8652046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7729" y="4221088"/>
            <a:ext cx="5741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Como mínimo se sugiere, por cada variable:</a:t>
            </a:r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Nombre corto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Nombre completo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Unidad de medida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Rango [Max - Min], o posibles categoría</a:t>
            </a:r>
            <a:r>
              <a:rPr lang="en-US" dirty="0" smtClean="0"/>
              <a:t>as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2639616" y="19780"/>
            <a:ext cx="738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rgbClr val="6DA315"/>
                </a:solidFill>
                <a:latin typeface="Maiandra GD" panose="020E0502030308020204" pitchFamily="34" charset="0"/>
              </a:rPr>
              <a:t>Crear o tener presente un 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6094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975" y="288324"/>
            <a:ext cx="772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rgbClr val="6DA315"/>
                </a:solidFill>
                <a:latin typeface="Maiandra GD" panose="020E0502030308020204" pitchFamily="34" charset="0"/>
              </a:rPr>
              <a:t>Procesar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87" y="1675948"/>
            <a:ext cx="259080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89" y="1445354"/>
            <a:ext cx="4715905" cy="1470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1989" y="954847"/>
            <a:ext cx="497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Filas repetidas, (generalmente varias aplicaciones de algún fertilizante o control)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573796" y="2051223"/>
            <a:ext cx="749643" cy="35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7323438" y="1139513"/>
            <a:ext cx="300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Variables convertidas a frecuencias y totales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497" y="5446166"/>
            <a:ext cx="7817193" cy="1131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859" y="3572954"/>
            <a:ext cx="3302306" cy="13929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2260" y="4007802"/>
            <a:ext cx="278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Datos diarios de estaciones meteorológicas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0391" y="5166017"/>
            <a:ext cx="837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Indicadores climáticos transformados (Acumulados, promedios, frecuencia, máximos o mínimos)</a:t>
            </a:r>
          </a:p>
        </p:txBody>
      </p:sp>
    </p:spTree>
    <p:extLst>
      <p:ext uri="{BB962C8B-B14F-4D97-AF65-F5344CB8AC3E}">
        <p14:creationId xmlns:p14="http://schemas.microsoft.com/office/powerpoint/2010/main" val="5573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975" y="288324"/>
            <a:ext cx="772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rgbClr val="6DA315"/>
                </a:solidFill>
                <a:latin typeface="Maiandra GD" panose="020E0502030308020204" pitchFamily="34" charset="0"/>
              </a:rPr>
              <a:t>Revisión de coordenadas y limpieza de datos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37" y="1861751"/>
            <a:ext cx="3117376" cy="2100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3737" y="1342768"/>
            <a:ext cx="32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Revisión de coordenadas</a:t>
            </a:r>
            <a:endParaRPr lang="es-CO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75497" y="2311909"/>
            <a:ext cx="277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earth</a:t>
            </a:r>
          </a:p>
          <a:p>
            <a:r>
              <a:rPr lang="en-US" dirty="0" smtClean="0"/>
              <a:t>Quantum </a:t>
            </a:r>
            <a:r>
              <a:rPr lang="en-US" dirty="0" err="1" smtClean="0"/>
              <a:t>gis</a:t>
            </a:r>
            <a:endParaRPr lang="en-US" dirty="0" smtClean="0"/>
          </a:p>
          <a:p>
            <a:r>
              <a:rPr lang="en-US" dirty="0" smtClean="0"/>
              <a:t>Diva </a:t>
            </a:r>
            <a:r>
              <a:rPr lang="en-US" dirty="0" err="1" smtClean="0"/>
              <a:t>gis</a:t>
            </a:r>
            <a:endParaRPr lang="en-US" dirty="0" smtClean="0"/>
          </a:p>
          <a:p>
            <a:r>
              <a:rPr lang="en-US" dirty="0"/>
              <a:t>Arc </a:t>
            </a:r>
            <a:r>
              <a:rPr lang="en-US" dirty="0" err="1"/>
              <a:t>gis</a:t>
            </a:r>
            <a:endParaRPr lang="en-US" dirty="0"/>
          </a:p>
          <a:p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6275496" y="1712100"/>
            <a:ext cx="32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Software de apoyo</a:t>
            </a:r>
            <a:endParaRPr lang="es-C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635" y="3869894"/>
            <a:ext cx="2015224" cy="2664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253" y="4530811"/>
            <a:ext cx="1328029" cy="2261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88298" y="6211670"/>
            <a:ext cx="249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 smtClean="0"/>
          </a:p>
          <a:p>
            <a:r>
              <a:rPr lang="es-CO" dirty="0" smtClean="0"/>
              <a:t>Filtros en Excel</a:t>
            </a:r>
            <a:endParaRPr lang="es-CO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24157"/>
          <a:stretch/>
        </p:blipFill>
        <p:spPr>
          <a:xfrm>
            <a:off x="3607113" y="4470103"/>
            <a:ext cx="2044045" cy="16692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04207" y="3362062"/>
            <a:ext cx="2588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Mayúsculas y </a:t>
            </a:r>
            <a:r>
              <a:rPr lang="es-CO" dirty="0" smtClean="0"/>
              <a:t>minúsculas</a:t>
            </a:r>
            <a:endParaRPr lang="es-CO" dirty="0"/>
          </a:p>
        </p:txBody>
      </p:sp>
      <p:sp>
        <p:nvSpPr>
          <p:cNvPr id="15" name="TextBox 14"/>
          <p:cNvSpPr txBox="1"/>
          <p:nvPr/>
        </p:nvSpPr>
        <p:spPr>
          <a:xfrm>
            <a:off x="1808093" y="4031585"/>
            <a:ext cx="428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Cantidades muy elevadas o muy bajas</a:t>
            </a:r>
            <a:endParaRPr lang="es-CO" dirty="0"/>
          </a:p>
        </p:txBody>
      </p:sp>
      <p:sp>
        <p:nvSpPr>
          <p:cNvPr id="16" name="Rectangle 15"/>
          <p:cNvSpPr/>
          <p:nvPr/>
        </p:nvSpPr>
        <p:spPr>
          <a:xfrm>
            <a:off x="3508676" y="6350168"/>
            <a:ext cx="390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/>
              <a:t>Boxplot</a:t>
            </a:r>
            <a:r>
              <a:rPr lang="es-CO" dirty="0" smtClean="0"/>
              <a:t> y ordenar variable desde Excel.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10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Dorado Betancourt, Hugo Andres (CIAT)</dc:creator>
  <cp:lastModifiedBy>Dorado Betancourt, Hugo Andres (CIAT)</cp:lastModifiedBy>
  <cp:revision>1</cp:revision>
  <dcterms:created xsi:type="dcterms:W3CDTF">2018-05-15T18:24:33Z</dcterms:created>
  <dcterms:modified xsi:type="dcterms:W3CDTF">2018-05-15T18:26:08Z</dcterms:modified>
</cp:coreProperties>
</file>