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  <p:sldMasterId id="2147483650" r:id="rId5"/>
    <p:sldMasterId id="2147483653" r:id="rId6"/>
    <p:sldMasterId id="2147483668" r:id="rId7"/>
  </p:sldMasterIdLst>
  <p:notesMasterIdLst>
    <p:notesMasterId r:id="rId16"/>
  </p:notesMasterIdLst>
  <p:handoutMasterIdLst>
    <p:handoutMasterId r:id="rId17"/>
  </p:handoutMasterIdLst>
  <p:sldIdLst>
    <p:sldId id="262" r:id="rId8"/>
    <p:sldId id="268" r:id="rId9"/>
    <p:sldId id="269" r:id="rId10"/>
    <p:sldId id="270" r:id="rId11"/>
    <p:sldId id="271" r:id="rId12"/>
    <p:sldId id="272" r:id="rId13"/>
    <p:sldId id="273" r:id="rId14"/>
    <p:sldId id="258" r:id="rId15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vera, Juan Camilo (CIAT)" initials="RJC(" lastIdx="1" clrIdx="0">
    <p:extLst>
      <p:ext uri="{19B8F6BF-5375-455C-9EA6-DF929625EA0E}">
        <p15:presenceInfo xmlns:p15="http://schemas.microsoft.com/office/powerpoint/2012/main" userId="S-1-5-21-1606980848-162531612-839522115-567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A3C"/>
    <a:srgbClr val="BB3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2551" autoAdjust="0"/>
  </p:normalViewPr>
  <p:slideViewPr>
    <p:cSldViewPr snapToGrid="0">
      <p:cViewPr varScale="1">
        <p:scale>
          <a:sx n="64" d="100"/>
          <a:sy n="64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771E611-6CCC-4DB6-BFCA-2E8066DE9807}" type="datetimeFigureOut">
              <a:rPr lang="es-CO"/>
              <a:pPr>
                <a:defRPr/>
              </a:pPr>
              <a:t>27/06/2018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s-CO"/>
              <a:t>CIAT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A94C335-2F32-48B5-9F88-FB773D960270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8666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7A2E55A-73DB-43EA-A98E-EB069AC9848A}" type="datetimeFigureOut">
              <a:rPr lang="es-CO"/>
              <a:pPr>
                <a:defRPr/>
              </a:pPr>
              <a:t>27/06/2018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O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s-CO"/>
              <a:t>CIAT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BF20FC-FB63-4733-8858-29739189710D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17156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 entradas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tomar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reales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igual</a:t>
            </a:r>
            <a:r>
              <a:rPr lang="en-US" baseline="0" dirty="0" smtClean="0"/>
              <a:t> a la </a:t>
            </a:r>
            <a:r>
              <a:rPr lang="en-US" baseline="0" dirty="0" err="1" smtClean="0"/>
              <a:t>salida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comportamiento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limite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comporta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un perceptron.</a:t>
            </a:r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CIAT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BF20FC-FB63-4733-8858-29739189710D}" type="slidenum">
              <a:rPr lang="es-CO" smtClean="0"/>
              <a:pPr>
                <a:defRPr/>
              </a:pPr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6220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Tambien</a:t>
            </a:r>
            <a:r>
              <a:rPr lang="en-US" dirty="0" smtClean="0"/>
              <a:t> se </a:t>
            </a:r>
            <a:r>
              <a:rPr lang="en-US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reducir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cantidad</a:t>
            </a:r>
            <a:r>
              <a:rPr lang="en-US" baseline="0" dirty="0" smtClean="0"/>
              <a:t> de layers con 4 </a:t>
            </a:r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CIAT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BF20FC-FB63-4733-8858-29739189710D}" type="slidenum">
              <a:rPr lang="es-CO" smtClean="0"/>
              <a:pPr>
                <a:defRPr/>
              </a:pPr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197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A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7691" y="4617521"/>
            <a:ext cx="5095557" cy="308047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17691" y="5182554"/>
            <a:ext cx="5785256" cy="308047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>
                <a:solidFill>
                  <a:srgbClr val="BB3A26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Author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17690" y="5459731"/>
            <a:ext cx="6107493" cy="660653"/>
          </a:xfrm>
          <a:prstGeom prst="rect">
            <a:avLst/>
          </a:prstGeom>
        </p:spPr>
        <p:txBody>
          <a:bodyPr anchor="t" anchorCtr="0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Position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17690" y="6328165"/>
            <a:ext cx="6857301" cy="28753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E-mail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17690" y="2059813"/>
            <a:ext cx="5400358" cy="23499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5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 hasCustomPrompt="1"/>
          </p:nvPr>
        </p:nvSpPr>
        <p:spPr>
          <a:xfrm>
            <a:off x="296005" y="273685"/>
            <a:ext cx="11599990" cy="4700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6005" y="987552"/>
            <a:ext cx="11599990" cy="4962143"/>
          </a:xfrm>
          <a:prstGeom prst="rect">
            <a:avLst/>
          </a:prstGeom>
        </p:spPr>
        <p:txBody>
          <a:bodyPr anchor="t" anchorCtr="0"/>
          <a:lstStyle>
            <a:lvl1pPr marL="0" indent="0">
              <a:buFontTx/>
              <a:buNone/>
              <a:defRPr sz="3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11144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96005" y="273685"/>
            <a:ext cx="11599990" cy="4700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5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83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65"/>
          <a:stretch/>
        </p:blipFill>
        <p:spPr>
          <a:xfrm>
            <a:off x="0" y="6073796"/>
            <a:ext cx="12192000" cy="7842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title"/>
          </p:nvPr>
        </p:nvSpPr>
        <p:spPr bwMode="auto">
          <a:xfrm>
            <a:off x="317500" y="2060575"/>
            <a:ext cx="5400675" cy="2349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err="1" smtClean="0"/>
              <a:t>Redes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neuronales</a:t>
            </a:r>
            <a:r>
              <a:rPr lang="en-US" altLang="en-US" dirty="0" smtClean="0"/>
              <a:t> y clustering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6147" name="Text Placeholder 3"/>
          <p:cNvSpPr>
            <a:spLocks noGrp="1"/>
          </p:cNvSpPr>
          <p:nvPr>
            <p:ph type="body" sz="quarter" idx="16"/>
          </p:nvPr>
        </p:nvSpPr>
        <p:spPr bwMode="auto">
          <a:xfrm>
            <a:off x="317500" y="4618038"/>
            <a:ext cx="5095875" cy="30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Julio 2018</a:t>
            </a:r>
            <a:endParaRPr lang="en-US" altLang="en-US" dirty="0" smtClean="0"/>
          </a:p>
        </p:txBody>
      </p:sp>
      <p:sp>
        <p:nvSpPr>
          <p:cNvPr id="6148" name="Text Placeholder 9"/>
          <p:cNvSpPr>
            <a:spLocks noGrp="1"/>
          </p:cNvSpPr>
          <p:nvPr>
            <p:ph type="body" sz="quarter" idx="18"/>
          </p:nvPr>
        </p:nvSpPr>
        <p:spPr bwMode="auto">
          <a:xfrm>
            <a:off x="317500" y="5183188"/>
            <a:ext cx="5784850" cy="30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Juan Camilo Rivera 	Hugo Dorado</a:t>
            </a:r>
            <a:endParaRPr lang="en-US" altLang="en-US" dirty="0" smtClean="0"/>
          </a:p>
        </p:txBody>
      </p:sp>
      <p:sp>
        <p:nvSpPr>
          <p:cNvPr id="6149" name="Text Placeholder 10"/>
          <p:cNvSpPr>
            <a:spLocks noGrp="1"/>
          </p:cNvSpPr>
          <p:nvPr>
            <p:ph type="body" sz="quarter" idx="19"/>
          </p:nvPr>
        </p:nvSpPr>
        <p:spPr bwMode="auto">
          <a:xfrm>
            <a:off x="317500" y="5459413"/>
            <a:ext cx="6107113" cy="660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j.c.rivera@cgiar.org             h.a.dorado@cgiar.org </a:t>
            </a:r>
          </a:p>
          <a:p>
            <a:pPr eaLnBrk="1" hangingPunct="1"/>
            <a:r>
              <a:rPr lang="en-US" altLang="en-US" dirty="0" smtClean="0"/>
              <a:t>      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4"/>
          <p:cNvSpPr>
            <a:spLocks noGrp="1"/>
          </p:cNvSpPr>
          <p:nvPr>
            <p:ph type="body" sz="quarter" idx="16"/>
          </p:nvPr>
        </p:nvSpPr>
        <p:spPr bwMode="auto">
          <a:xfrm>
            <a:off x="295275" y="987425"/>
            <a:ext cx="11601450" cy="4962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endParaRPr lang="en-US" altLang="en-US" dirty="0"/>
          </a:p>
          <a:p>
            <a:r>
              <a:rPr lang="en-US" altLang="en-US" dirty="0" smtClean="0"/>
              <a:t> </a:t>
            </a: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18" y="1563687"/>
            <a:ext cx="4067175" cy="190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894" y="1804986"/>
            <a:ext cx="4610100" cy="1000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894" y="3054349"/>
            <a:ext cx="3781425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4" y="191354"/>
            <a:ext cx="744855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0" y="862641"/>
            <a:ext cx="4088920" cy="4604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40" y="1630931"/>
            <a:ext cx="11782425" cy="14287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06" y="4012670"/>
            <a:ext cx="11524891" cy="35090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9050">
            <a:solidFill>
              <a:schemeClr val="tx1"/>
            </a:solidFill>
            <a:prstDash val="sysDash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747837"/>
            <a:ext cx="5400674" cy="3276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50" y="4933949"/>
            <a:ext cx="21336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0" y="2143125"/>
            <a:ext cx="4876800" cy="2881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005" y="273685"/>
            <a:ext cx="7486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6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1333500"/>
            <a:ext cx="7067550" cy="4191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49" y="273685"/>
            <a:ext cx="75628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4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579" y="1287377"/>
            <a:ext cx="6549190" cy="5026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258" y="2154154"/>
            <a:ext cx="3905250" cy="10096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6005" y="273685"/>
            <a:ext cx="11599990" cy="470027"/>
          </a:xfrm>
        </p:spPr>
        <p:txBody>
          <a:bodyPr/>
          <a:lstStyle/>
          <a:p>
            <a:r>
              <a:rPr lang="en-US" dirty="0" smtClean="0"/>
              <a:t> </a:t>
            </a:r>
            <a:endParaRPr lang="es-CO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412100"/>
              </p:ext>
            </p:extLst>
          </p:nvPr>
        </p:nvGraphicFramePr>
        <p:xfrm>
          <a:off x="296005" y="132894"/>
          <a:ext cx="58896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6" imgW="5890320" imgH="899280" progId="Paint.Picture">
                  <p:embed/>
                </p:oleObj>
              </mc:Choice>
              <mc:Fallback>
                <p:oleObj name="Bitmap Image" r:id="rId6" imgW="5890320" imgH="899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6005" y="132894"/>
                        <a:ext cx="5889625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473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 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932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1104795" y="1732961"/>
            <a:ext cx="489027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8000" dirty="0" smtClean="0">
                <a:solidFill>
                  <a:schemeClr val="bg1"/>
                </a:solidFill>
              </a:rPr>
              <a:t>Thank you!</a:t>
            </a:r>
            <a:endParaRPr lang="en-US" altLang="en-US"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CIAT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3F3F3F"/>
      </a:accent5>
      <a:accent6>
        <a:srgbClr val="3F3F3F"/>
      </a:accent6>
      <a:hlink>
        <a:srgbClr val="3F3F3F"/>
      </a:hlink>
      <a:folHlink>
        <a:srgbClr val="3F3F3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BB08A5F2-B942-4CEC-A3CE-C7389977D543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F0B21826-1F6B-484C-A7AD-1366BA19E732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E1A00C3E-0E24-4C5C-BBC6-95438F7FE128}"/>
    </a:ext>
  </a:extLst>
</a:theme>
</file>

<file path=ppt/theme/theme4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291CCA77-0B36-4B02-B4C6-7A963B1FA9F3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CCE13634503544802E82050425161A" ma:contentTypeVersion="1" ma:contentTypeDescription="Create a new document." ma:contentTypeScope="" ma:versionID="83c9f07e070c4866dc8f9013fef3f0ca">
  <xsd:schema xmlns:xsd="http://www.w3.org/2001/XMLSchema" xmlns:xs="http://www.w3.org/2001/XMLSchema" xmlns:p="http://schemas.microsoft.com/office/2006/metadata/properties" xmlns:ns2="e8d75344-758f-4099-8b96-254d9b2933f5" targetNamespace="http://schemas.microsoft.com/office/2006/metadata/properties" ma:root="true" ma:fieldsID="20a77a42957a06ca9de43b3ff7bdccf2" ns2:_="">
    <xsd:import namespace="e8d75344-758f-4099-8b96-254d9b2933f5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d75344-758f-4099-8b96-254d9b2933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326E29-B62B-4780-9A15-03CA2FAE3FB5}">
  <ds:schemaRefs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e8d75344-758f-4099-8b96-254d9b2933f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9FF952A-44B1-4AAF-9999-AD310AEFC0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d75344-758f-4099-8b96-254d9b293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BA3B76-3FFC-4548-9519-2B19BE5B9D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CIAT_2018_PPT InclusiveMarkets</Template>
  <TotalTime>1494</TotalTime>
  <Words>57</Words>
  <Application>Microsoft Office PowerPoint</Application>
  <PresentationFormat>Widescreen</PresentationFormat>
  <Paragraphs>16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3_Office Theme</vt:lpstr>
      <vt:lpstr>1_Office Theme</vt:lpstr>
      <vt:lpstr>2_Office Theme</vt:lpstr>
      <vt:lpstr>6_Office Theme</vt:lpstr>
      <vt:lpstr>Paintbrush Picture</vt:lpstr>
      <vt:lpstr>Redes neuronales y clustering </vt:lpstr>
      <vt:lpstr>PowerPoint Presentation</vt:lpstr>
      <vt:lpstr>PowerPoint Presentation</vt:lpstr>
      <vt:lpstr>PowerPoint Presentation</vt:lpstr>
      <vt:lpstr>PowerPoint Presentation</vt:lpstr>
      <vt:lpstr> </vt:lpstr>
      <vt:lpstr>Code in 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neuronales y clustering</dc:title>
  <dc:creator>Rivera, Juan Camilo (CIAT)</dc:creator>
  <cp:lastModifiedBy>Rivera, Juan Camilo (CIAT)</cp:lastModifiedBy>
  <cp:revision>19</cp:revision>
  <dcterms:created xsi:type="dcterms:W3CDTF">2018-06-27T18:45:51Z</dcterms:created>
  <dcterms:modified xsi:type="dcterms:W3CDTF">2018-06-28T19:40:47Z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0x0101001CCCE13634503544802E82050425161A</vt:lpwstr>
  </property>
</Properties>
</file>