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E69F00"/>
    <a:srgbClr val="D36321"/>
    <a:srgbClr val="D8CD39"/>
    <a:srgbClr val="009E73"/>
    <a:srgbClr val="F0E442"/>
    <a:srgbClr val="0072B2"/>
    <a:srgbClr val="55B2E7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6"/>
    <p:restoredTop sz="94680"/>
  </p:normalViewPr>
  <p:slideViewPr>
    <p:cSldViewPr snapToGrid="0">
      <p:cViewPr varScale="1">
        <p:scale>
          <a:sx n="81" d="100"/>
          <a:sy n="81" d="100"/>
        </p:scale>
        <p:origin x="208" y="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15.07.25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9" cy="4231296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V="1">
            <a:off x="3742437" y="1358508"/>
            <a:ext cx="0" cy="71572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3305914" y="712177"/>
            <a:ext cx="2048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400" dirty="0" err="1">
                <a:solidFill>
                  <a:srgbClr val="D36321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D36321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Imposes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linear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trajectory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low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5884955-4288-F015-F64A-43BA829BDF5B}"/>
              </a:ext>
            </a:extLst>
          </p:cNvPr>
          <p:cNvSpPr txBox="1"/>
          <p:nvPr/>
        </p:nvSpPr>
        <p:spPr>
          <a:xfrm>
            <a:off x="1375014" y="3093950"/>
            <a:ext cx="239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as</a:t>
            </a:r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categorical</a:t>
            </a:r>
            <a:r>
              <a:rPr lang="de-DE" sz="1400" dirty="0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E69F00"/>
                </a:solidFill>
                <a:latin typeface="Helvetica" pitchFamily="2" charset="0"/>
                <a:cs typeface="Consolas" panose="020B0609020204030204" pitchFamily="49" charset="0"/>
              </a:rPr>
              <a:t>predictor</a:t>
            </a:r>
            <a:endParaRPr lang="de-DE" sz="1400" dirty="0">
              <a:solidFill>
                <a:srgbClr val="E69F00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Follows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exactly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high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DF0C96E9-776C-1509-302D-812366D343BF}"/>
              </a:ext>
            </a:extLst>
          </p:cNvPr>
          <p:cNvCxnSpPr>
            <a:cxnSpLocks/>
          </p:cNvCxnSpPr>
          <p:nvPr/>
        </p:nvCxnSpPr>
        <p:spPr>
          <a:xfrm flipV="1">
            <a:off x="2479431" y="2268415"/>
            <a:ext cx="0" cy="82553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D6803BBB-C58F-8234-7E8E-523D296C2B02}"/>
              </a:ext>
            </a:extLst>
          </p:cNvPr>
          <p:cNvSpPr txBox="1"/>
          <p:nvPr/>
        </p:nvSpPr>
        <p:spPr>
          <a:xfrm>
            <a:off x="4101403" y="3093949"/>
            <a:ext cx="185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CC79A7"/>
                </a:solidFill>
                <a:latin typeface="Helvetica" pitchFamily="2" charset="0"/>
                <a:cs typeface="Consolas" panose="020B0609020204030204" pitchFamily="49" charset="0"/>
              </a:rPr>
              <a:t>Age </a:t>
            </a:r>
            <a:r>
              <a:rPr lang="de-DE" sz="1400" dirty="0" err="1">
                <a:solidFill>
                  <a:srgbClr val="CC79A7"/>
                </a:solidFill>
                <a:latin typeface="Helvetica" pitchFamily="2" charset="0"/>
                <a:cs typeface="Consolas" panose="020B0609020204030204" pitchFamily="49" charset="0"/>
              </a:rPr>
              <a:t>splines</a:t>
            </a:r>
            <a:endParaRPr lang="de-DE" sz="1400" dirty="0">
              <a:solidFill>
                <a:srgbClr val="CC79A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Smoothly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follow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data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, </a:t>
            </a: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medium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uncertainty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12443FC7-F508-C663-8FAE-C18F5429915F}"/>
              </a:ext>
            </a:extLst>
          </p:cNvPr>
          <p:cNvCxnSpPr>
            <a:cxnSpLocks/>
          </p:cNvCxnSpPr>
          <p:nvPr/>
        </p:nvCxnSpPr>
        <p:spPr>
          <a:xfrm flipV="1">
            <a:off x="4339282" y="2356338"/>
            <a:ext cx="6314" cy="737611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7</cp:revision>
  <dcterms:created xsi:type="dcterms:W3CDTF">2025-05-23T14:51:54Z</dcterms:created>
  <dcterms:modified xsi:type="dcterms:W3CDTF">2025-07-15T14:32:13Z</dcterms:modified>
</cp:coreProperties>
</file>