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D39"/>
    <a:srgbClr val="009E73"/>
    <a:srgbClr val="F0E442"/>
    <a:srgbClr val="0072B2"/>
    <a:srgbClr val="55B2E7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7"/>
    <p:restoredTop sz="94701"/>
  </p:normalViewPr>
  <p:slideViewPr>
    <p:cSldViewPr snapToGrid="0">
      <p:cViewPr varScale="1">
        <p:scale>
          <a:sx n="121" d="100"/>
          <a:sy n="121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08.07.25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29" cy="4231297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BD4307B-3066-F90A-2637-EABE423705EB}"/>
              </a:ext>
            </a:extLst>
          </p:cNvPr>
          <p:cNvCxnSpPr>
            <a:cxnSpLocks/>
          </p:cNvCxnSpPr>
          <p:nvPr/>
        </p:nvCxnSpPr>
        <p:spPr>
          <a:xfrm flipV="1">
            <a:off x="3742437" y="1358508"/>
            <a:ext cx="0" cy="715727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402ECB5-D47D-AC0A-9DDC-5800841F17EE}"/>
              </a:ext>
            </a:extLst>
          </p:cNvPr>
          <p:cNvCxnSpPr>
            <a:cxnSpLocks/>
          </p:cNvCxnSpPr>
          <p:nvPr/>
        </p:nvCxnSpPr>
        <p:spPr>
          <a:xfrm flipH="1" flipV="1">
            <a:off x="3168502" y="2055628"/>
            <a:ext cx="545804" cy="8847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3305914" y="712177"/>
            <a:ext cx="204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as</a:t>
            </a:r>
            <a:r>
              <a:rPr lang="de-DE" sz="14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linear </a:t>
            </a:r>
            <a:r>
              <a:rPr lang="de-DE" sz="14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predictor</a:t>
            </a:r>
            <a:endParaRPr lang="de-DE" sz="1400" dirty="0">
              <a:solidFill>
                <a:srgbClr val="0072B2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Imposes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linear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trajectory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low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884955-4288-F015-F64A-43BA829BDF5B}"/>
              </a:ext>
            </a:extLst>
          </p:cNvPr>
          <p:cNvSpPr txBox="1"/>
          <p:nvPr/>
        </p:nvSpPr>
        <p:spPr>
          <a:xfrm>
            <a:off x="1375014" y="3093950"/>
            <a:ext cx="239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D8CD39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D8CD39"/>
                </a:solidFill>
                <a:latin typeface="Helvetica" pitchFamily="2" charset="0"/>
                <a:cs typeface="Consolas" panose="020B0609020204030204" pitchFamily="49" charset="0"/>
              </a:rPr>
              <a:t>as</a:t>
            </a:r>
            <a:r>
              <a:rPr lang="de-DE" sz="1400" dirty="0">
                <a:solidFill>
                  <a:srgbClr val="D8CD39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8CD39"/>
                </a:solidFill>
                <a:latin typeface="Helvetica" pitchFamily="2" charset="0"/>
                <a:cs typeface="Consolas" panose="020B0609020204030204" pitchFamily="49" charset="0"/>
              </a:rPr>
              <a:t>categorical</a:t>
            </a:r>
            <a:r>
              <a:rPr lang="de-DE" sz="1400" dirty="0">
                <a:solidFill>
                  <a:srgbClr val="D8CD39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D8CD39"/>
                </a:solidFill>
                <a:latin typeface="Helvetica" pitchFamily="2" charset="0"/>
                <a:cs typeface="Consolas" panose="020B0609020204030204" pitchFamily="49" charset="0"/>
              </a:rPr>
              <a:t>predictor</a:t>
            </a:r>
            <a:endParaRPr lang="de-DE" sz="1400" dirty="0">
              <a:solidFill>
                <a:srgbClr val="D8CD39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Follows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data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exactly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high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F0C96E9-776C-1509-302D-812366D343BF}"/>
              </a:ext>
            </a:extLst>
          </p:cNvPr>
          <p:cNvCxnSpPr>
            <a:cxnSpLocks/>
          </p:cNvCxnSpPr>
          <p:nvPr/>
        </p:nvCxnSpPr>
        <p:spPr>
          <a:xfrm flipV="1">
            <a:off x="2479431" y="2268415"/>
            <a:ext cx="0" cy="82553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6803BBB-C58F-8234-7E8E-523D296C2B02}"/>
              </a:ext>
            </a:extLst>
          </p:cNvPr>
          <p:cNvSpPr txBox="1"/>
          <p:nvPr/>
        </p:nvSpPr>
        <p:spPr>
          <a:xfrm>
            <a:off x="4101403" y="3093949"/>
            <a:ext cx="185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9E73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009E73"/>
                </a:solidFill>
                <a:latin typeface="Helvetica" pitchFamily="2" charset="0"/>
                <a:cs typeface="Consolas" panose="020B0609020204030204" pitchFamily="49" charset="0"/>
              </a:rPr>
              <a:t>splines</a:t>
            </a:r>
            <a:endParaRPr lang="de-DE" sz="1400" dirty="0">
              <a:solidFill>
                <a:srgbClr val="009E73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Smoothly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follow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data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medium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12443FC7-F508-C663-8FAE-C18F5429915F}"/>
              </a:ext>
            </a:extLst>
          </p:cNvPr>
          <p:cNvCxnSpPr>
            <a:cxnSpLocks/>
          </p:cNvCxnSpPr>
          <p:nvPr/>
        </p:nvCxnSpPr>
        <p:spPr>
          <a:xfrm flipV="1">
            <a:off x="4339282" y="2356338"/>
            <a:ext cx="6314" cy="737611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6</cp:revision>
  <dcterms:created xsi:type="dcterms:W3CDTF">2025-05-23T14:51:54Z</dcterms:created>
  <dcterms:modified xsi:type="dcterms:W3CDTF">2025-07-08T12:03:55Z</dcterms:modified>
</cp:coreProperties>
</file>