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898"/>
    <p:restoredTop sz="94680"/>
  </p:normalViewPr>
  <p:slideViewPr>
    <p:cSldViewPr snapToGrid="0">
      <p:cViewPr>
        <p:scale>
          <a:sx n="140" d="100"/>
          <a:sy n="140" d="100"/>
        </p:scale>
        <p:origin x="226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3CD83-9D01-44DB-5FA9-1DB7A167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E3B9228-B4F5-5BA4-6B18-AA4525684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1904680-9C18-96C8-BEE7-BBBF0564D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A25C95-3008-FC0E-09B8-03736998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272766-5669-7E10-BBB3-729AA8CE6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52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75DDA7-81E0-11A8-1492-A213B8A7C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5EC5AE-0A39-CACD-52B9-43F101808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53DCE-46DE-3E94-1610-F81D0C1A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7196B57-B6D0-4225-21D6-4B552A659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C7E0B9-480E-0A06-0D97-2ECE1D1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788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066E115-3F8A-634E-3B0D-157628EFC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228BF44-7F34-5F6F-5036-5AFAC52F0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57894-A4B4-D1D0-059B-2A01414D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1582E5-B545-C1D4-F017-ABE9AE8BB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6FCF0E-CC46-CAC5-EEBA-6CD60959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1012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22C9E-F0B9-3868-5A64-E76BBFDBA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6D65F2-A05F-7803-E3F8-18AEAA9B2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3A64DC-78CA-591C-84CE-67544CB1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2C0B1C-D133-65AD-3997-70E9C5D68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B9440B-1407-B8E5-0F51-B99C3F2F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70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511310-8A37-9D17-2D71-2FB994383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806AEE-3B11-A251-186B-1A034B9B58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F3A4BD-1B64-ACDD-28B6-855E363DC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BF65C6-AA76-52DF-B8F9-9A4F1DA34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E2EE6B-8504-37C9-5589-E55AA74FA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45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B1FB46-08B8-9E85-0711-C805BC3C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E3E2BE-FDA6-9D5A-12D0-F37B0B179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E5F6779-EDE3-7535-D5A4-240C8D4D1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3537D2-5029-8BAC-B6FF-DD83D724B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C16BA-DCC6-D1EA-8DDF-FB74F279B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DCE2538-A979-71A4-A93B-C904E1970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8346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AFC6D-8124-7B98-3ED5-43203395B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E4D727-435E-9B35-4F1B-2E472073A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99C28FC-D5D4-2436-403F-C173E2CD8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95BF8-EDA1-1CC9-C37A-3FC31F6A33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F5A8B0-73B2-5DAE-41B2-F90B4400D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873ACDA-B525-82BF-A2FC-EDA23C821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59205C6-A391-C7E3-F90B-5CBF0B7B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26EA81-EE72-B805-C5DF-39C9ED558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0791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986979-27B7-B23F-CDEE-0E4AE6C21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155E268-4F96-00FB-AB0C-F876E8CF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E472636-E60B-FF95-7C61-BF51786B1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F71BE83-06EF-07C9-5CA9-BE7BDB25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232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EC894BD-19B7-E26B-2039-9FFAF4B6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BBE24A-ED01-5CA0-B23F-FEFAA00E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D36469-CC28-CCB4-10DC-2470DA05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21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0D6EA3-6FC4-B10F-129A-9A1016CA6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6031EE-3E1F-939F-4313-AB4F0F457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424FFB-1D7E-22C7-968B-A74B87546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8794B5-AC84-3615-DEE2-D49B2BE4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5F3326-002F-2430-9E29-95116A721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D54466-E992-6832-0540-BCFEA47B7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CB1AE-3617-FF1F-9B7E-614F76DA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85D65A3-BF9F-7739-3D8E-315E7E1645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50FC1E-103C-96A9-9FF8-40744D6B9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F902751-E9FF-8FC3-A032-1935AB1DB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F67339-066C-DB68-2884-BDE505176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DD02AF-1F24-FBEA-4B37-EC7B147B0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027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8B68F4-FF92-D5C3-B25F-6F2CF6149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944570-9350-3C59-B6F5-0D5D3424F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15BD9-6C91-8833-B7AF-3317E9A826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7F2E-8FD1-DD41-92F2-EA9D29D84F92}" type="datetimeFigureOut">
              <a:rPr lang="de-DE" smtClean="0"/>
              <a:t>04.06.25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CE2B6-B0F9-5481-236E-309346E60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53E27A-FFD6-6AAB-BFDC-A4B8B1C47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8FE6E-9ABB-5F4A-BAFE-6E97A45665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3415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5090037E-2D86-9343-CC4D-B67BADC4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441" y="1218380"/>
            <a:ext cx="3498419" cy="3498419"/>
          </a:xfrm>
          <a:prstGeom prst="rect">
            <a:avLst/>
          </a:prstGeom>
          <a:ln>
            <a:noFill/>
          </a:ln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10BBE8B-1ED2-3A01-0144-63A3448BDF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448" b="49714"/>
          <a:stretch>
            <a:fillRect/>
          </a:stretch>
        </p:blipFill>
        <p:spPr>
          <a:xfrm>
            <a:off x="913558" y="1581852"/>
            <a:ext cx="1373524" cy="135884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6857375-87C8-CABE-8492-591B0008EA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327" r="49448"/>
          <a:stretch>
            <a:fillRect/>
          </a:stretch>
        </p:blipFill>
        <p:spPr>
          <a:xfrm>
            <a:off x="2287082" y="1598411"/>
            <a:ext cx="1373524" cy="1342285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690FD9AF-9458-F28A-C782-56FF8DEA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061" t="546" b="50000"/>
          <a:stretch>
            <a:fillRect/>
          </a:stretch>
        </p:blipFill>
        <p:spPr>
          <a:xfrm>
            <a:off x="908323" y="3295238"/>
            <a:ext cx="1356854" cy="133635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9487DD5-546A-C2BB-9021-9B79B4EE8C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197" t="50207" r="652" b="373"/>
          <a:stretch>
            <a:fillRect/>
          </a:stretch>
        </p:blipFill>
        <p:spPr>
          <a:xfrm>
            <a:off x="2271953" y="3296151"/>
            <a:ext cx="1335442" cy="1335441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75458B81-D0DB-4046-EA59-5B4F21D5AD19}"/>
              </a:ext>
            </a:extLst>
          </p:cNvPr>
          <p:cNvSpPr txBox="1"/>
          <p:nvPr/>
        </p:nvSpPr>
        <p:spPr>
          <a:xfrm>
            <a:off x="861371" y="1223858"/>
            <a:ext cx="275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r>
              <a:rPr lang="de-DE" sz="1000" dirty="0">
                <a:latin typeface="Helvetica" pitchFamily="2" charset="0"/>
              </a:rPr>
              <a:t>, </a:t>
            </a:r>
            <a:r>
              <a:rPr lang="de-DE" sz="1000" dirty="0" err="1">
                <a:latin typeface="Helvetica" pitchFamily="2" charset="0"/>
              </a:rPr>
              <a:t>which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should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reduce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reaction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times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C63D927F-DC5C-B39E-F7AF-A2273257D3A1}"/>
              </a:ext>
            </a:extLst>
          </p:cNvPr>
          <p:cNvSpPr txBox="1"/>
          <p:nvPr/>
        </p:nvSpPr>
        <p:spPr>
          <a:xfrm>
            <a:off x="868866" y="3070224"/>
            <a:ext cx="2932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latin typeface="Helvetica" pitchFamily="2" charset="0"/>
              </a:rPr>
              <a:t>Stimuli </a:t>
            </a:r>
            <a:r>
              <a:rPr lang="de-DE" sz="1000" dirty="0" err="1">
                <a:latin typeface="Helvetica" pitchFamily="2" charset="0"/>
              </a:rPr>
              <a:t>with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incongruent</a:t>
            </a:r>
            <a:r>
              <a:rPr lang="de-DE" sz="1000" dirty="0">
                <a:latin typeface="Helvetica" pitchFamily="2" charset="0"/>
              </a:rPr>
              <a:t> sound-</a:t>
            </a:r>
            <a:r>
              <a:rPr lang="de-DE" sz="1000" dirty="0" err="1">
                <a:latin typeface="Helvetica" pitchFamily="2" charset="0"/>
              </a:rPr>
              <a:t>shape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mapping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F2AA12C-D12D-FCD6-CBCB-15BE781E9EE0}"/>
              </a:ext>
            </a:extLst>
          </p:cNvPr>
          <p:cNvSpPr txBox="1"/>
          <p:nvPr/>
        </p:nvSpPr>
        <p:spPr>
          <a:xfrm>
            <a:off x="640547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a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C0FFA2-C378-B03F-AF61-5AC846407A3E}"/>
              </a:ext>
            </a:extLst>
          </p:cNvPr>
          <p:cNvSpPr txBox="1"/>
          <p:nvPr/>
        </p:nvSpPr>
        <p:spPr>
          <a:xfrm>
            <a:off x="3828147" y="867265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b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18CA1D6C-46AA-7E8E-E59A-65E1FD572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965" y="1165915"/>
            <a:ext cx="3499200" cy="3499200"/>
          </a:xfrm>
          <a:prstGeom prst="rect">
            <a:avLst/>
          </a:prstGeom>
        </p:spPr>
      </p:pic>
      <p:sp>
        <p:nvSpPr>
          <p:cNvPr id="26" name="Textfeld 25">
            <a:extLst>
              <a:ext uri="{FF2B5EF4-FFF2-40B4-BE49-F238E27FC236}">
                <a16:creationId xmlns:a16="http://schemas.microsoft.com/office/drawing/2014/main" id="{68E28F73-845C-8D89-FDDF-AFCC427E31EA}"/>
              </a:ext>
            </a:extLst>
          </p:cNvPr>
          <p:cNvSpPr txBox="1"/>
          <p:nvPr/>
        </p:nvSpPr>
        <p:spPr>
          <a:xfrm>
            <a:off x="7299365" y="863088"/>
            <a:ext cx="4566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Helvetica" pitchFamily="2" charset="0"/>
              </a:rPr>
              <a:t>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B428DC41-5A64-8D20-BC21-0688ADA83C04}"/>
              </a:ext>
            </a:extLst>
          </p:cNvPr>
          <p:cNvCxnSpPr>
            <a:cxnSpLocks/>
          </p:cNvCxnSpPr>
          <p:nvPr/>
        </p:nvCxnSpPr>
        <p:spPr>
          <a:xfrm flipH="1">
            <a:off x="8229600" y="1581852"/>
            <a:ext cx="742013" cy="86904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4B515816-6F66-2B07-68B2-CCB7F523BF25}"/>
              </a:ext>
            </a:extLst>
          </p:cNvPr>
          <p:cNvCxnSpPr>
            <a:cxnSpLocks/>
          </p:cNvCxnSpPr>
          <p:nvPr/>
        </p:nvCxnSpPr>
        <p:spPr>
          <a:xfrm>
            <a:off x="9052565" y="1581852"/>
            <a:ext cx="0" cy="59172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AFB0F314-A1D6-23EB-686F-2D43667B5882}"/>
              </a:ext>
            </a:extLst>
          </p:cNvPr>
          <p:cNvCxnSpPr>
            <a:cxnSpLocks/>
          </p:cNvCxnSpPr>
          <p:nvPr/>
        </p:nvCxnSpPr>
        <p:spPr>
          <a:xfrm flipH="1" flipV="1">
            <a:off x="8372007" y="3070224"/>
            <a:ext cx="299803" cy="422484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E0F66A6-01F1-74A4-8225-AABE6E70D568}"/>
              </a:ext>
            </a:extLst>
          </p:cNvPr>
          <p:cNvCxnSpPr>
            <a:cxnSpLocks/>
          </p:cNvCxnSpPr>
          <p:nvPr/>
        </p:nvCxnSpPr>
        <p:spPr>
          <a:xfrm flipV="1">
            <a:off x="8813229" y="2608289"/>
            <a:ext cx="113414" cy="884419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feld 44">
            <a:extLst>
              <a:ext uri="{FF2B5EF4-FFF2-40B4-BE49-F238E27FC236}">
                <a16:creationId xmlns:a16="http://schemas.microsoft.com/office/drawing/2014/main" id="{2CF6CB41-9903-9684-0DF9-A18C0BDA3A82}"/>
              </a:ext>
            </a:extLst>
          </p:cNvPr>
          <p:cNvSpPr txBox="1"/>
          <p:nvPr/>
        </p:nvSpPr>
        <p:spPr>
          <a:xfrm>
            <a:off x="8521908" y="1315977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Congruent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stimuli</a:t>
            </a:r>
            <a:endParaRPr lang="de-DE" sz="1000" dirty="0">
              <a:latin typeface="Helvetica" pitchFamily="2" charset="0"/>
            </a:endParaRP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50EF942F-A4D7-B0A6-7944-1589E917FED9}"/>
              </a:ext>
            </a:extLst>
          </p:cNvPr>
          <p:cNvSpPr txBox="1"/>
          <p:nvPr/>
        </p:nvSpPr>
        <p:spPr>
          <a:xfrm>
            <a:off x="8177115" y="3492708"/>
            <a:ext cx="12722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 err="1">
                <a:latin typeface="Helvetica" pitchFamily="2" charset="0"/>
              </a:rPr>
              <a:t>Incongruent</a:t>
            </a:r>
            <a:r>
              <a:rPr lang="de-DE" sz="1000" dirty="0">
                <a:latin typeface="Helvetica" pitchFamily="2" charset="0"/>
              </a:rPr>
              <a:t> </a:t>
            </a:r>
            <a:r>
              <a:rPr lang="de-DE" sz="1000" dirty="0" err="1">
                <a:latin typeface="Helvetica" pitchFamily="2" charset="0"/>
              </a:rPr>
              <a:t>stimuli</a:t>
            </a:r>
            <a:endParaRPr lang="de-DE" sz="1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44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Macintosh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Rohrer</dc:creator>
  <cp:lastModifiedBy>Julia Rohrer</cp:lastModifiedBy>
  <cp:revision>3</cp:revision>
  <dcterms:created xsi:type="dcterms:W3CDTF">2025-06-04T12:22:58Z</dcterms:created>
  <dcterms:modified xsi:type="dcterms:W3CDTF">2025-06-04T13:13:29Z</dcterms:modified>
</cp:coreProperties>
</file>