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E9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98"/>
    <p:restoredTop sz="94680"/>
  </p:normalViewPr>
  <p:slideViewPr>
    <p:cSldViewPr snapToGrid="0">
      <p:cViewPr varScale="1">
        <p:scale>
          <a:sx n="145" d="100"/>
          <a:sy n="145" d="100"/>
        </p:scale>
        <p:origin x="2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3CD83-9D01-44DB-5FA9-1DB7A167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3B9228-B4F5-5BA4-6B18-AA452568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04680-9C18-96C8-BEE7-BBBF056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25C95-3008-FC0E-09B8-03736998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72766-5669-7E10-BBB3-729AA8C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5DDA7-81E0-11A8-1492-A213B8A7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5EC5AE-0A39-CACD-52B9-43F10180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53DCE-46DE-3E94-1610-F81D0C1A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96B57-B6D0-4225-21D6-4B552A6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7E0B9-480E-0A06-0D97-2ECE1D1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66E115-3F8A-634E-3B0D-157628EF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28BF44-7F34-5F6F-5036-5AFAC52F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57894-A4B4-D1D0-059B-2A01414D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582E5-B545-C1D4-F017-ABE9AE8B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FCF0E-CC46-CAC5-EEBA-6CD60959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22C9E-F0B9-3868-5A64-E76BBFD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D65F2-A05F-7803-E3F8-18AEAA9B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A64DC-78CA-591C-84CE-67544CB1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C0B1C-D133-65AD-3997-70E9C5D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9440B-1407-B8E5-0F51-B99C3F2F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11310-8A37-9D17-2D71-2FB99438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06AEE-3B11-A251-186B-1A034B9B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3A4BD-1B64-ACDD-28B6-855E363D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F65C6-AA76-52DF-B8F9-9A4F1DA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2EE6B-8504-37C9-5589-E55AA74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1FB46-08B8-9E85-0711-C805BC3C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3E2BE-FDA6-9D5A-12D0-F37B0B179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5F6779-EDE3-7535-D5A4-240C8D4D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3537D2-5029-8BAC-B6FF-DD83D72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C16BA-DCC6-D1EA-8DDF-FB74F27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E2538-A979-71A4-A93B-C904E19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FC6D-8124-7B98-3ED5-43203395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4D727-435E-9B35-4F1B-2E472073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9C28FC-D5D4-2436-403F-C173E2CD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95BF8-EDA1-1CC9-C37A-3FC31F6A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5A8B0-73B2-5DAE-41B2-F90B4400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73ACDA-B525-82BF-A2FC-EDA23C8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9205C6-A391-C7E3-F90B-5CBF0B7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6EA81-EE72-B805-C5DF-39C9ED55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86979-27B7-B23F-CDEE-0E4AE6C2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5E268-4F96-00FB-AB0C-F876E8CF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72636-E60B-FF95-7C61-BF51786B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71BE83-06EF-07C9-5CA9-BE7BDB2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C894BD-19B7-E26B-2039-9FFAF4B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BBE24A-ED01-5CA0-B23F-FEFAA00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36469-CC28-CCB4-10DC-2470DA0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2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D6EA3-6FC4-B10F-129A-9A1016CA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031EE-3E1F-939F-4313-AB4F0F45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424FFB-1D7E-22C7-968B-A74B87546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8794B5-AC84-3615-DEE2-D49B2BE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F3326-002F-2430-9E29-95116A7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54466-E992-6832-0540-BCFEA47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CB1AE-3617-FF1F-9B7E-614F76D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D65A3-BF9F-7739-3D8E-315E7E164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0FC1E-103C-96A9-9FF8-40744D6B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02751-E9FF-8FC3-A032-1935AB1D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67339-066C-DB68-2884-BDE5051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D02AF-1F24-FBEA-4B37-EC7B147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8B68F4-FF92-D5C3-B25F-6F2CF614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44570-9350-3C59-B6F5-0D5D3424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5BD9-6C91-8833-B7AF-3317E9A8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7F2E-8FD1-DD41-92F2-EA9D29D84F92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CE2B6-B0F9-5481-236E-309346E6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3E27A-FFD6-6AAB-BFDC-A4B8B1C47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4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090037E-2D86-9343-CC4D-B67BADC4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5441" y="1218380"/>
            <a:ext cx="3498419" cy="3498419"/>
          </a:xfrm>
          <a:prstGeom prst="rect">
            <a:avLst/>
          </a:prstGeom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10BBE8B-1ED2-3A01-0144-63A3448B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448" b="49714"/>
          <a:stretch>
            <a:fillRect/>
          </a:stretch>
        </p:blipFill>
        <p:spPr>
          <a:xfrm>
            <a:off x="913558" y="1581852"/>
            <a:ext cx="1373524" cy="135884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857375-87C8-CABE-8492-591B0008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27" r="49448"/>
          <a:stretch>
            <a:fillRect/>
          </a:stretch>
        </p:blipFill>
        <p:spPr>
          <a:xfrm>
            <a:off x="2287082" y="1598411"/>
            <a:ext cx="1373524" cy="13422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FD9AF-9458-F28A-C782-56FF8DEA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61" t="546" b="50000"/>
          <a:stretch>
            <a:fillRect/>
          </a:stretch>
        </p:blipFill>
        <p:spPr>
          <a:xfrm>
            <a:off x="908323" y="3295238"/>
            <a:ext cx="1356854" cy="13363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487DD5-546A-C2BB-9021-9B79B4EE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97" t="50207" r="652" b="373"/>
          <a:stretch>
            <a:fillRect/>
          </a:stretch>
        </p:blipFill>
        <p:spPr>
          <a:xfrm>
            <a:off x="2271953" y="3296151"/>
            <a:ext cx="1335442" cy="133544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5458B81-D0DB-4046-EA59-5B4F21D5AD19}"/>
              </a:ext>
            </a:extLst>
          </p:cNvPr>
          <p:cNvSpPr txBox="1"/>
          <p:nvPr/>
        </p:nvSpPr>
        <p:spPr>
          <a:xfrm>
            <a:off x="861371" y="1223858"/>
            <a:ext cx="27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 err="1">
                <a:latin typeface="Helvetica" pitchFamily="2" charset="0"/>
              </a:rPr>
              <a:t>which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should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reduce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reaction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times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63D927F-DC5C-B39E-F7AF-A2273257D3A1}"/>
              </a:ext>
            </a:extLst>
          </p:cNvPr>
          <p:cNvSpPr txBox="1"/>
          <p:nvPr/>
        </p:nvSpPr>
        <p:spPr>
          <a:xfrm>
            <a:off x="868866" y="3070224"/>
            <a:ext cx="293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2AA12C-D12D-FCD6-CBCB-15BE781E9EE0}"/>
              </a:ext>
            </a:extLst>
          </p:cNvPr>
          <p:cNvSpPr txBox="1"/>
          <p:nvPr/>
        </p:nvSpPr>
        <p:spPr>
          <a:xfrm>
            <a:off x="640547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C0FFA2-C378-B03F-AF61-5AC846407A3E}"/>
              </a:ext>
            </a:extLst>
          </p:cNvPr>
          <p:cNvSpPr txBox="1"/>
          <p:nvPr/>
        </p:nvSpPr>
        <p:spPr>
          <a:xfrm>
            <a:off x="3828147" y="867265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b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8CA1D6C-46AA-7E8E-E59A-65E1FD57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02965" y="1165915"/>
            <a:ext cx="3499200" cy="3499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8E28F73-845C-8D89-FDDF-AFCC427E31EA}"/>
              </a:ext>
            </a:extLst>
          </p:cNvPr>
          <p:cNvSpPr txBox="1"/>
          <p:nvPr/>
        </p:nvSpPr>
        <p:spPr>
          <a:xfrm>
            <a:off x="7299365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28DC41-5A64-8D20-BC21-0688ADA83C04}"/>
              </a:ext>
            </a:extLst>
          </p:cNvPr>
          <p:cNvCxnSpPr>
            <a:cxnSpLocks/>
          </p:cNvCxnSpPr>
          <p:nvPr/>
        </p:nvCxnSpPr>
        <p:spPr>
          <a:xfrm flipH="1">
            <a:off x="8229600" y="1581852"/>
            <a:ext cx="742013" cy="869040"/>
          </a:xfrm>
          <a:prstGeom prst="straightConnector1">
            <a:avLst/>
          </a:prstGeom>
          <a:ln>
            <a:solidFill>
              <a:srgbClr val="0072B2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B515816-6F66-2B07-68B2-CCB7F523BF25}"/>
              </a:ext>
            </a:extLst>
          </p:cNvPr>
          <p:cNvCxnSpPr>
            <a:cxnSpLocks/>
          </p:cNvCxnSpPr>
          <p:nvPr/>
        </p:nvCxnSpPr>
        <p:spPr>
          <a:xfrm>
            <a:off x="9052565" y="1581852"/>
            <a:ext cx="51985" cy="572263"/>
          </a:xfrm>
          <a:prstGeom prst="straightConnector1">
            <a:avLst/>
          </a:prstGeom>
          <a:ln>
            <a:solidFill>
              <a:srgbClr val="0072B2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FB0F314-A1D6-23EB-686F-2D43667B5882}"/>
              </a:ext>
            </a:extLst>
          </p:cNvPr>
          <p:cNvCxnSpPr>
            <a:cxnSpLocks/>
          </p:cNvCxnSpPr>
          <p:nvPr/>
        </p:nvCxnSpPr>
        <p:spPr>
          <a:xfrm flipH="1" flipV="1">
            <a:off x="8372007" y="3070224"/>
            <a:ext cx="299803" cy="422484"/>
          </a:xfrm>
          <a:prstGeom prst="straightConnector1">
            <a:avLst/>
          </a:prstGeom>
          <a:ln>
            <a:solidFill>
              <a:srgbClr val="56B4E9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E0F66A6-01F1-74A4-8225-AABE6E70D568}"/>
              </a:ext>
            </a:extLst>
          </p:cNvPr>
          <p:cNvCxnSpPr>
            <a:cxnSpLocks/>
          </p:cNvCxnSpPr>
          <p:nvPr/>
        </p:nvCxnSpPr>
        <p:spPr>
          <a:xfrm flipV="1">
            <a:off x="8813229" y="2623668"/>
            <a:ext cx="158384" cy="869040"/>
          </a:xfrm>
          <a:prstGeom prst="straightConnector1">
            <a:avLst/>
          </a:prstGeom>
          <a:ln>
            <a:solidFill>
              <a:srgbClr val="56B4E9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CF6CB41-9903-9684-0DF9-A18C0BDA3A82}"/>
              </a:ext>
            </a:extLst>
          </p:cNvPr>
          <p:cNvSpPr txBox="1"/>
          <p:nvPr/>
        </p:nvSpPr>
        <p:spPr>
          <a:xfrm>
            <a:off x="8521908" y="1315977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0072B2"/>
                </a:solidFill>
                <a:latin typeface="Helvetica" pitchFamily="2" charset="0"/>
              </a:rPr>
              <a:t>Congruent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 </a:t>
            </a:r>
            <a:r>
              <a:rPr lang="de-DE" sz="1000" dirty="0" err="1">
                <a:solidFill>
                  <a:srgbClr val="0072B2"/>
                </a:solidFill>
                <a:latin typeface="Helvetica" pitchFamily="2" charset="0"/>
              </a:rPr>
              <a:t>stimuli</a:t>
            </a:r>
            <a:endParaRPr lang="de-DE" sz="1000" dirty="0">
              <a:solidFill>
                <a:srgbClr val="0072B2"/>
              </a:solidFill>
              <a:latin typeface="Helvetica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EF942F-A4D7-B0A6-7944-1589E917FED9}"/>
              </a:ext>
            </a:extLst>
          </p:cNvPr>
          <p:cNvSpPr txBox="1"/>
          <p:nvPr/>
        </p:nvSpPr>
        <p:spPr>
          <a:xfrm>
            <a:off x="8177115" y="3492708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56B4E9"/>
                </a:solidFill>
                <a:latin typeface="Helvetica" pitchFamily="2" charset="0"/>
              </a:rPr>
              <a:t>Incongruent</a:t>
            </a:r>
            <a:r>
              <a:rPr lang="de-DE" sz="1000" dirty="0">
                <a:solidFill>
                  <a:srgbClr val="56B4E9"/>
                </a:solidFill>
                <a:latin typeface="Helvetica" pitchFamily="2" charset="0"/>
              </a:rPr>
              <a:t> </a:t>
            </a:r>
            <a:r>
              <a:rPr lang="de-DE" sz="1000" dirty="0" err="1">
                <a:solidFill>
                  <a:srgbClr val="56B4E9"/>
                </a:solidFill>
                <a:latin typeface="Helvetica" pitchFamily="2" charset="0"/>
              </a:rPr>
              <a:t>stimuli</a:t>
            </a:r>
            <a:endParaRPr lang="de-DE" sz="1000" dirty="0">
              <a:solidFill>
                <a:srgbClr val="56B4E9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5</cp:revision>
  <dcterms:created xsi:type="dcterms:W3CDTF">2025-06-04T12:22:58Z</dcterms:created>
  <dcterms:modified xsi:type="dcterms:W3CDTF">2025-07-16T09:29:58Z</dcterms:modified>
</cp:coreProperties>
</file>