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55B2E7"/>
    <a:srgbClr val="BBBBBB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80"/>
  </p:normalViewPr>
  <p:slideViewPr>
    <p:cSldViewPr snapToGrid="0">
      <p:cViewPr varScale="1">
        <p:scale>
          <a:sx n="96" d="100"/>
          <a:sy n="96" d="100"/>
        </p:scale>
        <p:origin x="16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23.05.25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30" cy="4231298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BD4307B-3066-F90A-2637-EABE423705EB}"/>
              </a:ext>
            </a:extLst>
          </p:cNvPr>
          <p:cNvCxnSpPr>
            <a:cxnSpLocks/>
          </p:cNvCxnSpPr>
          <p:nvPr/>
        </p:nvCxnSpPr>
        <p:spPr>
          <a:xfrm flipH="1" flipV="1">
            <a:off x="2565155" y="2217955"/>
            <a:ext cx="113414" cy="18961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402ECB5-D47D-AC0A-9DDC-5800841F17EE}"/>
              </a:ext>
            </a:extLst>
          </p:cNvPr>
          <p:cNvCxnSpPr>
            <a:cxnSpLocks/>
          </p:cNvCxnSpPr>
          <p:nvPr/>
        </p:nvCxnSpPr>
        <p:spPr>
          <a:xfrm flipH="1" flipV="1">
            <a:off x="3168502" y="2055628"/>
            <a:ext cx="545804" cy="8847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9FEF406-C380-41C3-50C0-BE56A2156F60}"/>
              </a:ext>
            </a:extLst>
          </p:cNvPr>
          <p:cNvSpPr txBox="1"/>
          <p:nvPr/>
        </p:nvSpPr>
        <p:spPr>
          <a:xfrm>
            <a:off x="3298785" y="927382"/>
            <a:ext cx="2634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9E7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endParaRPr lang="de-DE" sz="1400" dirty="0">
              <a:solidFill>
                <a:srgbClr val="009E7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Steepness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curve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4032542" y="2169042"/>
            <a:ext cx="25333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55B2E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comparison</a:t>
            </a:r>
            <a:endParaRPr lang="de-DE" sz="1400" dirty="0">
              <a:solidFill>
                <a:srgbClr val="55B2E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Contrast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between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two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E8170D-976E-FBA2-0AA3-2B3261420856}"/>
              </a:ext>
            </a:extLst>
          </p:cNvPr>
          <p:cNvSpPr txBox="1"/>
          <p:nvPr/>
        </p:nvSpPr>
        <p:spPr>
          <a:xfrm>
            <a:off x="1534938" y="1694874"/>
            <a:ext cx="19064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0072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Model-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implied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outcomes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367A6635-A768-C505-FD02-38FD75D01AFF}"/>
              </a:ext>
            </a:extLst>
          </p:cNvPr>
          <p:cNvCxnSpPr>
            <a:cxnSpLocks/>
          </p:cNvCxnSpPr>
          <p:nvPr/>
        </p:nvCxnSpPr>
        <p:spPr>
          <a:xfrm flipH="1" flipV="1">
            <a:off x="4122875" y="1432262"/>
            <a:ext cx="155944" cy="273087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A7B81C17-2190-000E-9D5E-7252D6F5EA7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848986" y="2407569"/>
            <a:ext cx="183556" cy="0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3</cp:revision>
  <dcterms:created xsi:type="dcterms:W3CDTF">2025-05-23T14:51:54Z</dcterms:created>
  <dcterms:modified xsi:type="dcterms:W3CDTF">2025-05-23T15:29:38Z</dcterms:modified>
</cp:coreProperties>
</file>