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73"/>
    <a:srgbClr val="55B2E7"/>
    <a:srgbClr val="BBBBBB"/>
    <a:srgbClr val="007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8"/>
    <p:restoredTop sz="94680"/>
  </p:normalViewPr>
  <p:slideViewPr>
    <p:cSldViewPr snapToGrid="0">
      <p:cViewPr varScale="1">
        <p:scale>
          <a:sx n="85" d="100"/>
          <a:sy n="85" d="100"/>
        </p:scale>
        <p:origin x="184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C4261-E28A-E412-79DD-D34611A47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16272C-D107-264D-03C8-27C6AAA0D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CC9DBD-B0E8-D7AF-13EE-F5D7722F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E21C1C-4C85-A4E5-2EC4-E4ACE02B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461D9-347D-1E71-9283-CE343370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4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D417A-9DBD-307C-16DC-D843D814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C6D343-2F38-4479-EBEB-FD7111927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705CF1-5F9E-BC52-6BCE-B6EFDFF4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998D9-6F6E-D5E5-4A1D-58E22F91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4FCC5-8C4D-E019-7DE7-9EEF0F5D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46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5852FB-E76E-BB36-A782-1E5F2078E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78EE22-2AC4-F801-1306-5A880102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61709C-D37A-565D-72CA-74909D26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17E32-B458-466B-7D00-C141AF8D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2ED8A2-DF99-E244-D232-9F27436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09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A2D33-8671-F971-5F24-56E8CA56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01528-A78E-F46B-B8E8-68141F33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8DEDD-E673-C06E-DA7D-9B95FF38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DB191-FFF6-6C3C-DCC5-790063C8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086F4-DE06-B524-800F-24E82344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52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3B5DD-170D-D66A-1A80-823FFCF0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5210E1-A313-FF56-3295-8DF3461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08CD4-7FFA-D87D-878F-C94564CA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A10F93-661C-DB01-7FE1-87F19DA6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69A13-EC4B-71FB-63E7-035048A5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6194B-284D-3FD5-11B2-4A250915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8299D-108F-43A2-4C20-379B95521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51ABFA-82A4-FDE8-7241-0B359ACD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426147-7892-4160-64F9-83E1DF33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D04D62-AACC-19A8-7407-6C7B68AE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61214-A39B-8ACD-ABD2-76E764FC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98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AAFCC-89C5-2D32-D0E3-D01A020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2CF76-783B-2245-3671-9F9F838BB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801B44-078F-DB66-F109-B3EDAE99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E9D711-740C-EEA5-C416-0F747C2B9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99D762-EADD-DC49-CD5C-54BD8F17B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C19BF5-5465-FDCA-488A-5218DB7F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5B60D9-2B8E-FD27-539C-47F409B2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5C645A-CFBC-582B-FB5B-008E1F93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2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BA397-954A-AE8B-B47B-01D8B2B4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A356DC-862B-C80F-D38A-30223767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D9543B-9F1F-E7EB-8B0B-5977958A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E941E7-2EF4-F09E-151A-3BFA80AD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9ED496-9429-61B4-4520-6BCFAEB2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C9CB75-6AC5-9B96-BFE6-361A388C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1BCB9C-ECC0-46EB-8E61-6D81B475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68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3D082-A083-B708-42EA-0B871911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A4D37C-2EFB-55EC-E538-C054D288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647D24-EF77-11B6-9339-C274F5E1C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A09684-AC33-1F5E-33AF-23D9845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D71EE9-FB3F-D009-2336-BECB03A4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893F11-7235-1F40-91F7-A4DA92BC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10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A0395-7DAF-8F86-C35D-F079F557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CC5851-AE5B-8E21-6A53-B0FFB7B39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1F385-F637-D886-0E24-E39E79B5F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A75CF2-EBCD-F597-6265-4A38E169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058776-5C5E-D2FB-DA73-7BAF827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0653C5-4AD4-6C68-CDC3-8BF01400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28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1CAF0E-42DF-12D7-3796-121DDF9C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1D8363-292E-6D0C-9E92-6A95A616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B1B8E-E6AC-EEDB-724E-74F382ABF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DAF5EE-573E-A1A4-EEED-5712BCF3D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3C15B-FF55-E790-B1AE-3CBE8086E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38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559E6A9-6ED3-3D93-4D25-1ADC4298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7523" y="712177"/>
            <a:ext cx="5641730" cy="4231297"/>
          </a:xfrm>
          <a:prstGeom prst="rect">
            <a:avLst/>
          </a:prstGeom>
        </p:spPr>
      </p:pic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5BD4307B-3066-F90A-2637-EABE423705EB}"/>
              </a:ext>
            </a:extLst>
          </p:cNvPr>
          <p:cNvCxnSpPr>
            <a:cxnSpLocks/>
          </p:cNvCxnSpPr>
          <p:nvPr/>
        </p:nvCxnSpPr>
        <p:spPr>
          <a:xfrm flipH="1" flipV="1">
            <a:off x="2565155" y="2217955"/>
            <a:ext cx="113414" cy="189614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402ECB5-D47D-AC0A-9DDC-5800841F17EE}"/>
              </a:ext>
            </a:extLst>
          </p:cNvPr>
          <p:cNvCxnSpPr>
            <a:cxnSpLocks/>
          </p:cNvCxnSpPr>
          <p:nvPr/>
        </p:nvCxnSpPr>
        <p:spPr>
          <a:xfrm flipH="1" flipV="1">
            <a:off x="3168502" y="2055628"/>
            <a:ext cx="545804" cy="88474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9FEF406-C380-41C3-50C0-BE56A2156F60}"/>
              </a:ext>
            </a:extLst>
          </p:cNvPr>
          <p:cNvSpPr txBox="1"/>
          <p:nvPr/>
        </p:nvSpPr>
        <p:spPr>
          <a:xfrm>
            <a:off x="3298785" y="927382"/>
            <a:ext cx="2634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009E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  <a:endParaRPr lang="de-DE" sz="1400" dirty="0">
              <a:solidFill>
                <a:srgbClr val="009E7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Steepness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of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the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curve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of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predictions</a:t>
            </a:r>
            <a:endParaRPr lang="de-DE" sz="1400" dirty="0">
              <a:solidFill>
                <a:srgbClr val="BBBB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2BDC210-9C74-5705-DD54-FDB26C508253}"/>
              </a:ext>
            </a:extLst>
          </p:cNvPr>
          <p:cNvSpPr txBox="1"/>
          <p:nvPr/>
        </p:nvSpPr>
        <p:spPr>
          <a:xfrm>
            <a:off x="4032542" y="2169042"/>
            <a:ext cx="2488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55B2E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comparison</a:t>
            </a:r>
            <a:endParaRPr lang="de-DE" sz="1400" dirty="0">
              <a:solidFill>
                <a:srgbClr val="55B2E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Contrast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(e.g.,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difference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)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between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predictions</a:t>
            </a:r>
            <a:endParaRPr lang="de-DE" sz="1400" dirty="0">
              <a:solidFill>
                <a:srgbClr val="BBBB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BE8170D-976E-FBA2-0AA3-2B3261420856}"/>
              </a:ext>
            </a:extLst>
          </p:cNvPr>
          <p:cNvSpPr txBox="1"/>
          <p:nvPr/>
        </p:nvSpPr>
        <p:spPr>
          <a:xfrm>
            <a:off x="1534938" y="1694874"/>
            <a:ext cx="19064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predictions</a:t>
            </a:r>
            <a:endParaRPr lang="de-DE" sz="1400" dirty="0">
              <a:solidFill>
                <a:srgbClr val="0072B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Model-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implied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outcomes</a:t>
            </a:r>
            <a:endParaRPr lang="de-DE" sz="1400" dirty="0">
              <a:solidFill>
                <a:srgbClr val="BBBB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367A6635-A768-C505-FD02-38FD75D01AFF}"/>
              </a:ext>
            </a:extLst>
          </p:cNvPr>
          <p:cNvCxnSpPr>
            <a:cxnSpLocks/>
          </p:cNvCxnSpPr>
          <p:nvPr/>
        </p:nvCxnSpPr>
        <p:spPr>
          <a:xfrm flipH="1" flipV="1">
            <a:off x="4122875" y="1432262"/>
            <a:ext cx="155944" cy="273087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A7B81C17-2190-000E-9D5E-7252D6F5EA7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848986" y="2407569"/>
            <a:ext cx="183556" cy="84639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42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Helvetica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Rohrer</dc:creator>
  <cp:lastModifiedBy>Julia Rohrer</cp:lastModifiedBy>
  <cp:revision>4</cp:revision>
  <dcterms:created xsi:type="dcterms:W3CDTF">2025-05-23T14:51:54Z</dcterms:created>
  <dcterms:modified xsi:type="dcterms:W3CDTF">2025-05-26T08:58:04Z</dcterms:modified>
</cp:coreProperties>
</file>