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C00"/>
    <a:srgbClr val="009E73"/>
    <a:srgbClr val="55B2E7"/>
    <a:srgbClr val="BBBBBB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694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19.08.25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29" cy="4231297"/>
          </a:xfrm>
          <a:prstGeom prst="rect">
            <a:avLst/>
          </a:prstGeom>
        </p:spPr>
      </p:pic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5BD4307B-3066-F90A-2637-EABE423705EB}"/>
              </a:ext>
            </a:extLst>
          </p:cNvPr>
          <p:cNvCxnSpPr>
            <a:cxnSpLocks/>
          </p:cNvCxnSpPr>
          <p:nvPr/>
        </p:nvCxnSpPr>
        <p:spPr>
          <a:xfrm flipH="1" flipV="1">
            <a:off x="2565155" y="2217955"/>
            <a:ext cx="113414" cy="18961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402ECB5-D47D-AC0A-9DDC-5800841F17EE}"/>
              </a:ext>
            </a:extLst>
          </p:cNvPr>
          <p:cNvCxnSpPr>
            <a:cxnSpLocks/>
          </p:cNvCxnSpPr>
          <p:nvPr/>
        </p:nvCxnSpPr>
        <p:spPr>
          <a:xfrm flipH="1" flipV="1">
            <a:off x="3168502" y="2055628"/>
            <a:ext cx="545804" cy="88474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9FEF406-C380-41C3-50C0-BE56A2156F60}"/>
              </a:ext>
            </a:extLst>
          </p:cNvPr>
          <p:cNvSpPr txBox="1"/>
          <p:nvPr/>
        </p:nvSpPr>
        <p:spPr>
          <a:xfrm>
            <a:off x="3298785" y="927382"/>
            <a:ext cx="2634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D25C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slope</a:t>
            </a:r>
            <a:endParaRPr lang="de-DE" sz="1400" dirty="0">
              <a:solidFill>
                <a:srgbClr val="D25C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Steepness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the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curve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4032542" y="2169042"/>
            <a:ext cx="2488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55B2E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comparison</a:t>
            </a:r>
            <a:endParaRPr lang="de-DE" sz="1400" dirty="0">
              <a:solidFill>
                <a:srgbClr val="55B2E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Contrast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(e.g.,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difference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)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between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E8170D-976E-FBA2-0AA3-2B3261420856}"/>
              </a:ext>
            </a:extLst>
          </p:cNvPr>
          <p:cNvSpPr txBox="1"/>
          <p:nvPr/>
        </p:nvSpPr>
        <p:spPr>
          <a:xfrm>
            <a:off x="1534938" y="1694874"/>
            <a:ext cx="19064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rgbClr val="0072B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predictions</a:t>
            </a:r>
            <a:endParaRPr lang="de-DE" sz="1400" dirty="0">
              <a:solidFill>
                <a:srgbClr val="0072B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Model-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implied</a:t>
            </a:r>
            <a:r>
              <a:rPr lang="de-DE" sz="1100" dirty="0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BBBBBB"/>
                </a:solidFill>
                <a:latin typeface="Helvetica" pitchFamily="2" charset="0"/>
                <a:cs typeface="Consolas" panose="020B0609020204030204" pitchFamily="49" charset="0"/>
              </a:rPr>
              <a:t>outcomes</a:t>
            </a:r>
            <a:endParaRPr lang="de-DE" sz="14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367A6635-A768-C505-FD02-38FD75D01AFF}"/>
              </a:ext>
            </a:extLst>
          </p:cNvPr>
          <p:cNvCxnSpPr>
            <a:cxnSpLocks/>
          </p:cNvCxnSpPr>
          <p:nvPr/>
        </p:nvCxnSpPr>
        <p:spPr>
          <a:xfrm flipH="1" flipV="1">
            <a:off x="4122875" y="1432262"/>
            <a:ext cx="155944" cy="273087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>
            <a:extLst>
              <a:ext uri="{FF2B5EF4-FFF2-40B4-BE49-F238E27FC236}">
                <a16:creationId xmlns:a16="http://schemas.microsoft.com/office/drawing/2014/main" id="{A7B81C17-2190-000E-9D5E-7252D6F5EA7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48986" y="2407569"/>
            <a:ext cx="183556" cy="84639"/>
          </a:xfrm>
          <a:prstGeom prst="line">
            <a:avLst/>
          </a:prstGeom>
          <a:ln w="9525">
            <a:solidFill>
              <a:srgbClr val="BBB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5</cp:revision>
  <dcterms:created xsi:type="dcterms:W3CDTF">2025-05-23T14:51:54Z</dcterms:created>
  <dcterms:modified xsi:type="dcterms:W3CDTF">2025-08-19T07:31:50Z</dcterms:modified>
</cp:coreProperties>
</file>