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21599525" cy="3275965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950013-2514-4FA8-84F6-712286EBA9F1}" v="17" dt="2024-04-25T04:45:16.2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50" d="100"/>
          <a:sy n="50" d="100"/>
        </p:scale>
        <p:origin x="451" y="-2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i chandu" userId="812c835f4fd9afa4" providerId="LiveId" clId="{61950013-2514-4FA8-84F6-712286EBA9F1}"/>
    <pc:docChg chg="undo redo custSel modSld">
      <pc:chgData name="sai chandu" userId="812c835f4fd9afa4" providerId="LiveId" clId="{61950013-2514-4FA8-84F6-712286EBA9F1}" dt="2024-04-25T08:08:04.158" v="1263" actId="20577"/>
      <pc:docMkLst>
        <pc:docMk/>
      </pc:docMkLst>
      <pc:sldChg chg="addSp modSp mod">
        <pc:chgData name="sai chandu" userId="812c835f4fd9afa4" providerId="LiveId" clId="{61950013-2514-4FA8-84F6-712286EBA9F1}" dt="2024-04-25T08:08:04.158" v="1263" actId="20577"/>
        <pc:sldMkLst>
          <pc:docMk/>
          <pc:sldMk cId="3676045451" sldId="256"/>
        </pc:sldMkLst>
        <pc:spChg chg="mod">
          <ac:chgData name="sai chandu" userId="812c835f4fd9afa4" providerId="LiveId" clId="{61950013-2514-4FA8-84F6-712286EBA9F1}" dt="2024-04-25T08:08:04.158" v="1263" actId="20577"/>
          <ac:spMkLst>
            <pc:docMk/>
            <pc:sldMk cId="3676045451" sldId="256"/>
            <ac:spMk id="14" creationId="{7D58418E-21EC-987A-D295-157EC7F74F6D}"/>
          </ac:spMkLst>
        </pc:spChg>
        <pc:spChg chg="mod">
          <ac:chgData name="sai chandu" userId="812c835f4fd9afa4" providerId="LiveId" clId="{61950013-2514-4FA8-84F6-712286EBA9F1}" dt="2024-04-25T04:50:23.422" v="780" actId="20577"/>
          <ac:spMkLst>
            <pc:docMk/>
            <pc:sldMk cId="3676045451" sldId="256"/>
            <ac:spMk id="17" creationId="{2330D88B-94B0-8520-20C3-33365AFE9FD5}"/>
          </ac:spMkLst>
        </pc:spChg>
        <pc:spChg chg="mod">
          <ac:chgData name="sai chandu" userId="812c835f4fd9afa4" providerId="LiveId" clId="{61950013-2514-4FA8-84F6-712286EBA9F1}" dt="2024-04-25T04:52:06.851" v="786" actId="20577"/>
          <ac:spMkLst>
            <pc:docMk/>
            <pc:sldMk cId="3676045451" sldId="256"/>
            <ac:spMk id="20" creationId="{F12819C5-44D1-7B84-C121-8D29E6E1EEDE}"/>
          </ac:spMkLst>
        </pc:spChg>
        <pc:spChg chg="mod">
          <ac:chgData name="sai chandu" userId="812c835f4fd9afa4" providerId="LiveId" clId="{61950013-2514-4FA8-84F6-712286EBA9F1}" dt="2024-04-25T04:45:14.414" v="769" actId="20578"/>
          <ac:spMkLst>
            <pc:docMk/>
            <pc:sldMk cId="3676045451" sldId="256"/>
            <ac:spMk id="21" creationId="{8A3DFF2B-B780-E415-0C08-1262209FEC94}"/>
          </ac:spMkLst>
        </pc:spChg>
        <pc:spChg chg="mod">
          <ac:chgData name="sai chandu" userId="812c835f4fd9afa4" providerId="LiveId" clId="{61950013-2514-4FA8-84F6-712286EBA9F1}" dt="2024-04-25T07:59:41.780" v="1238" actId="1076"/>
          <ac:spMkLst>
            <pc:docMk/>
            <pc:sldMk cId="3676045451" sldId="256"/>
            <ac:spMk id="22" creationId="{945760EC-21D4-4C19-FD8A-0F223336ACD7}"/>
          </ac:spMkLst>
        </pc:spChg>
        <pc:spChg chg="mod">
          <ac:chgData name="sai chandu" userId="812c835f4fd9afa4" providerId="LiveId" clId="{61950013-2514-4FA8-84F6-712286EBA9F1}" dt="2024-04-25T04:49:05.025" v="771" actId="14100"/>
          <ac:spMkLst>
            <pc:docMk/>
            <pc:sldMk cId="3676045451" sldId="256"/>
            <ac:spMk id="38" creationId="{169F9536-A829-009C-040E-8999CC4BD42E}"/>
          </ac:spMkLst>
        </pc:spChg>
        <pc:spChg chg="mod">
          <ac:chgData name="sai chandu" userId="812c835f4fd9afa4" providerId="LiveId" clId="{61950013-2514-4FA8-84F6-712286EBA9F1}" dt="2024-04-25T03:43:48.236" v="651" actId="164"/>
          <ac:spMkLst>
            <pc:docMk/>
            <pc:sldMk cId="3676045451" sldId="256"/>
            <ac:spMk id="60" creationId="{2476CB4A-C6CA-17BC-E3AE-D5E68B18FA72}"/>
          </ac:spMkLst>
        </pc:spChg>
        <pc:spChg chg="mod">
          <ac:chgData name="sai chandu" userId="812c835f4fd9afa4" providerId="LiveId" clId="{61950013-2514-4FA8-84F6-712286EBA9F1}" dt="2024-04-25T03:43:48.236" v="651" actId="164"/>
          <ac:spMkLst>
            <pc:docMk/>
            <pc:sldMk cId="3676045451" sldId="256"/>
            <ac:spMk id="62" creationId="{E370A19A-D757-53E8-6405-CCB630D2DB91}"/>
          </ac:spMkLst>
        </pc:spChg>
        <pc:spChg chg="mod">
          <ac:chgData name="sai chandu" userId="812c835f4fd9afa4" providerId="LiveId" clId="{61950013-2514-4FA8-84F6-712286EBA9F1}" dt="2024-04-25T07:58:00.656" v="1221" actId="1076"/>
          <ac:spMkLst>
            <pc:docMk/>
            <pc:sldMk cId="3676045451" sldId="256"/>
            <ac:spMk id="65" creationId="{6243A004-AED2-AB33-440E-0C0DA2595EB7}"/>
          </ac:spMkLst>
        </pc:spChg>
        <pc:spChg chg="mod">
          <ac:chgData name="sai chandu" userId="812c835f4fd9afa4" providerId="LiveId" clId="{61950013-2514-4FA8-84F6-712286EBA9F1}" dt="2024-04-25T07:58:00.173" v="1220" actId="1076"/>
          <ac:spMkLst>
            <pc:docMk/>
            <pc:sldMk cId="3676045451" sldId="256"/>
            <ac:spMk id="70" creationId="{8D4328AE-6106-D6B6-ED76-058EE2B671AE}"/>
          </ac:spMkLst>
        </pc:spChg>
        <pc:spChg chg="mod">
          <ac:chgData name="sai chandu" userId="812c835f4fd9afa4" providerId="LiveId" clId="{61950013-2514-4FA8-84F6-712286EBA9F1}" dt="2024-04-25T03:43:48.236" v="651" actId="164"/>
          <ac:spMkLst>
            <pc:docMk/>
            <pc:sldMk cId="3676045451" sldId="256"/>
            <ac:spMk id="122" creationId="{FFC9C20C-A41F-476C-F836-1874AE27703B}"/>
          </ac:spMkLst>
        </pc:spChg>
        <pc:spChg chg="mod">
          <ac:chgData name="sai chandu" userId="812c835f4fd9afa4" providerId="LiveId" clId="{61950013-2514-4FA8-84F6-712286EBA9F1}" dt="2024-04-25T07:59:26.969" v="1236" actId="1076"/>
          <ac:spMkLst>
            <pc:docMk/>
            <pc:sldMk cId="3676045451" sldId="256"/>
            <ac:spMk id="137" creationId="{F0DA89EA-A33D-2D0D-C549-B06F763BF51E}"/>
          </ac:spMkLst>
        </pc:spChg>
        <pc:spChg chg="mod">
          <ac:chgData name="sai chandu" userId="812c835f4fd9afa4" providerId="LiveId" clId="{61950013-2514-4FA8-84F6-712286EBA9F1}" dt="2024-04-25T03:43:48.236" v="651" actId="164"/>
          <ac:spMkLst>
            <pc:docMk/>
            <pc:sldMk cId="3676045451" sldId="256"/>
            <ac:spMk id="141" creationId="{D63F7E73-6021-FF1F-2959-63689CB8486D}"/>
          </ac:spMkLst>
        </pc:spChg>
        <pc:grpChg chg="add mod">
          <ac:chgData name="sai chandu" userId="812c835f4fd9afa4" providerId="LiveId" clId="{61950013-2514-4FA8-84F6-712286EBA9F1}" dt="2024-04-25T07:59:34.781" v="1237" actId="14100"/>
          <ac:grpSpMkLst>
            <pc:docMk/>
            <pc:sldMk cId="3676045451" sldId="256"/>
            <ac:grpSpMk id="25" creationId="{7823B393-23A4-DDEB-B4D4-82C6EDFC0DBA}"/>
          </ac:grpSpMkLst>
        </pc:grpChg>
        <pc:graphicFrameChg chg="modGraphic">
          <ac:chgData name="sai chandu" userId="812c835f4fd9afa4" providerId="LiveId" clId="{61950013-2514-4FA8-84F6-712286EBA9F1}" dt="2024-04-25T04:08:01.475" v="709" actId="20577"/>
          <ac:graphicFrameMkLst>
            <pc:docMk/>
            <pc:sldMk cId="3676045451" sldId="256"/>
            <ac:graphicFrameMk id="24" creationId="{351814CF-51E9-C208-5BF3-462123573C8D}"/>
          </ac:graphicFrameMkLst>
        </pc:graphicFrameChg>
        <pc:cxnChg chg="mod">
          <ac:chgData name="sai chandu" userId="812c835f4fd9afa4" providerId="LiveId" clId="{61950013-2514-4FA8-84F6-712286EBA9F1}" dt="2024-04-25T03:43:48.236" v="651" actId="164"/>
          <ac:cxnSpMkLst>
            <pc:docMk/>
            <pc:sldMk cId="3676045451" sldId="256"/>
            <ac:cxnSpMk id="72" creationId="{2E25C005-7E66-D4F9-AD6C-73D4623CA58C}"/>
          </ac:cxnSpMkLst>
        </pc:cxnChg>
        <pc:cxnChg chg="mod">
          <ac:chgData name="sai chandu" userId="812c835f4fd9afa4" providerId="LiveId" clId="{61950013-2514-4FA8-84F6-712286EBA9F1}" dt="2024-04-25T07:58:00.656" v="1221" actId="1076"/>
          <ac:cxnSpMkLst>
            <pc:docMk/>
            <pc:sldMk cId="3676045451" sldId="256"/>
            <ac:cxnSpMk id="78" creationId="{4B5BAE41-F67E-2BE3-F4BD-AB7919BA0B2C}"/>
          </ac:cxnSpMkLst>
        </pc:cxnChg>
        <pc:cxnChg chg="mod">
          <ac:chgData name="sai chandu" userId="812c835f4fd9afa4" providerId="LiveId" clId="{61950013-2514-4FA8-84F6-712286EBA9F1}" dt="2024-04-25T03:43:48.236" v="651" actId="164"/>
          <ac:cxnSpMkLst>
            <pc:docMk/>
            <pc:sldMk cId="3676045451" sldId="256"/>
            <ac:cxnSpMk id="116" creationId="{0179DD85-FEA7-2B37-855D-21FE251C51FA}"/>
          </ac:cxnSpMkLst>
        </pc:cxnChg>
        <pc:cxnChg chg="mod">
          <ac:chgData name="sai chandu" userId="812c835f4fd9afa4" providerId="LiveId" clId="{61950013-2514-4FA8-84F6-712286EBA9F1}" dt="2024-04-25T03:43:48.236" v="651" actId="164"/>
          <ac:cxnSpMkLst>
            <pc:docMk/>
            <pc:sldMk cId="3676045451" sldId="256"/>
            <ac:cxnSpMk id="125" creationId="{8FCCA8A4-3CBB-929D-E544-BAB3831EA3EE}"/>
          </ac:cxnSpMkLst>
        </pc:cxnChg>
        <pc:cxnChg chg="mod">
          <ac:chgData name="sai chandu" userId="812c835f4fd9afa4" providerId="LiveId" clId="{61950013-2514-4FA8-84F6-712286EBA9F1}" dt="2024-04-25T04:16:57.345" v="738" actId="14100"/>
          <ac:cxnSpMkLst>
            <pc:docMk/>
            <pc:sldMk cId="3676045451" sldId="256"/>
            <ac:cxnSpMk id="126" creationId="{C6A2A309-4B31-5ACE-503F-0B3DD766054A}"/>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19965" y="5361362"/>
            <a:ext cx="18359596" cy="11405211"/>
          </a:xfrm>
        </p:spPr>
        <p:txBody>
          <a:bodyPr anchor="b"/>
          <a:lstStyle>
            <a:lvl1pPr algn="ctr">
              <a:defRPr sz="14173"/>
            </a:lvl1pPr>
          </a:lstStyle>
          <a:p>
            <a:r>
              <a:rPr lang="en-US"/>
              <a:t>Click to edit Master title style</a:t>
            </a:r>
            <a:endParaRPr lang="en-US" dirty="0"/>
          </a:p>
        </p:txBody>
      </p:sp>
      <p:sp>
        <p:nvSpPr>
          <p:cNvPr id="3" name="Subtitle 2"/>
          <p:cNvSpPr>
            <a:spLocks noGrp="1"/>
          </p:cNvSpPr>
          <p:nvPr>
            <p:ph type="subTitle" idx="1"/>
          </p:nvPr>
        </p:nvSpPr>
        <p:spPr>
          <a:xfrm>
            <a:off x="2699941" y="17206402"/>
            <a:ext cx="16199644" cy="7909330"/>
          </a:xfrm>
        </p:spPr>
        <p:txBody>
          <a:bodyPr/>
          <a:lstStyle>
            <a:lvl1pPr marL="0" indent="0" algn="ctr">
              <a:buNone/>
              <a:defRPr sz="5669"/>
            </a:lvl1pPr>
            <a:lvl2pPr marL="1079998" indent="0" algn="ctr">
              <a:buNone/>
              <a:defRPr sz="4724"/>
            </a:lvl2pPr>
            <a:lvl3pPr marL="2159996" indent="0" algn="ctr">
              <a:buNone/>
              <a:defRPr sz="4252"/>
            </a:lvl3pPr>
            <a:lvl4pPr marL="3239994" indent="0" algn="ctr">
              <a:buNone/>
              <a:defRPr sz="3780"/>
            </a:lvl4pPr>
            <a:lvl5pPr marL="4319991" indent="0" algn="ctr">
              <a:buNone/>
              <a:defRPr sz="3780"/>
            </a:lvl5pPr>
            <a:lvl6pPr marL="5399989" indent="0" algn="ctr">
              <a:buNone/>
              <a:defRPr sz="3780"/>
            </a:lvl6pPr>
            <a:lvl7pPr marL="6479987" indent="0" algn="ctr">
              <a:buNone/>
              <a:defRPr sz="3780"/>
            </a:lvl7pPr>
            <a:lvl8pPr marL="7559985" indent="0" algn="ctr">
              <a:buNone/>
              <a:defRPr sz="3780"/>
            </a:lvl8pPr>
            <a:lvl9pPr marL="8639983" indent="0" algn="ctr">
              <a:buNone/>
              <a:defRPr sz="37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7AB5A5-0C19-477F-8345-12FB8732CB5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2921459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AB5A5-0C19-477F-8345-12FB8732CB5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36151502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457161" y="1744148"/>
            <a:ext cx="4657398" cy="2776228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968" y="1744148"/>
            <a:ext cx="13702199" cy="277622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AB5A5-0C19-477F-8345-12FB8732CB5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663195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7AB5A5-0C19-477F-8345-12FB8732CB5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11299269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3719" y="8167172"/>
            <a:ext cx="18629590" cy="13627102"/>
          </a:xfrm>
        </p:spPr>
        <p:txBody>
          <a:bodyPr anchor="b"/>
          <a:lstStyle>
            <a:lvl1pPr>
              <a:defRPr sz="14173"/>
            </a:lvl1pPr>
          </a:lstStyle>
          <a:p>
            <a:r>
              <a:rPr lang="en-US"/>
              <a:t>Click to edit Master title style</a:t>
            </a:r>
            <a:endParaRPr lang="en-US" dirty="0"/>
          </a:p>
        </p:txBody>
      </p:sp>
      <p:sp>
        <p:nvSpPr>
          <p:cNvPr id="3" name="Text Placeholder 2"/>
          <p:cNvSpPr>
            <a:spLocks noGrp="1"/>
          </p:cNvSpPr>
          <p:nvPr>
            <p:ph type="body" idx="1"/>
          </p:nvPr>
        </p:nvSpPr>
        <p:spPr>
          <a:xfrm>
            <a:off x="1473719" y="21923192"/>
            <a:ext cx="18629590" cy="7166171"/>
          </a:xfrm>
        </p:spPr>
        <p:txBody>
          <a:bodyPr/>
          <a:lstStyle>
            <a:lvl1pPr marL="0" indent="0">
              <a:buNone/>
              <a:defRPr sz="5669">
                <a:solidFill>
                  <a:schemeClr val="tx1"/>
                </a:solidFill>
              </a:defRPr>
            </a:lvl1pPr>
            <a:lvl2pPr marL="1079998" indent="0">
              <a:buNone/>
              <a:defRPr sz="4724">
                <a:solidFill>
                  <a:schemeClr val="tx1">
                    <a:tint val="75000"/>
                  </a:schemeClr>
                </a:solidFill>
              </a:defRPr>
            </a:lvl2pPr>
            <a:lvl3pPr marL="2159996" indent="0">
              <a:buNone/>
              <a:defRPr sz="4252">
                <a:solidFill>
                  <a:schemeClr val="tx1">
                    <a:tint val="75000"/>
                  </a:schemeClr>
                </a:solidFill>
              </a:defRPr>
            </a:lvl3pPr>
            <a:lvl4pPr marL="3239994" indent="0">
              <a:buNone/>
              <a:defRPr sz="3780">
                <a:solidFill>
                  <a:schemeClr val="tx1">
                    <a:tint val="75000"/>
                  </a:schemeClr>
                </a:solidFill>
              </a:defRPr>
            </a:lvl4pPr>
            <a:lvl5pPr marL="4319991" indent="0">
              <a:buNone/>
              <a:defRPr sz="3780">
                <a:solidFill>
                  <a:schemeClr val="tx1">
                    <a:tint val="75000"/>
                  </a:schemeClr>
                </a:solidFill>
              </a:defRPr>
            </a:lvl5pPr>
            <a:lvl6pPr marL="5399989" indent="0">
              <a:buNone/>
              <a:defRPr sz="3780">
                <a:solidFill>
                  <a:schemeClr val="tx1">
                    <a:tint val="75000"/>
                  </a:schemeClr>
                </a:solidFill>
              </a:defRPr>
            </a:lvl6pPr>
            <a:lvl7pPr marL="6479987" indent="0">
              <a:buNone/>
              <a:defRPr sz="3780">
                <a:solidFill>
                  <a:schemeClr val="tx1">
                    <a:tint val="75000"/>
                  </a:schemeClr>
                </a:solidFill>
              </a:defRPr>
            </a:lvl7pPr>
            <a:lvl8pPr marL="7559985" indent="0">
              <a:buNone/>
              <a:defRPr sz="3780">
                <a:solidFill>
                  <a:schemeClr val="tx1">
                    <a:tint val="75000"/>
                  </a:schemeClr>
                </a:solidFill>
              </a:defRPr>
            </a:lvl8pPr>
            <a:lvl9pPr marL="8639983" indent="0">
              <a:buNone/>
              <a:defRPr sz="37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17AB5A5-0C19-477F-8345-12FB8732CB56}" type="datetimeFigureOut">
              <a:rPr lang="en-IN" smtClean="0"/>
              <a:t>25-04-2024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168153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84967"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934760" y="8720740"/>
            <a:ext cx="9179798" cy="207856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7AB5A5-0C19-477F-8345-12FB8732CB56}"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1278780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87781" y="1744155"/>
            <a:ext cx="18629590" cy="633201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87783" y="8030666"/>
            <a:ext cx="9137610"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4" name="Content Placeholder 3"/>
          <p:cNvSpPr>
            <a:spLocks noGrp="1"/>
          </p:cNvSpPr>
          <p:nvPr>
            <p:ph sz="half" idx="2"/>
          </p:nvPr>
        </p:nvSpPr>
        <p:spPr>
          <a:xfrm>
            <a:off x="1487783" y="11966372"/>
            <a:ext cx="9137610"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934761" y="8030666"/>
            <a:ext cx="9182611" cy="3935706"/>
          </a:xfrm>
        </p:spPr>
        <p:txBody>
          <a:bodyPr anchor="b"/>
          <a:lstStyle>
            <a:lvl1pPr marL="0" indent="0">
              <a:buNone/>
              <a:defRPr sz="5669" b="1"/>
            </a:lvl1pPr>
            <a:lvl2pPr marL="1079998" indent="0">
              <a:buNone/>
              <a:defRPr sz="4724" b="1"/>
            </a:lvl2pPr>
            <a:lvl3pPr marL="2159996" indent="0">
              <a:buNone/>
              <a:defRPr sz="4252" b="1"/>
            </a:lvl3pPr>
            <a:lvl4pPr marL="3239994" indent="0">
              <a:buNone/>
              <a:defRPr sz="3780" b="1"/>
            </a:lvl4pPr>
            <a:lvl5pPr marL="4319991" indent="0">
              <a:buNone/>
              <a:defRPr sz="3780" b="1"/>
            </a:lvl5pPr>
            <a:lvl6pPr marL="5399989" indent="0">
              <a:buNone/>
              <a:defRPr sz="3780" b="1"/>
            </a:lvl6pPr>
            <a:lvl7pPr marL="6479987" indent="0">
              <a:buNone/>
              <a:defRPr sz="3780" b="1"/>
            </a:lvl7pPr>
            <a:lvl8pPr marL="7559985" indent="0">
              <a:buNone/>
              <a:defRPr sz="3780" b="1"/>
            </a:lvl8pPr>
            <a:lvl9pPr marL="8639983" indent="0">
              <a:buNone/>
              <a:defRPr sz="3780" b="1"/>
            </a:lvl9pPr>
          </a:lstStyle>
          <a:p>
            <a:pPr lvl="0"/>
            <a:r>
              <a:rPr lang="en-US"/>
              <a:t>Click to edit Master text styles</a:t>
            </a:r>
          </a:p>
        </p:txBody>
      </p:sp>
      <p:sp>
        <p:nvSpPr>
          <p:cNvPr id="6" name="Content Placeholder 5"/>
          <p:cNvSpPr>
            <a:spLocks noGrp="1"/>
          </p:cNvSpPr>
          <p:nvPr>
            <p:ph sz="quarter" idx="4"/>
          </p:nvPr>
        </p:nvSpPr>
        <p:spPr>
          <a:xfrm>
            <a:off x="10934761" y="11966372"/>
            <a:ext cx="9182611" cy="1760073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7AB5A5-0C19-477F-8345-12FB8732CB56}" type="datetimeFigureOut">
              <a:rPr lang="en-IN" smtClean="0"/>
              <a:t>25-04-2024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2242318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7AB5A5-0C19-477F-8345-12FB8732CB56}" type="datetimeFigureOut">
              <a:rPr lang="en-IN" smtClean="0"/>
              <a:t>25-04-2024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5225106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7AB5A5-0C19-477F-8345-12FB8732CB56}" type="datetimeFigureOut">
              <a:rPr lang="en-IN" smtClean="0"/>
              <a:t>25-04-2024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3156127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Content Placeholder 2"/>
          <p:cNvSpPr>
            <a:spLocks noGrp="1"/>
          </p:cNvSpPr>
          <p:nvPr>
            <p:ph idx="1"/>
          </p:nvPr>
        </p:nvSpPr>
        <p:spPr>
          <a:xfrm>
            <a:off x="9182611" y="4716790"/>
            <a:ext cx="10934760" cy="23280585"/>
          </a:xfrm>
        </p:spPr>
        <p:txBody>
          <a:bodyPr/>
          <a:lstStyle>
            <a:lvl1pPr>
              <a:defRPr sz="7559"/>
            </a:lvl1pPr>
            <a:lvl2pPr>
              <a:defRPr sz="6614"/>
            </a:lvl2pPr>
            <a:lvl3pPr>
              <a:defRPr sz="5669"/>
            </a:lvl3pPr>
            <a:lvl4pPr>
              <a:defRPr sz="4724"/>
            </a:lvl4pPr>
            <a:lvl5pPr>
              <a:defRPr sz="4724"/>
            </a:lvl5pPr>
            <a:lvl6pPr>
              <a:defRPr sz="4724"/>
            </a:lvl6pPr>
            <a:lvl7pPr>
              <a:defRPr sz="4724"/>
            </a:lvl7pPr>
            <a:lvl8pPr>
              <a:defRPr sz="4724"/>
            </a:lvl8pPr>
            <a:lvl9pPr>
              <a:defRPr sz="472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17AB5A5-0C19-477F-8345-12FB8732CB56}"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25523791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7781" y="2183977"/>
            <a:ext cx="6966409" cy="7643918"/>
          </a:xfrm>
        </p:spPr>
        <p:txBody>
          <a:bodyPr anchor="b"/>
          <a:lstStyle>
            <a:lvl1pPr>
              <a:defRPr sz="7559"/>
            </a:lvl1pPr>
          </a:lstStyle>
          <a:p>
            <a:r>
              <a:rPr lang="en-US"/>
              <a:t>Click to edit Master title style</a:t>
            </a:r>
            <a:endParaRPr lang="en-US" dirty="0"/>
          </a:p>
        </p:txBody>
      </p:sp>
      <p:sp>
        <p:nvSpPr>
          <p:cNvPr id="3" name="Picture Placeholder 2"/>
          <p:cNvSpPr>
            <a:spLocks noGrp="1" noChangeAspect="1"/>
          </p:cNvSpPr>
          <p:nvPr>
            <p:ph type="pic" idx="1"/>
          </p:nvPr>
        </p:nvSpPr>
        <p:spPr>
          <a:xfrm>
            <a:off x="9182611" y="4716790"/>
            <a:ext cx="10934760" cy="23280585"/>
          </a:xfrm>
        </p:spPr>
        <p:txBody>
          <a:bodyPr anchor="t"/>
          <a:lstStyle>
            <a:lvl1pPr marL="0" indent="0">
              <a:buNone/>
              <a:defRPr sz="7559"/>
            </a:lvl1pPr>
            <a:lvl2pPr marL="1079998" indent="0">
              <a:buNone/>
              <a:defRPr sz="6614"/>
            </a:lvl2pPr>
            <a:lvl3pPr marL="2159996" indent="0">
              <a:buNone/>
              <a:defRPr sz="5669"/>
            </a:lvl3pPr>
            <a:lvl4pPr marL="3239994" indent="0">
              <a:buNone/>
              <a:defRPr sz="4724"/>
            </a:lvl4pPr>
            <a:lvl5pPr marL="4319991" indent="0">
              <a:buNone/>
              <a:defRPr sz="4724"/>
            </a:lvl5pPr>
            <a:lvl6pPr marL="5399989" indent="0">
              <a:buNone/>
              <a:defRPr sz="4724"/>
            </a:lvl6pPr>
            <a:lvl7pPr marL="6479987" indent="0">
              <a:buNone/>
              <a:defRPr sz="4724"/>
            </a:lvl7pPr>
            <a:lvl8pPr marL="7559985" indent="0">
              <a:buNone/>
              <a:defRPr sz="4724"/>
            </a:lvl8pPr>
            <a:lvl9pPr marL="8639983" indent="0">
              <a:buNone/>
              <a:defRPr sz="4724"/>
            </a:lvl9pPr>
          </a:lstStyle>
          <a:p>
            <a:r>
              <a:rPr lang="en-US"/>
              <a:t>Click icon to add picture</a:t>
            </a:r>
            <a:endParaRPr lang="en-US" dirty="0"/>
          </a:p>
        </p:txBody>
      </p:sp>
      <p:sp>
        <p:nvSpPr>
          <p:cNvPr id="4" name="Text Placeholder 3"/>
          <p:cNvSpPr>
            <a:spLocks noGrp="1"/>
          </p:cNvSpPr>
          <p:nvPr>
            <p:ph type="body" sz="half" idx="2"/>
          </p:nvPr>
        </p:nvSpPr>
        <p:spPr>
          <a:xfrm>
            <a:off x="1487781" y="9827895"/>
            <a:ext cx="6966409" cy="18207391"/>
          </a:xfrm>
        </p:spPr>
        <p:txBody>
          <a:bodyPr/>
          <a:lstStyle>
            <a:lvl1pPr marL="0" indent="0">
              <a:buNone/>
              <a:defRPr sz="3780"/>
            </a:lvl1pPr>
            <a:lvl2pPr marL="1079998" indent="0">
              <a:buNone/>
              <a:defRPr sz="3307"/>
            </a:lvl2pPr>
            <a:lvl3pPr marL="2159996" indent="0">
              <a:buNone/>
              <a:defRPr sz="2835"/>
            </a:lvl3pPr>
            <a:lvl4pPr marL="3239994" indent="0">
              <a:buNone/>
              <a:defRPr sz="2362"/>
            </a:lvl4pPr>
            <a:lvl5pPr marL="4319991" indent="0">
              <a:buNone/>
              <a:defRPr sz="2362"/>
            </a:lvl5pPr>
            <a:lvl6pPr marL="5399989" indent="0">
              <a:buNone/>
              <a:defRPr sz="2362"/>
            </a:lvl6pPr>
            <a:lvl7pPr marL="6479987" indent="0">
              <a:buNone/>
              <a:defRPr sz="2362"/>
            </a:lvl7pPr>
            <a:lvl8pPr marL="7559985" indent="0">
              <a:buNone/>
              <a:defRPr sz="2362"/>
            </a:lvl8pPr>
            <a:lvl9pPr marL="8639983" indent="0">
              <a:buNone/>
              <a:defRPr sz="2362"/>
            </a:lvl9pPr>
          </a:lstStyle>
          <a:p>
            <a:pPr lvl="0"/>
            <a:r>
              <a:rPr lang="en-US"/>
              <a:t>Click to edit Master text styles</a:t>
            </a:r>
          </a:p>
        </p:txBody>
      </p:sp>
      <p:sp>
        <p:nvSpPr>
          <p:cNvPr id="5" name="Date Placeholder 4"/>
          <p:cNvSpPr>
            <a:spLocks noGrp="1"/>
          </p:cNvSpPr>
          <p:nvPr>
            <p:ph type="dt" sz="half" idx="10"/>
          </p:nvPr>
        </p:nvSpPr>
        <p:spPr/>
        <p:txBody>
          <a:bodyPr/>
          <a:lstStyle/>
          <a:p>
            <a:fld id="{717AB5A5-0C19-477F-8345-12FB8732CB56}" type="datetimeFigureOut">
              <a:rPr lang="en-IN" smtClean="0"/>
              <a:t>25-04-2024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A3717E6-BF78-4E5B-B8C2-B10F4D679A7C}" type="slidenum">
              <a:rPr lang="en-IN" smtClean="0"/>
              <a:t>‹#›</a:t>
            </a:fld>
            <a:endParaRPr lang="en-IN"/>
          </a:p>
        </p:txBody>
      </p:sp>
    </p:spTree>
    <p:extLst>
      <p:ext uri="{BB962C8B-B14F-4D97-AF65-F5344CB8AC3E}">
        <p14:creationId xmlns:p14="http://schemas.microsoft.com/office/powerpoint/2010/main" val="806501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84968" y="1744155"/>
            <a:ext cx="18629590" cy="633201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968" y="8720740"/>
            <a:ext cx="18629590" cy="2078569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84967" y="30363349"/>
            <a:ext cx="4859893" cy="1744148"/>
          </a:xfrm>
          <a:prstGeom prst="rect">
            <a:avLst/>
          </a:prstGeom>
        </p:spPr>
        <p:txBody>
          <a:bodyPr vert="horz" lIns="91440" tIns="45720" rIns="91440" bIns="45720" rtlCol="0" anchor="ctr"/>
          <a:lstStyle>
            <a:lvl1pPr algn="l">
              <a:defRPr sz="2835">
                <a:solidFill>
                  <a:schemeClr val="tx1">
                    <a:tint val="75000"/>
                  </a:schemeClr>
                </a:solidFill>
              </a:defRPr>
            </a:lvl1pPr>
          </a:lstStyle>
          <a:p>
            <a:fld id="{717AB5A5-0C19-477F-8345-12FB8732CB56}" type="datetimeFigureOut">
              <a:rPr lang="en-IN" smtClean="0"/>
              <a:t>25-04-2024</a:t>
            </a:fld>
            <a:endParaRPr lang="en-IN"/>
          </a:p>
        </p:txBody>
      </p:sp>
      <p:sp>
        <p:nvSpPr>
          <p:cNvPr id="5" name="Footer Placeholder 4"/>
          <p:cNvSpPr>
            <a:spLocks noGrp="1"/>
          </p:cNvSpPr>
          <p:nvPr>
            <p:ph type="ftr" sz="quarter" idx="3"/>
          </p:nvPr>
        </p:nvSpPr>
        <p:spPr>
          <a:xfrm>
            <a:off x="7154843" y="30363349"/>
            <a:ext cx="7289840" cy="1744148"/>
          </a:xfrm>
          <a:prstGeom prst="rect">
            <a:avLst/>
          </a:prstGeom>
        </p:spPr>
        <p:txBody>
          <a:bodyPr vert="horz" lIns="91440" tIns="45720" rIns="91440" bIns="45720" rtlCol="0" anchor="ctr"/>
          <a:lstStyle>
            <a:lvl1pPr algn="ctr">
              <a:defRPr sz="2835">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254665" y="30363349"/>
            <a:ext cx="4859893" cy="1744148"/>
          </a:xfrm>
          <a:prstGeom prst="rect">
            <a:avLst/>
          </a:prstGeom>
        </p:spPr>
        <p:txBody>
          <a:bodyPr vert="horz" lIns="91440" tIns="45720" rIns="91440" bIns="45720" rtlCol="0" anchor="ctr"/>
          <a:lstStyle>
            <a:lvl1pPr algn="r">
              <a:defRPr sz="2835">
                <a:solidFill>
                  <a:schemeClr val="tx1">
                    <a:tint val="75000"/>
                  </a:schemeClr>
                </a:solidFill>
              </a:defRPr>
            </a:lvl1pPr>
          </a:lstStyle>
          <a:p>
            <a:fld id="{7A3717E6-BF78-4E5B-B8C2-B10F4D679A7C}" type="slidenum">
              <a:rPr lang="en-IN" smtClean="0"/>
              <a:t>‹#›</a:t>
            </a:fld>
            <a:endParaRPr lang="en-IN"/>
          </a:p>
        </p:txBody>
      </p:sp>
    </p:spTree>
    <p:extLst>
      <p:ext uri="{BB962C8B-B14F-4D97-AF65-F5344CB8AC3E}">
        <p14:creationId xmlns:p14="http://schemas.microsoft.com/office/powerpoint/2010/main" val="751132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159996" rtl="0" eaLnBrk="1" latinLnBrk="0" hangingPunct="1">
        <a:lnSpc>
          <a:spcPct val="90000"/>
        </a:lnSpc>
        <a:spcBef>
          <a:spcPct val="0"/>
        </a:spcBef>
        <a:buNone/>
        <a:defRPr sz="10394" kern="1200">
          <a:solidFill>
            <a:schemeClr val="tx1"/>
          </a:solidFill>
          <a:latin typeface="+mj-lt"/>
          <a:ea typeface="+mj-ea"/>
          <a:cs typeface="+mj-cs"/>
        </a:defRPr>
      </a:lvl1pPr>
    </p:titleStyle>
    <p:bodyStyle>
      <a:lvl1pPr marL="539999" indent="-539999" algn="l" defTabSz="2159996" rtl="0" eaLnBrk="1" latinLnBrk="0" hangingPunct="1">
        <a:lnSpc>
          <a:spcPct val="90000"/>
        </a:lnSpc>
        <a:spcBef>
          <a:spcPts val="2362"/>
        </a:spcBef>
        <a:buFont typeface="Arial" panose="020B0604020202020204" pitchFamily="34" charset="0"/>
        <a:buChar char="•"/>
        <a:defRPr sz="6614" kern="1200">
          <a:solidFill>
            <a:schemeClr val="tx1"/>
          </a:solidFill>
          <a:latin typeface="+mn-lt"/>
          <a:ea typeface="+mn-ea"/>
          <a:cs typeface="+mn-cs"/>
        </a:defRPr>
      </a:lvl1pPr>
      <a:lvl2pPr marL="1619997" indent="-539999" algn="l" defTabSz="2159996" rtl="0" eaLnBrk="1" latinLnBrk="0" hangingPunct="1">
        <a:lnSpc>
          <a:spcPct val="90000"/>
        </a:lnSpc>
        <a:spcBef>
          <a:spcPts val="1181"/>
        </a:spcBef>
        <a:buFont typeface="Arial" panose="020B0604020202020204" pitchFamily="34" charset="0"/>
        <a:buChar char="•"/>
        <a:defRPr sz="5669" kern="1200">
          <a:solidFill>
            <a:schemeClr val="tx1"/>
          </a:solidFill>
          <a:latin typeface="+mn-lt"/>
          <a:ea typeface="+mn-ea"/>
          <a:cs typeface="+mn-cs"/>
        </a:defRPr>
      </a:lvl2pPr>
      <a:lvl3pPr marL="2699995" indent="-539999" algn="l" defTabSz="2159996" rtl="0" eaLnBrk="1" latinLnBrk="0" hangingPunct="1">
        <a:lnSpc>
          <a:spcPct val="90000"/>
        </a:lnSpc>
        <a:spcBef>
          <a:spcPts val="1181"/>
        </a:spcBef>
        <a:buFont typeface="Arial" panose="020B0604020202020204" pitchFamily="34" charset="0"/>
        <a:buChar char="•"/>
        <a:defRPr sz="4724" kern="1200">
          <a:solidFill>
            <a:schemeClr val="tx1"/>
          </a:solidFill>
          <a:latin typeface="+mn-lt"/>
          <a:ea typeface="+mn-ea"/>
          <a:cs typeface="+mn-cs"/>
        </a:defRPr>
      </a:lvl3pPr>
      <a:lvl4pPr marL="377999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4pPr>
      <a:lvl5pPr marL="4859990"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5pPr>
      <a:lvl6pPr marL="5939988"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6pPr>
      <a:lvl7pPr marL="7019986"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7pPr>
      <a:lvl8pPr marL="8099984"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8pPr>
      <a:lvl9pPr marL="9179982" indent="-539999" algn="l" defTabSz="2159996" rtl="0" eaLnBrk="1" latinLnBrk="0" hangingPunct="1">
        <a:lnSpc>
          <a:spcPct val="90000"/>
        </a:lnSpc>
        <a:spcBef>
          <a:spcPts val="1181"/>
        </a:spcBef>
        <a:buFont typeface="Arial" panose="020B0604020202020204" pitchFamily="34" charset="0"/>
        <a:buChar char="•"/>
        <a:defRPr sz="4252" kern="1200">
          <a:solidFill>
            <a:schemeClr val="tx1"/>
          </a:solidFill>
          <a:latin typeface="+mn-lt"/>
          <a:ea typeface="+mn-ea"/>
          <a:cs typeface="+mn-cs"/>
        </a:defRPr>
      </a:lvl9pPr>
    </p:bodyStyle>
    <p:otherStyle>
      <a:defPPr>
        <a:defRPr lang="en-US"/>
      </a:defPPr>
      <a:lvl1pPr marL="0" algn="l" defTabSz="2159996" rtl="0" eaLnBrk="1" latinLnBrk="0" hangingPunct="1">
        <a:defRPr sz="4252" kern="1200">
          <a:solidFill>
            <a:schemeClr val="tx1"/>
          </a:solidFill>
          <a:latin typeface="+mn-lt"/>
          <a:ea typeface="+mn-ea"/>
          <a:cs typeface="+mn-cs"/>
        </a:defRPr>
      </a:lvl1pPr>
      <a:lvl2pPr marL="1079998" algn="l" defTabSz="2159996" rtl="0" eaLnBrk="1" latinLnBrk="0" hangingPunct="1">
        <a:defRPr sz="4252" kern="1200">
          <a:solidFill>
            <a:schemeClr val="tx1"/>
          </a:solidFill>
          <a:latin typeface="+mn-lt"/>
          <a:ea typeface="+mn-ea"/>
          <a:cs typeface="+mn-cs"/>
        </a:defRPr>
      </a:lvl2pPr>
      <a:lvl3pPr marL="2159996" algn="l" defTabSz="2159996" rtl="0" eaLnBrk="1" latinLnBrk="0" hangingPunct="1">
        <a:defRPr sz="4252" kern="1200">
          <a:solidFill>
            <a:schemeClr val="tx1"/>
          </a:solidFill>
          <a:latin typeface="+mn-lt"/>
          <a:ea typeface="+mn-ea"/>
          <a:cs typeface="+mn-cs"/>
        </a:defRPr>
      </a:lvl3pPr>
      <a:lvl4pPr marL="3239994" algn="l" defTabSz="2159996" rtl="0" eaLnBrk="1" latinLnBrk="0" hangingPunct="1">
        <a:defRPr sz="4252" kern="1200">
          <a:solidFill>
            <a:schemeClr val="tx1"/>
          </a:solidFill>
          <a:latin typeface="+mn-lt"/>
          <a:ea typeface="+mn-ea"/>
          <a:cs typeface="+mn-cs"/>
        </a:defRPr>
      </a:lvl4pPr>
      <a:lvl5pPr marL="4319991" algn="l" defTabSz="2159996" rtl="0" eaLnBrk="1" latinLnBrk="0" hangingPunct="1">
        <a:defRPr sz="4252" kern="1200">
          <a:solidFill>
            <a:schemeClr val="tx1"/>
          </a:solidFill>
          <a:latin typeface="+mn-lt"/>
          <a:ea typeface="+mn-ea"/>
          <a:cs typeface="+mn-cs"/>
        </a:defRPr>
      </a:lvl5pPr>
      <a:lvl6pPr marL="5399989" algn="l" defTabSz="2159996" rtl="0" eaLnBrk="1" latinLnBrk="0" hangingPunct="1">
        <a:defRPr sz="4252" kern="1200">
          <a:solidFill>
            <a:schemeClr val="tx1"/>
          </a:solidFill>
          <a:latin typeface="+mn-lt"/>
          <a:ea typeface="+mn-ea"/>
          <a:cs typeface="+mn-cs"/>
        </a:defRPr>
      </a:lvl6pPr>
      <a:lvl7pPr marL="6479987" algn="l" defTabSz="2159996" rtl="0" eaLnBrk="1" latinLnBrk="0" hangingPunct="1">
        <a:defRPr sz="4252" kern="1200">
          <a:solidFill>
            <a:schemeClr val="tx1"/>
          </a:solidFill>
          <a:latin typeface="+mn-lt"/>
          <a:ea typeface="+mn-ea"/>
          <a:cs typeface="+mn-cs"/>
        </a:defRPr>
      </a:lvl7pPr>
      <a:lvl8pPr marL="7559985" algn="l" defTabSz="2159996" rtl="0" eaLnBrk="1" latinLnBrk="0" hangingPunct="1">
        <a:defRPr sz="4252" kern="1200">
          <a:solidFill>
            <a:schemeClr val="tx1"/>
          </a:solidFill>
          <a:latin typeface="+mn-lt"/>
          <a:ea typeface="+mn-ea"/>
          <a:cs typeface="+mn-cs"/>
        </a:defRPr>
      </a:lvl8pPr>
      <a:lvl9pPr marL="8639983" algn="l" defTabSz="2159996" rtl="0" eaLnBrk="1" latinLnBrk="0" hangingPunct="1">
        <a:defRPr sz="425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AE651-2151-0E16-07FD-C18B179B4977}"/>
              </a:ext>
            </a:extLst>
          </p:cNvPr>
          <p:cNvSpPr>
            <a:spLocks noGrp="1"/>
          </p:cNvSpPr>
          <p:nvPr>
            <p:ph type="ctrTitle"/>
          </p:nvPr>
        </p:nvSpPr>
        <p:spPr/>
        <p:txBody>
          <a:bodyPr/>
          <a:lstStyle/>
          <a:p>
            <a:endParaRPr lang="en-IN"/>
          </a:p>
        </p:txBody>
      </p:sp>
      <p:sp>
        <p:nvSpPr>
          <p:cNvPr id="3" name="Subtitle 2">
            <a:extLst>
              <a:ext uri="{FF2B5EF4-FFF2-40B4-BE49-F238E27FC236}">
                <a16:creationId xmlns:a16="http://schemas.microsoft.com/office/drawing/2014/main" id="{862B2AD4-0ED0-8E6A-73AE-DAE0B59B9F31}"/>
              </a:ext>
            </a:extLst>
          </p:cNvPr>
          <p:cNvSpPr>
            <a:spLocks noGrp="1"/>
          </p:cNvSpPr>
          <p:nvPr>
            <p:ph type="subTitle" idx="1"/>
          </p:nvPr>
        </p:nvSpPr>
        <p:spPr/>
        <p:txBody>
          <a:bodyPr/>
          <a:lstStyle/>
          <a:p>
            <a:endParaRPr lang="en-IN"/>
          </a:p>
        </p:txBody>
      </p:sp>
      <p:sp>
        <p:nvSpPr>
          <p:cNvPr id="4" name="Rectangle 3">
            <a:extLst>
              <a:ext uri="{FF2B5EF4-FFF2-40B4-BE49-F238E27FC236}">
                <a16:creationId xmlns:a16="http://schemas.microsoft.com/office/drawing/2014/main" id="{A29A8894-55AD-AB62-2EBA-B990FB82E470}"/>
              </a:ext>
            </a:extLst>
          </p:cNvPr>
          <p:cNvSpPr/>
          <p:nvPr/>
        </p:nvSpPr>
        <p:spPr>
          <a:xfrm>
            <a:off x="0" y="3935123"/>
            <a:ext cx="21599525" cy="6074795"/>
          </a:xfrm>
          <a:prstGeom prst="rect">
            <a:avLst/>
          </a:prstGeom>
          <a:solidFill>
            <a:srgbClr val="FED67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5" name="Rectangle 4">
            <a:extLst>
              <a:ext uri="{FF2B5EF4-FFF2-40B4-BE49-F238E27FC236}">
                <a16:creationId xmlns:a16="http://schemas.microsoft.com/office/drawing/2014/main" id="{02AF739B-0EC0-BB91-4E45-66523CC2A488}"/>
              </a:ext>
            </a:extLst>
          </p:cNvPr>
          <p:cNvSpPr/>
          <p:nvPr/>
        </p:nvSpPr>
        <p:spPr>
          <a:xfrm>
            <a:off x="0" y="9840130"/>
            <a:ext cx="21599525" cy="5947627"/>
          </a:xfrm>
          <a:prstGeom prst="rect">
            <a:avLst/>
          </a:prstGeom>
          <a:solidFill>
            <a:srgbClr val="BFE7F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6" name="Rectangle 5">
            <a:extLst>
              <a:ext uri="{FF2B5EF4-FFF2-40B4-BE49-F238E27FC236}">
                <a16:creationId xmlns:a16="http://schemas.microsoft.com/office/drawing/2014/main" id="{EA393CE1-786B-392E-5A2B-A1B58FD8D265}"/>
              </a:ext>
            </a:extLst>
          </p:cNvPr>
          <p:cNvSpPr/>
          <p:nvPr/>
        </p:nvSpPr>
        <p:spPr>
          <a:xfrm>
            <a:off x="0" y="15695332"/>
            <a:ext cx="21599525" cy="6283988"/>
          </a:xfrm>
          <a:prstGeom prst="rect">
            <a:avLst/>
          </a:prstGeom>
          <a:solidFill>
            <a:srgbClr val="FFCFE7"/>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US" altLang="en-IN" sz="1990"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B1A63DF-77F4-14A0-50FB-8A248F6862D5}"/>
              </a:ext>
            </a:extLst>
          </p:cNvPr>
          <p:cNvSpPr/>
          <p:nvPr/>
        </p:nvSpPr>
        <p:spPr>
          <a:xfrm>
            <a:off x="-1249" y="21979320"/>
            <a:ext cx="21594878" cy="5352512"/>
          </a:xfrm>
          <a:prstGeom prst="rect">
            <a:avLst/>
          </a:prstGeom>
          <a:solidFill>
            <a:srgbClr val="FCDCBF"/>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8" name="Rectangle 7">
            <a:extLst>
              <a:ext uri="{FF2B5EF4-FFF2-40B4-BE49-F238E27FC236}">
                <a16:creationId xmlns:a16="http://schemas.microsoft.com/office/drawing/2014/main" id="{E9AC99ED-1660-45DB-6657-1E340FC7FF17}"/>
              </a:ext>
            </a:extLst>
          </p:cNvPr>
          <p:cNvSpPr/>
          <p:nvPr/>
        </p:nvSpPr>
        <p:spPr>
          <a:xfrm>
            <a:off x="-2251" y="27169276"/>
            <a:ext cx="21595880" cy="5578746"/>
          </a:xfrm>
          <a:prstGeom prst="rect">
            <a:avLst/>
          </a:prstGeom>
          <a:solidFill>
            <a:srgbClr val="D7F5CD"/>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dirty="0"/>
          </a:p>
        </p:txBody>
      </p:sp>
      <p:sp>
        <p:nvSpPr>
          <p:cNvPr id="9" name="Rectangle 8">
            <a:extLst>
              <a:ext uri="{FF2B5EF4-FFF2-40B4-BE49-F238E27FC236}">
                <a16:creationId xmlns:a16="http://schemas.microsoft.com/office/drawing/2014/main" id="{40F0B0C0-9560-97F6-3D22-6FB21948F05C}"/>
              </a:ext>
            </a:extLst>
          </p:cNvPr>
          <p:cNvSpPr/>
          <p:nvPr/>
        </p:nvSpPr>
        <p:spPr>
          <a:xfrm>
            <a:off x="142680" y="3997286"/>
            <a:ext cx="301932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INTRODUCTION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B83FB522-B6BA-102E-E1D4-59A6736FF701}"/>
              </a:ext>
            </a:extLst>
          </p:cNvPr>
          <p:cNvSpPr/>
          <p:nvPr/>
        </p:nvSpPr>
        <p:spPr>
          <a:xfrm>
            <a:off x="0" y="2431853"/>
            <a:ext cx="21599525" cy="1502711"/>
          </a:xfrm>
          <a:prstGeom prst="rect">
            <a:avLst/>
          </a:prstGeom>
          <a:solidFill>
            <a:srgbClr val="FFF2CC"/>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sp>
        <p:nvSpPr>
          <p:cNvPr id="11" name="Rectangle 10">
            <a:extLst>
              <a:ext uri="{FF2B5EF4-FFF2-40B4-BE49-F238E27FC236}">
                <a16:creationId xmlns:a16="http://schemas.microsoft.com/office/drawing/2014/main" id="{4FF23A1E-7670-8874-8200-2A12119425B9}"/>
              </a:ext>
            </a:extLst>
          </p:cNvPr>
          <p:cNvSpPr/>
          <p:nvPr/>
        </p:nvSpPr>
        <p:spPr>
          <a:xfrm>
            <a:off x="205609" y="15767769"/>
            <a:ext cx="178488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RESULTS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4727F847-6B0F-89BD-E2B0-B7C1957929CB}"/>
              </a:ext>
            </a:extLst>
          </p:cNvPr>
          <p:cNvSpPr/>
          <p:nvPr/>
        </p:nvSpPr>
        <p:spPr>
          <a:xfrm>
            <a:off x="142680" y="22088204"/>
            <a:ext cx="574728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DISCUSSION AND CONCLUSION</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ACEF16A5-6CCF-175A-D380-69CFC08F26EA}"/>
              </a:ext>
            </a:extLst>
          </p:cNvPr>
          <p:cNvSpPr/>
          <p:nvPr/>
        </p:nvSpPr>
        <p:spPr>
          <a:xfrm>
            <a:off x="200266" y="27331832"/>
            <a:ext cx="3019321"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BIBLIOGRAPHY</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7D58418E-21EC-987A-D295-157EC7F74F6D}"/>
              </a:ext>
            </a:extLst>
          </p:cNvPr>
          <p:cNvSpPr txBox="1"/>
          <p:nvPr/>
        </p:nvSpPr>
        <p:spPr>
          <a:xfrm>
            <a:off x="348719" y="2649543"/>
            <a:ext cx="20898834" cy="1200329"/>
          </a:xfrm>
          <a:prstGeom prst="rect">
            <a:avLst/>
          </a:prstGeom>
          <a:noFill/>
        </p:spPr>
        <p:txBody>
          <a:bodyPr wrap="square" rtlCol="0">
            <a:spAutoFit/>
          </a:bodyPr>
          <a:lstStyle/>
          <a:p>
            <a:pPr algn="ctr"/>
            <a:r>
              <a:rPr lang="en-US" sz="3580" b="1" i="0" dirty="0">
                <a:solidFill>
                  <a:srgbClr val="1F1F1F"/>
                </a:solidFill>
                <a:effectLst/>
                <a:latin typeface="Times New Roman" panose="02020603050405020304" pitchFamily="18" charset="0"/>
                <a:cs typeface="Times New Roman" panose="02020603050405020304" pitchFamily="18" charset="0"/>
              </a:rPr>
              <a:t>Automatic Prediction of Sales in Video Games using Random Forest Algorithm in Comparison with Support Vector Machine Algorithm to </a:t>
            </a:r>
            <a:r>
              <a:rPr lang="en-US" sz="3580" b="1" i="0">
                <a:solidFill>
                  <a:srgbClr val="1F1F1F"/>
                </a:solidFill>
                <a:effectLst/>
                <a:latin typeface="Times New Roman" panose="02020603050405020304" pitchFamily="18" charset="0"/>
                <a:cs typeface="Times New Roman" panose="02020603050405020304" pitchFamily="18" charset="0"/>
              </a:rPr>
              <a:t>Improve Accuracy</a:t>
            </a:r>
            <a:endParaRPr lang="en-US" sz="3580" b="1" dirty="0">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D1F297C3-C0A3-DD8D-66A3-250C368BACD8}"/>
              </a:ext>
            </a:extLst>
          </p:cNvPr>
          <p:cNvSpPr/>
          <p:nvPr/>
        </p:nvSpPr>
        <p:spPr>
          <a:xfrm>
            <a:off x="205609" y="9948000"/>
            <a:ext cx="5042097" cy="55132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787" b="1" dirty="0">
                <a:solidFill>
                  <a:schemeClr val="tx1"/>
                </a:solidFill>
                <a:latin typeface="Times New Roman" panose="02020603050405020304" pitchFamily="18" charset="0"/>
                <a:cs typeface="Times New Roman" panose="02020603050405020304" pitchFamily="18" charset="0"/>
              </a:rPr>
              <a:t>MATERIALS AND METHODS</a:t>
            </a:r>
            <a:endParaRPr lang="en-IN" sz="2787" b="1" dirty="0">
              <a:solidFill>
                <a:schemeClr val="tx1"/>
              </a:solidFill>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A37F154F-F574-7F41-4FF1-69BE28E5D65B}"/>
              </a:ext>
            </a:extLst>
          </p:cNvPr>
          <p:cNvSpPr txBox="1"/>
          <p:nvPr/>
        </p:nvSpPr>
        <p:spPr>
          <a:xfrm>
            <a:off x="11225083" y="1463838"/>
            <a:ext cx="8384766" cy="856276"/>
          </a:xfrm>
          <a:prstGeom prst="rect">
            <a:avLst/>
          </a:prstGeom>
          <a:noFill/>
        </p:spPr>
        <p:txBody>
          <a:bodyPr wrap="square" rtlCol="0">
            <a:spAutoFit/>
          </a:bodyPr>
          <a:lstStyle/>
          <a:p>
            <a:pPr algn="r"/>
            <a:r>
              <a:rPr lang="en-US" sz="2488" b="1">
                <a:solidFill>
                  <a:schemeClr val="bg1"/>
                </a:solidFill>
                <a:latin typeface="Times New Roman" panose="02020603050405020304" pitchFamily="18" charset="0"/>
                <a:cs typeface="Times New Roman" panose="02020603050405020304" pitchFamily="18" charset="0"/>
              </a:rPr>
              <a:t> Ms. Poorani.S            </a:t>
            </a:r>
            <a:endParaRPr lang="en-US" sz="2488" b="1" dirty="0">
              <a:solidFill>
                <a:schemeClr val="bg1"/>
              </a:solidFill>
              <a:latin typeface="Times New Roman" panose="02020603050405020304" pitchFamily="18" charset="0"/>
              <a:cs typeface="Times New Roman" panose="02020603050405020304" pitchFamily="18" charset="0"/>
            </a:endParaRPr>
          </a:p>
          <a:p>
            <a:pPr algn="r"/>
            <a:r>
              <a:rPr lang="en-US" sz="2488" b="1" dirty="0">
                <a:solidFill>
                  <a:schemeClr val="bg1"/>
                </a:solidFill>
                <a:latin typeface="Times New Roman" panose="02020603050405020304" pitchFamily="18" charset="0"/>
                <a:cs typeface="Times New Roman" panose="02020603050405020304" pitchFamily="18" charset="0"/>
              </a:rPr>
              <a:t> Guided by Dr. Mary Valantina. G</a:t>
            </a:r>
            <a:endParaRPr lang="en-IN" sz="2488" b="1" dirty="0">
              <a:solidFill>
                <a:schemeClr val="bg1"/>
              </a:solidFill>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2330D88B-94B0-8520-20C3-33365AFE9FD5}"/>
              </a:ext>
            </a:extLst>
          </p:cNvPr>
          <p:cNvSpPr txBox="1"/>
          <p:nvPr/>
        </p:nvSpPr>
        <p:spPr>
          <a:xfrm>
            <a:off x="137343" y="4569524"/>
            <a:ext cx="15956205" cy="5086970"/>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This study aims to improve video game sales forecasts using Random Forest and SVM algorithms, ensuring more accurate predictions and </a:t>
            </a:r>
            <a:r>
              <a:rPr lang="en-US" altLang="en-IN" sz="2189" b="1" dirty="0">
                <a:latin typeface="Times New Roman" panose="02020603050405020304" pitchFamily="18" charset="0"/>
                <a:cs typeface="Times New Roman" panose="02020603050405020304" pitchFamily="18" charset="0"/>
              </a:rPr>
              <a:t>making more informed decisions regarding game development and marketing strategies</a:t>
            </a:r>
            <a:r>
              <a:rPr lang="en-US" sz="2190" b="1" i="0" dirty="0">
                <a:effectLst/>
                <a:latin typeface="Times New Roman" panose="02020603050405020304" pitchFamily="18" charset="0"/>
                <a:cs typeface="Times New Roman" panose="02020603050405020304" pitchFamily="18" charset="0"/>
              </a:rPr>
              <a:t> in the gaming industry</a:t>
            </a:r>
          </a:p>
          <a:p>
            <a:pPr marL="342900" indent="-342900" algn="just">
              <a:lnSpc>
                <a:spcPct val="150000"/>
              </a:lnSpc>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The problem in video games sales is lack of accurate sales predictions. This may leads to the risk of overproducing or underproducing games, leading to either excess inventory or missed revenue opportunities</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a:t>
            </a:r>
            <a:r>
              <a:rPr lang="en-US" sz="2190" b="1" i="0" dirty="0">
                <a:effectLst/>
                <a:latin typeface="Times New Roman" panose="02020603050405020304" pitchFamily="18" charset="0"/>
                <a:cs typeface="Times New Roman" panose="02020603050405020304" pitchFamily="18" charset="0"/>
              </a:rPr>
              <a:t>he solution to this problem is identifying the most effective approach for generating accurate sales forecasts in the gaming industry.</a:t>
            </a:r>
            <a:r>
              <a:rPr lang="en-US" sz="2190" b="1" dirty="0">
                <a:latin typeface="Times New Roman" panose="02020603050405020304" pitchFamily="18" charset="0"/>
                <a:cs typeface="Times New Roman" panose="02020603050405020304" pitchFamily="18" charset="0"/>
              </a:rPr>
              <a:t> </a:t>
            </a:r>
            <a:r>
              <a:rPr lang="en-US" sz="2190" b="1" i="0" dirty="0">
                <a:effectLst/>
                <a:latin typeface="Times New Roman" panose="02020603050405020304" pitchFamily="18" charset="0"/>
                <a:cs typeface="Times New Roman" panose="02020603050405020304" pitchFamily="18" charset="0"/>
              </a:rPr>
              <a:t>Moreover, machin</a:t>
            </a:r>
            <a:r>
              <a:rPr lang="en-US" sz="2190" b="1" dirty="0">
                <a:latin typeface="Times New Roman" panose="02020603050405020304" pitchFamily="18" charset="0"/>
                <a:cs typeface="Times New Roman" panose="02020603050405020304" pitchFamily="18" charset="0"/>
              </a:rPr>
              <a:t>e learning algorithms like RF and SVM gives better video games sales predictions</a:t>
            </a:r>
            <a:endParaRPr lang="en-US" sz="2190" b="1" i="0" dirty="0">
              <a:effectLst/>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Random Forest Algorithm is an ensemble learning technique that constructs multiple decision trees during training and outputs the mode of the classes (classification) or mean prediction (regression) of the individual trees</a:t>
            </a:r>
          </a:p>
          <a:p>
            <a:pPr marL="341254" indent="-341254" algn="just">
              <a:lnSpc>
                <a:spcPct val="150000"/>
              </a:lnSpc>
              <a:buFont typeface="Wingdings" panose="05000000000000000000" pitchFamily="2" charset="2"/>
              <a:buChar char="Ø"/>
            </a:pPr>
            <a:r>
              <a:rPr lang="en-US" sz="2190" b="1" i="0" dirty="0">
                <a:effectLst/>
                <a:latin typeface="Times New Roman" panose="02020603050405020304" pitchFamily="18" charset="0"/>
                <a:cs typeface="Times New Roman" panose="02020603050405020304" pitchFamily="18" charset="0"/>
              </a:rPr>
              <a:t>Support Vector Machine is a supervised learning algorithm used for classification and regression tasks. It works by finding the optimal hyperplane that separates different classes in a dataset while maximizing the margin between the classes</a:t>
            </a:r>
          </a:p>
        </p:txBody>
      </p:sp>
      <p:sp>
        <p:nvSpPr>
          <p:cNvPr id="18" name="TextBox 17">
            <a:extLst>
              <a:ext uri="{FF2B5EF4-FFF2-40B4-BE49-F238E27FC236}">
                <a16:creationId xmlns:a16="http://schemas.microsoft.com/office/drawing/2014/main" id="{2BE1B6AB-EC28-605D-BCE7-32DF7847E7D2}"/>
              </a:ext>
            </a:extLst>
          </p:cNvPr>
          <p:cNvSpPr txBox="1"/>
          <p:nvPr/>
        </p:nvSpPr>
        <p:spPr>
          <a:xfrm>
            <a:off x="1384372" y="10973564"/>
            <a:ext cx="12078470" cy="396857"/>
          </a:xfrm>
          <a:prstGeom prst="rect">
            <a:avLst/>
          </a:prstGeom>
          <a:noFill/>
        </p:spPr>
        <p:txBody>
          <a:bodyPr wrap="square" rtlCol="0">
            <a:spAutoFit/>
          </a:bodyPr>
          <a:lstStyle/>
          <a:p>
            <a:endParaRPr lang="en-IN" sz="1990" b="1"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A17848E5-0E1D-2991-A280-A17203A3621F}"/>
              </a:ext>
            </a:extLst>
          </p:cNvPr>
          <p:cNvSpPr txBox="1"/>
          <p:nvPr/>
        </p:nvSpPr>
        <p:spPr>
          <a:xfrm>
            <a:off x="131960" y="16828085"/>
            <a:ext cx="21139308" cy="2847511"/>
          </a:xfrm>
          <a:prstGeom prst="rect">
            <a:avLst/>
          </a:prstGeom>
          <a:noFill/>
        </p:spPr>
        <p:txBody>
          <a:bodyPr wrap="square" rtlCol="0">
            <a:spAutoFit/>
          </a:bodyPr>
          <a:lstStyle/>
          <a:p>
            <a:r>
              <a:rPr lang="en-US" sz="1990" b="1" dirty="0">
                <a:latin typeface="Times New Roman" panose="02020603050405020304" pitchFamily="18" charset="0"/>
                <a:cs typeface="Times New Roman" panose="02020603050405020304" pitchFamily="18" charset="0"/>
              </a:rPr>
              <a:t> </a:t>
            </a: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a:p>
            <a:pPr marL="341254" indent="-341254">
              <a:buFont typeface="Wingdings" panose="05000000000000000000" pitchFamily="2" charset="2"/>
              <a:buChar char="Ø"/>
            </a:pPr>
            <a:endParaRPr lang="en-IN" sz="1990" b="1"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F12819C5-44D1-7B84-C121-8D29E6E1EEDE}"/>
              </a:ext>
            </a:extLst>
          </p:cNvPr>
          <p:cNvSpPr txBox="1"/>
          <p:nvPr/>
        </p:nvSpPr>
        <p:spPr>
          <a:xfrm>
            <a:off x="142680" y="22729347"/>
            <a:ext cx="21222988" cy="4074449"/>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Based on  t-test statistical analysis, the significance value of  p=0.001 (independent sample t - test p&lt;0.05) is obtained and shows that there is a statistical significant difference between the RF and SVM. The average accuracy values of two algorithms: Random Forest Algorithm(RF) - 86.40% Support Vector Machine (SVM) - 74.49%</a:t>
            </a:r>
          </a:p>
          <a:p>
            <a:pPr marL="341254" indent="-341254"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Both methods contributes to improve accuracy, enabling stakeholders to make more informed decisions regarding game development and marketing strategies</a:t>
            </a:r>
          </a:p>
          <a:p>
            <a:pPr marL="341254" indent="-341254"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 </a:t>
            </a:r>
            <a:r>
              <a:rPr lang="en-US" altLang="en-IN" sz="2189" b="1" dirty="0">
                <a:solidFill>
                  <a:schemeClr val="tx1">
                    <a:lumMod val="95000"/>
                    <a:lumOff val="5000"/>
                  </a:schemeClr>
                </a:solidFill>
                <a:latin typeface="Times New Roman" panose="02020603050405020304" pitchFamily="18" charset="0"/>
                <a:cs typeface="Times New Roman" panose="02020603050405020304" pitchFamily="18" charset="0"/>
              </a:rPr>
              <a:t>Moreover, considering the dynamic nature of the gaming industry, ongoing analysis and adaptation of algorithms will be essential to maintain accuracy in sales forecasting</a:t>
            </a:r>
            <a:endParaRPr lang="en-US" altLang="en-IN" sz="2189" b="1" dirty="0">
              <a:latin typeface="Times New Roman" panose="02020603050405020304" pitchFamily="18" charset="0"/>
              <a:cs typeface="Times New Roman" panose="02020603050405020304" pitchFamily="18" charset="0"/>
            </a:endParaRPr>
          </a:p>
          <a:p>
            <a:pPr marL="341254" indent="-341254"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From the work , it is concluded that the Random Forest algorithm attains the high accuracy when comparing with Support Vector Machine Algorithm in video games sales Prediction</a:t>
            </a:r>
          </a:p>
          <a:p>
            <a:pPr marL="341254" indent="-341254" algn="just">
              <a:lnSpc>
                <a:spcPct val="150000"/>
              </a:lnSpc>
              <a:buFont typeface="Wingdings" panose="05000000000000000000" pitchFamily="2" charset="2"/>
              <a:buChar char="Ø"/>
            </a:pPr>
            <a:r>
              <a:rPr lang="en-US" altLang="en-IN" sz="2189" b="1" dirty="0">
                <a:latin typeface="Times New Roman" panose="02020603050405020304" pitchFamily="18" charset="0"/>
                <a:cs typeface="Times New Roman" panose="02020603050405020304" pitchFamily="18" charset="0"/>
              </a:rPr>
              <a:t>Moving forward, further research could develop deeper into fine-tuning these algorithms for specific genres or target demographics within the gaming market. Additionally, integrating other advanced machine learning techniques or exploring ensemble methods could offer even greater predictive capabilities</a:t>
            </a:r>
          </a:p>
        </p:txBody>
      </p:sp>
      <p:sp>
        <p:nvSpPr>
          <p:cNvPr id="21" name="TextBox 20">
            <a:extLst>
              <a:ext uri="{FF2B5EF4-FFF2-40B4-BE49-F238E27FC236}">
                <a16:creationId xmlns:a16="http://schemas.microsoft.com/office/drawing/2014/main" id="{8A3DFF2B-B780-E415-0C08-1262209FEC94}"/>
              </a:ext>
            </a:extLst>
          </p:cNvPr>
          <p:cNvSpPr txBox="1"/>
          <p:nvPr/>
        </p:nvSpPr>
        <p:spPr>
          <a:xfrm>
            <a:off x="137342" y="27768346"/>
            <a:ext cx="21228325" cy="5592493"/>
          </a:xfrm>
          <a:prstGeom prst="rect">
            <a:avLst/>
          </a:prstGeom>
          <a:noFill/>
        </p:spPr>
        <p:txBody>
          <a:bodyPr wrap="square" rtlCol="0">
            <a:spAutoFit/>
          </a:bodyPr>
          <a:lstStyle/>
          <a:p>
            <a:pPr marL="341254" indent="-341254" algn="just">
              <a:lnSpc>
                <a:spcPct val="150000"/>
              </a:lnSpc>
              <a:buFont typeface="Wingdings" panose="05000000000000000000" pitchFamily="2" charset="2"/>
              <a:buChar char="Ø"/>
            </a:pPr>
            <a:r>
              <a:rPr lang="en-IN" sz="2190" b="1" i="0" u="none" strike="noStrike" dirty="0">
                <a:effectLst/>
                <a:latin typeface="Times New Roman" panose="02020603050405020304" pitchFamily="18" charset="0"/>
              </a:rPr>
              <a:t>Li, </a:t>
            </a:r>
            <a:r>
              <a:rPr lang="en-IN" sz="2190" b="1" i="0" u="none" strike="noStrike" dirty="0" err="1">
                <a:effectLst/>
                <a:latin typeface="Times New Roman" panose="02020603050405020304" pitchFamily="18" charset="0"/>
              </a:rPr>
              <a:t>Jianbin</a:t>
            </a:r>
            <a:r>
              <a:rPr lang="en-IN" sz="2190" b="1" i="0" u="none" strike="noStrike" dirty="0">
                <a:effectLst/>
                <a:latin typeface="Times New Roman" panose="02020603050405020304" pitchFamily="18" charset="0"/>
              </a:rPr>
              <a:t>, </a:t>
            </a:r>
            <a:r>
              <a:rPr lang="en-IN" sz="2190" b="1" i="0" u="none" strike="noStrike" dirty="0" err="1">
                <a:effectLst/>
                <a:latin typeface="Times New Roman" panose="02020603050405020304" pitchFamily="18" charset="0"/>
              </a:rPr>
              <a:t>Yufan</a:t>
            </a:r>
            <a:r>
              <a:rPr lang="en-IN" sz="2190" b="1" i="0" u="none" strike="noStrike" dirty="0">
                <a:effectLst/>
                <a:latin typeface="Times New Roman" panose="02020603050405020304" pitchFamily="18" charset="0"/>
              </a:rPr>
              <a:t> Zheng, </a:t>
            </a:r>
            <a:r>
              <a:rPr lang="en-IN" sz="2190" b="1" i="0" u="none" strike="noStrike" dirty="0" err="1">
                <a:effectLst/>
                <a:latin typeface="Times New Roman" panose="02020603050405020304" pitchFamily="18" charset="0"/>
              </a:rPr>
              <a:t>Haoran</a:t>
            </a:r>
            <a:r>
              <a:rPr lang="en-IN" sz="2190" b="1" i="0" u="none" strike="noStrike" dirty="0">
                <a:effectLst/>
                <a:latin typeface="Times New Roman" panose="02020603050405020304" pitchFamily="18" charset="0"/>
              </a:rPr>
              <a:t> Hu, </a:t>
            </a:r>
            <a:r>
              <a:rPr lang="en-IN" sz="2190" b="1" i="0" u="none" strike="noStrike" dirty="0" err="1">
                <a:effectLst/>
                <a:latin typeface="Times New Roman" panose="02020603050405020304" pitchFamily="18" charset="0"/>
              </a:rPr>
              <a:t>Junhui</a:t>
            </a:r>
            <a:r>
              <a:rPr lang="en-IN" sz="2190" b="1" i="0" u="none" strike="noStrike" dirty="0">
                <a:effectLst/>
                <a:latin typeface="Times New Roman" panose="02020603050405020304" pitchFamily="18" charset="0"/>
              </a:rPr>
              <a:t> Lu, and </a:t>
            </a:r>
            <a:r>
              <a:rPr lang="en-IN" sz="2190" b="1" i="0" u="none" strike="noStrike" dirty="0" err="1">
                <a:effectLst/>
                <a:latin typeface="Times New Roman" panose="02020603050405020304" pitchFamily="18" charset="0"/>
              </a:rPr>
              <a:t>Choujun</a:t>
            </a:r>
            <a:r>
              <a:rPr lang="en-IN" sz="2190" b="1" i="0" u="none" strike="noStrike" dirty="0">
                <a:effectLst/>
                <a:latin typeface="Times New Roman" panose="02020603050405020304" pitchFamily="18" charset="0"/>
              </a:rPr>
              <a:t> Zhan. "Predicting Video Game Sales Based on Machine Learning and Hybrid Feature Selection Method." In 2021 16th International Conference on Intelligent Systems and Knowledge Engineering (ISKE), pp. 497-502. IEEE, 2021.</a:t>
            </a:r>
            <a:r>
              <a:rPr lang="en-IN" sz="2190" b="1" dirty="0">
                <a:latin typeface="Times New Roman" panose="02020603050405020304" pitchFamily="18" charset="0"/>
              </a:rPr>
              <a:t> DOI: 10.1109/ISKE54062.2021.9755343</a:t>
            </a:r>
          </a:p>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Cai, </a:t>
            </a:r>
            <a:r>
              <a:rPr lang="en-US" sz="2190" b="1" dirty="0" err="1">
                <a:latin typeface="Times New Roman" panose="02020603050405020304" pitchFamily="18" charset="0"/>
                <a:cs typeface="Times New Roman" panose="02020603050405020304" pitchFamily="18" charset="0"/>
              </a:rPr>
              <a:t>Xiaowei</a:t>
            </a:r>
            <a:r>
              <a:rPr lang="en-US" sz="2190" b="1" dirty="0">
                <a:latin typeface="Times New Roman" panose="02020603050405020304" pitchFamily="18" charset="0"/>
                <a:cs typeface="Times New Roman" panose="02020603050405020304" pitchFamily="18" charset="0"/>
              </a:rPr>
              <a:t>, Javier </a:t>
            </a:r>
            <a:r>
              <a:rPr lang="en-US" sz="2190" b="1" dirty="0" err="1">
                <a:latin typeface="Times New Roman" panose="02020603050405020304" pitchFamily="18" charset="0"/>
                <a:cs typeface="Times New Roman" panose="02020603050405020304" pitchFamily="18" charset="0"/>
              </a:rPr>
              <a:t>Cebollada</a:t>
            </a:r>
            <a:r>
              <a:rPr lang="en-US" sz="2190" b="1" dirty="0">
                <a:latin typeface="Times New Roman" panose="02020603050405020304" pitchFamily="18" charset="0"/>
                <a:cs typeface="Times New Roman" panose="02020603050405020304" pitchFamily="18" charset="0"/>
              </a:rPr>
              <a:t>, and Mónica </a:t>
            </a:r>
            <a:r>
              <a:rPr lang="en-US" sz="2190" b="1" dirty="0" err="1">
                <a:latin typeface="Times New Roman" panose="02020603050405020304" pitchFamily="18" charset="0"/>
                <a:cs typeface="Times New Roman" panose="02020603050405020304" pitchFamily="18" charset="0"/>
              </a:rPr>
              <a:t>Cortiñas</a:t>
            </a:r>
            <a:r>
              <a:rPr lang="en-US" sz="2190" b="1" dirty="0">
                <a:latin typeface="Times New Roman" panose="02020603050405020304" pitchFamily="18" charset="0"/>
                <a:cs typeface="Times New Roman" panose="02020603050405020304" pitchFamily="18" charset="0"/>
              </a:rPr>
              <a:t>. 2022. “A Grounded Theory Approach to Understanding in-Game Goods Purchase.” </a:t>
            </a:r>
            <a:r>
              <a:rPr lang="en-US" sz="2190" b="1" dirty="0" err="1">
                <a:latin typeface="Times New Roman" panose="02020603050405020304" pitchFamily="18" charset="0"/>
                <a:cs typeface="Times New Roman" panose="02020603050405020304" pitchFamily="18" charset="0"/>
              </a:rPr>
              <a:t>PloS</a:t>
            </a:r>
            <a:r>
              <a:rPr lang="en-US" sz="2190" b="1" dirty="0">
                <a:latin typeface="Times New Roman" panose="02020603050405020304" pitchFamily="18" charset="0"/>
                <a:cs typeface="Times New Roman" panose="02020603050405020304" pitchFamily="18" charset="0"/>
              </a:rPr>
              <a:t> One 17 (1): e0262998       DOI: 10.1371/journal.pone.0262998</a:t>
            </a:r>
          </a:p>
          <a:p>
            <a:pPr marL="342900" indent="-342900" algn="just">
              <a:lnSpc>
                <a:spcPct val="150000"/>
              </a:lnSpc>
              <a:buFont typeface="Wingdings" panose="05000000000000000000" pitchFamily="2" charset="2"/>
              <a:buChar char="Ø"/>
            </a:pPr>
            <a:r>
              <a:rPr lang="en-IN" sz="2190" b="1" dirty="0">
                <a:latin typeface="Times New Roman" panose="02020603050405020304" pitchFamily="18" charset="0"/>
                <a:cs typeface="Times New Roman" panose="02020603050405020304" pitchFamily="18" charset="0"/>
              </a:rPr>
              <a:t>Conde-Ripoll, Rafael, Diego Muñoz, Adrián Escudero-Tena, and Javier </a:t>
            </a:r>
            <a:r>
              <a:rPr lang="en-IN" sz="2190" b="1" dirty="0" err="1">
                <a:latin typeface="Times New Roman" panose="02020603050405020304" pitchFamily="18" charset="0"/>
                <a:cs typeface="Times New Roman" panose="02020603050405020304" pitchFamily="18" charset="0"/>
              </a:rPr>
              <a:t>Courel</a:t>
            </a:r>
            <a:r>
              <a:rPr lang="en-IN" sz="2190" b="1" dirty="0">
                <a:latin typeface="Times New Roman" panose="02020603050405020304" pitchFamily="18" charset="0"/>
                <a:cs typeface="Times New Roman" panose="02020603050405020304" pitchFamily="18" charset="0"/>
              </a:rPr>
              <a:t>-Ibáñez. 2024. “Sequential Mapping of Game Patterns in Men and Women Professional Padel Players.” International Journal of Sports Physiology and Performance, February, 1–9. DOI: 10.1123/ijspp.2023-0484</a:t>
            </a:r>
          </a:p>
          <a:p>
            <a:pPr marL="342900" indent="-342900" algn="just">
              <a:lnSpc>
                <a:spcPct val="150000"/>
              </a:lnSpc>
              <a:buFont typeface="Wingdings" panose="05000000000000000000" pitchFamily="2" charset="2"/>
              <a:buChar char="Ø"/>
            </a:pPr>
            <a:r>
              <a:rPr lang="en-US" sz="2190" b="1" dirty="0" err="1">
                <a:latin typeface="Times New Roman" panose="02020603050405020304" pitchFamily="18" charset="0"/>
                <a:cs typeface="Times New Roman" panose="02020603050405020304" pitchFamily="18" charset="0"/>
              </a:rPr>
              <a:t>Etchells</a:t>
            </a:r>
            <a:r>
              <a:rPr lang="en-US" sz="2190" b="1" dirty="0">
                <a:latin typeface="Times New Roman" panose="02020603050405020304" pitchFamily="18" charset="0"/>
                <a:cs typeface="Times New Roman" panose="02020603050405020304" pitchFamily="18" charset="0"/>
              </a:rPr>
              <a:t>, Peter J., Alexandra L. Morgan, and Daniel S. </a:t>
            </a:r>
            <a:r>
              <a:rPr lang="en-US" sz="2190" b="1" dirty="0" err="1">
                <a:latin typeface="Times New Roman" panose="02020603050405020304" pitchFamily="18" charset="0"/>
                <a:cs typeface="Times New Roman" panose="02020603050405020304" pitchFamily="18" charset="0"/>
              </a:rPr>
              <a:t>Quintana</a:t>
            </a:r>
            <a:r>
              <a:rPr lang="en-US" sz="2190" b="1" dirty="0">
                <a:latin typeface="Times New Roman" panose="02020603050405020304" pitchFamily="18" charset="0"/>
                <a:cs typeface="Times New Roman" panose="02020603050405020304" pitchFamily="18" charset="0"/>
              </a:rPr>
              <a:t>. 2022. “Loot Box Spending Is Associated with Problem Gambling but Not Mental Wellbeing.” Royal Society Open Science 9 (8): 220111. DOI: 10.1098/rsos.220111</a:t>
            </a:r>
          </a:p>
          <a:p>
            <a:pPr marL="342900" indent="-342900" algn="just">
              <a:lnSpc>
                <a:spcPct val="150000"/>
              </a:lnSpc>
              <a:buFont typeface="Wingdings" panose="05000000000000000000" pitchFamily="2" charset="2"/>
              <a:buChar char="Ø"/>
            </a:pP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Doran, John P. 202</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 Unity 202</a:t>
            </a: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3</a:t>
            </a: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 Mobile Game Development: Discover Practical Techniques and Examples to Create and Deliver Engaging Games for Android and iOS, 2nd Edition. </a:t>
            </a:r>
            <a:r>
              <a:rPr lang="en-US" sz="2190" b="1" i="0" dirty="0" err="1">
                <a:solidFill>
                  <a:schemeClr val="tx1">
                    <a:lumMod val="95000"/>
                    <a:lumOff val="5000"/>
                  </a:schemeClr>
                </a:solidFill>
                <a:effectLst/>
                <a:latin typeface="Times New Roman" panose="02020603050405020304" pitchFamily="18" charset="0"/>
                <a:cs typeface="Times New Roman" panose="02020603050405020304" pitchFamily="18" charset="0"/>
              </a:rPr>
              <a:t>Packt</a:t>
            </a:r>
            <a:r>
              <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rPr>
              <a:t> Publishing Ltd. DOI: </a:t>
            </a:r>
            <a:r>
              <a:rPr lang="en-IN" sz="2190" b="1" dirty="0">
                <a:latin typeface="Times New Roman" panose="02020603050405020304" pitchFamily="18" charset="0"/>
                <a:cs typeface="Times New Roman" panose="02020603050405020304" pitchFamily="18" charset="0"/>
              </a:rPr>
              <a:t>10.1007/s10964-024-01950-7</a:t>
            </a:r>
            <a:endParaRPr lang="en-US" sz="2190" b="1"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190" b="1" dirty="0">
              <a:latin typeface="Times New Roman" panose="02020603050405020304" pitchFamily="18" charset="0"/>
              <a:cs typeface="Times New Roman" panose="02020603050405020304" pitchFamily="18" charset="0"/>
            </a:endParaRPr>
          </a:p>
        </p:txBody>
      </p:sp>
      <p:sp>
        <p:nvSpPr>
          <p:cNvPr id="22" name="Text Box 40">
            <a:extLst>
              <a:ext uri="{FF2B5EF4-FFF2-40B4-BE49-F238E27FC236}">
                <a16:creationId xmlns:a16="http://schemas.microsoft.com/office/drawing/2014/main" id="{945760EC-21D4-4C19-FD8A-0F223336ACD7}"/>
              </a:ext>
            </a:extLst>
          </p:cNvPr>
          <p:cNvSpPr txBox="1"/>
          <p:nvPr/>
        </p:nvSpPr>
        <p:spPr>
          <a:xfrm>
            <a:off x="-1563706" y="14891692"/>
            <a:ext cx="17162367" cy="429220"/>
          </a:xfrm>
          <a:prstGeom prst="rect">
            <a:avLst/>
          </a:prstGeom>
          <a:noFill/>
        </p:spPr>
        <p:txBody>
          <a:bodyPr wrap="square" rtlCol="0">
            <a:spAutoFit/>
          </a:bodyPr>
          <a:lstStyle/>
          <a:p>
            <a:pPr algn="ctr"/>
            <a:r>
              <a:rPr lang="en-US" sz="2189" b="1" dirty="0">
                <a:latin typeface="Times New Roman" panose="02020603050405020304" pitchFamily="18" charset="0"/>
                <a:cs typeface="Times New Roman" panose="02020603050405020304" pitchFamily="18" charset="0"/>
              </a:rPr>
              <a:t>Fig.2 Flow chart of video game sales prediction using RF and SVM algorithms</a:t>
            </a:r>
          </a:p>
        </p:txBody>
      </p:sp>
      <p:sp>
        <p:nvSpPr>
          <p:cNvPr id="23" name="Text Box 41">
            <a:extLst>
              <a:ext uri="{FF2B5EF4-FFF2-40B4-BE49-F238E27FC236}">
                <a16:creationId xmlns:a16="http://schemas.microsoft.com/office/drawing/2014/main" id="{F473F2D3-545D-DC7B-961E-D7269D1D5F63}"/>
              </a:ext>
            </a:extLst>
          </p:cNvPr>
          <p:cNvSpPr txBox="1"/>
          <p:nvPr/>
        </p:nvSpPr>
        <p:spPr>
          <a:xfrm>
            <a:off x="16749470" y="9132486"/>
            <a:ext cx="6532560" cy="429220"/>
          </a:xfrm>
          <a:prstGeom prst="rect">
            <a:avLst/>
          </a:prstGeom>
          <a:noFill/>
        </p:spPr>
        <p:txBody>
          <a:bodyPr wrap="square" rtlCol="0">
            <a:spAutoFit/>
          </a:bodyPr>
          <a:lstStyle/>
          <a:p>
            <a:r>
              <a:rPr lang="en-US" sz="2189" b="1" dirty="0">
                <a:latin typeface="Times New Roman" panose="02020603050405020304" pitchFamily="18" charset="0"/>
                <a:cs typeface="Times New Roman" panose="02020603050405020304" pitchFamily="18" charset="0"/>
              </a:rPr>
              <a:t>Fig.1 Video games sales prediction</a:t>
            </a:r>
          </a:p>
        </p:txBody>
      </p:sp>
      <p:sp>
        <p:nvSpPr>
          <p:cNvPr id="27" name="Rectangle 26">
            <a:extLst>
              <a:ext uri="{FF2B5EF4-FFF2-40B4-BE49-F238E27FC236}">
                <a16:creationId xmlns:a16="http://schemas.microsoft.com/office/drawing/2014/main" id="{81C9625C-05FB-0A4B-4EA2-2C791279307D}"/>
              </a:ext>
            </a:extLst>
          </p:cNvPr>
          <p:cNvSpPr/>
          <p:nvPr/>
        </p:nvSpPr>
        <p:spPr>
          <a:xfrm>
            <a:off x="-8328" y="-5795"/>
            <a:ext cx="21608034" cy="2569325"/>
          </a:xfrm>
          <a:prstGeom prst="rect">
            <a:avLst/>
          </a:prstGeom>
          <a:solidFill>
            <a:srgbClr val="828282"/>
          </a:solidFill>
          <a:ln>
            <a:noFill/>
          </a:ln>
        </p:spPr>
        <p:style>
          <a:lnRef idx="3">
            <a:schemeClr val="lt1"/>
          </a:lnRef>
          <a:fillRef idx="1">
            <a:schemeClr val="accent4"/>
          </a:fillRef>
          <a:effectRef idx="1">
            <a:schemeClr val="accent4"/>
          </a:effectRef>
          <a:fontRef idx="minor">
            <a:schemeClr val="lt1"/>
          </a:fontRef>
        </p:style>
        <p:txBody>
          <a:bodyPr rtlCol="0" anchor="ctr"/>
          <a:lstStyle/>
          <a:p>
            <a:pPr algn="ctr"/>
            <a:endParaRPr lang="en-IN" sz="1791"/>
          </a:p>
        </p:txBody>
      </p:sp>
      <p:pic>
        <p:nvPicPr>
          <p:cNvPr id="28" name="Picture 27">
            <a:extLst>
              <a:ext uri="{FF2B5EF4-FFF2-40B4-BE49-F238E27FC236}">
                <a16:creationId xmlns:a16="http://schemas.microsoft.com/office/drawing/2014/main" id="{38368E88-B8BF-21DC-F6FC-3FEF73E2515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609" y="67672"/>
            <a:ext cx="21217050" cy="2432309"/>
          </a:xfrm>
          <a:prstGeom prst="rect">
            <a:avLst/>
          </a:prstGeom>
        </p:spPr>
      </p:pic>
      <p:sp>
        <p:nvSpPr>
          <p:cNvPr id="29" name="Text Box 41">
            <a:extLst>
              <a:ext uri="{FF2B5EF4-FFF2-40B4-BE49-F238E27FC236}">
                <a16:creationId xmlns:a16="http://schemas.microsoft.com/office/drawing/2014/main" id="{E3B34462-3825-3BC9-C230-53E9A6ABE1E5}"/>
              </a:ext>
            </a:extLst>
          </p:cNvPr>
          <p:cNvSpPr txBox="1"/>
          <p:nvPr/>
        </p:nvSpPr>
        <p:spPr>
          <a:xfrm>
            <a:off x="15870648" y="1333387"/>
            <a:ext cx="5569043" cy="1102994"/>
          </a:xfrm>
          <a:prstGeom prst="rect">
            <a:avLst/>
          </a:prstGeom>
          <a:noFill/>
        </p:spPr>
        <p:txBody>
          <a:bodyPr wrap="square" rtlCol="0">
            <a:spAutoFit/>
          </a:bodyPr>
          <a:lstStyle/>
          <a:p>
            <a:pPr algn="r"/>
            <a:r>
              <a:rPr lang="en-US" sz="2189" b="1" dirty="0">
                <a:solidFill>
                  <a:schemeClr val="bg1"/>
                </a:solidFill>
                <a:latin typeface="Times New Roman" panose="02020603050405020304" pitchFamily="18" charset="0"/>
                <a:cs typeface="Times New Roman" panose="02020603050405020304" pitchFamily="18" charset="0"/>
              </a:rPr>
              <a:t>Name: Mr. </a:t>
            </a:r>
            <a:r>
              <a:rPr lang="en-US" sz="2189" b="1" dirty="0" err="1">
                <a:solidFill>
                  <a:schemeClr val="bg1"/>
                </a:solidFill>
                <a:latin typeface="Times New Roman" panose="02020603050405020304" pitchFamily="18" charset="0"/>
                <a:cs typeface="Times New Roman" panose="02020603050405020304" pitchFamily="18" charset="0"/>
              </a:rPr>
              <a:t>Jonnalagadda</a:t>
            </a:r>
            <a:r>
              <a:rPr lang="en-US" sz="2189" b="1" dirty="0">
                <a:solidFill>
                  <a:schemeClr val="bg1"/>
                </a:solidFill>
                <a:latin typeface="Times New Roman" panose="02020603050405020304" pitchFamily="18" charset="0"/>
                <a:cs typeface="Times New Roman" panose="02020603050405020304" pitchFamily="18" charset="0"/>
              </a:rPr>
              <a:t> Sai Chandu</a:t>
            </a:r>
            <a:br>
              <a:rPr lang="en-US" sz="2189" b="1" dirty="0">
                <a:solidFill>
                  <a:schemeClr val="bg1"/>
                </a:solidFill>
                <a:latin typeface="Times New Roman" panose="02020603050405020304" pitchFamily="18" charset="0"/>
                <a:cs typeface="Times New Roman" panose="02020603050405020304" pitchFamily="18" charset="0"/>
              </a:rPr>
            </a:br>
            <a:r>
              <a:rPr lang="en-US" sz="2189" b="1" dirty="0">
                <a:solidFill>
                  <a:schemeClr val="bg1"/>
                </a:solidFill>
                <a:latin typeface="Times New Roman" panose="02020603050405020304" pitchFamily="18" charset="0"/>
                <a:cs typeface="Times New Roman" panose="02020603050405020304" pitchFamily="18" charset="0"/>
              </a:rPr>
              <a:t>Register Number: 192211216</a:t>
            </a:r>
          </a:p>
          <a:p>
            <a:pPr algn="r"/>
            <a:r>
              <a:rPr lang="en-US" sz="2189" b="1" dirty="0">
                <a:solidFill>
                  <a:schemeClr val="bg1"/>
                </a:solidFill>
                <a:latin typeface="Times New Roman" panose="02020603050405020304" pitchFamily="18" charset="0"/>
                <a:cs typeface="Times New Roman" panose="02020603050405020304" pitchFamily="18" charset="0"/>
              </a:rPr>
              <a:t>Guided by K.V. </a:t>
            </a:r>
            <a:r>
              <a:rPr lang="en-US" sz="2189" b="1" dirty="0" err="1">
                <a:solidFill>
                  <a:schemeClr val="bg1"/>
                </a:solidFill>
                <a:latin typeface="Times New Roman" panose="02020603050405020304" pitchFamily="18" charset="0"/>
                <a:cs typeface="Times New Roman" panose="02020603050405020304" pitchFamily="18" charset="0"/>
              </a:rPr>
              <a:t>Kanimozhi</a:t>
            </a:r>
            <a:endParaRPr lang="en-US" sz="2189" b="1" dirty="0">
              <a:solidFill>
                <a:schemeClr val="bg1"/>
              </a:solidFill>
              <a:latin typeface="Times New Roman" panose="02020603050405020304" pitchFamily="18" charset="0"/>
              <a:cs typeface="Times New Roman" panose="02020603050405020304" pitchFamily="18" charset="0"/>
            </a:endParaRPr>
          </a:p>
        </p:txBody>
      </p:sp>
      <p:pic>
        <p:nvPicPr>
          <p:cNvPr id="37" name="Picture 36">
            <a:extLst>
              <a:ext uri="{FF2B5EF4-FFF2-40B4-BE49-F238E27FC236}">
                <a16:creationId xmlns:a16="http://schemas.microsoft.com/office/drawing/2014/main" id="{02CA5A8C-75C2-8B01-75C9-BF58C27634E7}"/>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00971" y="16482228"/>
            <a:ext cx="6327459" cy="4662421"/>
          </a:xfrm>
          <a:prstGeom prst="rect">
            <a:avLst/>
          </a:prstGeom>
          <a:ln w="38100">
            <a:solidFill>
              <a:schemeClr val="tx1"/>
            </a:solidFill>
          </a:ln>
        </p:spPr>
      </p:pic>
      <p:sp>
        <p:nvSpPr>
          <p:cNvPr id="38" name="TextBox 37">
            <a:extLst>
              <a:ext uri="{FF2B5EF4-FFF2-40B4-BE49-F238E27FC236}">
                <a16:creationId xmlns:a16="http://schemas.microsoft.com/office/drawing/2014/main" id="{169F9536-A829-009C-040E-8999CC4BD42E}"/>
              </a:ext>
            </a:extLst>
          </p:cNvPr>
          <p:cNvSpPr txBox="1"/>
          <p:nvPr/>
        </p:nvSpPr>
        <p:spPr>
          <a:xfrm>
            <a:off x="6929400" y="19957161"/>
            <a:ext cx="14341867" cy="2053832"/>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In the present work, Random Forest Algorithm is compared with SVM algorithm and it depicts that the Random Forest algorithm gives more accuracy</a:t>
            </a:r>
          </a:p>
          <a:p>
            <a:pPr marL="342900" indent="-342900" algn="just">
              <a:lnSpc>
                <a:spcPct val="150000"/>
              </a:lnSpc>
              <a:buFont typeface="Wingdings" panose="05000000000000000000" pitchFamily="2" charset="2"/>
              <a:buChar char="Ø"/>
            </a:pPr>
            <a:r>
              <a:rPr lang="en-US" sz="2190" b="1" dirty="0">
                <a:solidFill>
                  <a:srgbClr val="000000"/>
                </a:solidFill>
                <a:latin typeface="Times New Roman" panose="02020603050405020304" pitchFamily="18" charset="0"/>
                <a:cs typeface="Times New Roman" panose="02020603050405020304" pitchFamily="18" charset="0"/>
              </a:rPr>
              <a:t>This</a:t>
            </a:r>
            <a:r>
              <a:rPr lang="en-US" sz="2190" b="1" i="0" u="none" strike="noStrike" dirty="0">
                <a:solidFill>
                  <a:srgbClr val="000000"/>
                </a:solidFill>
                <a:effectLst/>
                <a:latin typeface="Times New Roman" panose="02020603050405020304" pitchFamily="18" charset="0"/>
                <a:cs typeface="Times New Roman" panose="02020603050405020304" pitchFamily="18" charset="0"/>
              </a:rPr>
              <a:t> Random Forest model attained 86.40% accuracy, on the other hand support Vector Machine Algorithm attained an accuracy of 74.49%</a:t>
            </a:r>
          </a:p>
        </p:txBody>
      </p:sp>
      <p:sp>
        <p:nvSpPr>
          <p:cNvPr id="46" name="TextBox 45">
            <a:extLst>
              <a:ext uri="{FF2B5EF4-FFF2-40B4-BE49-F238E27FC236}">
                <a16:creationId xmlns:a16="http://schemas.microsoft.com/office/drawing/2014/main" id="{61850378-F01F-42FD-0CB9-4F182B65737B}"/>
              </a:ext>
            </a:extLst>
          </p:cNvPr>
          <p:cNvSpPr txBox="1"/>
          <p:nvPr/>
        </p:nvSpPr>
        <p:spPr>
          <a:xfrm>
            <a:off x="297049" y="21308292"/>
            <a:ext cx="6575992" cy="429348"/>
          </a:xfrm>
          <a:prstGeom prst="rect">
            <a:avLst/>
          </a:prstGeom>
          <a:noFill/>
        </p:spPr>
        <p:txBody>
          <a:bodyPr wrap="square" rtlCol="0">
            <a:spAutoFit/>
          </a:bodyPr>
          <a:lstStyle/>
          <a:p>
            <a:pPr algn="ctr"/>
            <a:r>
              <a:rPr lang="en-US" sz="2190" b="1" dirty="0">
                <a:latin typeface="Times New Roman" panose="02020603050405020304" pitchFamily="18" charset="0"/>
                <a:cs typeface="Times New Roman" panose="02020603050405020304" pitchFamily="18" charset="0"/>
              </a:rPr>
              <a:t>Fig.3 Mean Accuracy Analysis of RF and SVM</a:t>
            </a:r>
            <a:endParaRPr lang="en-IN" sz="2190" b="1" dirty="0">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4C4F625-5894-CA2C-80E8-E3E592D05B9E}"/>
              </a:ext>
            </a:extLst>
          </p:cNvPr>
          <p:cNvSpPr txBox="1"/>
          <p:nvPr/>
        </p:nvSpPr>
        <p:spPr>
          <a:xfrm>
            <a:off x="7017478" y="16316271"/>
            <a:ext cx="14113685" cy="766364"/>
          </a:xfrm>
          <a:prstGeom prst="rect">
            <a:avLst/>
          </a:prstGeom>
          <a:noFill/>
        </p:spPr>
        <p:txBody>
          <a:bodyPr wrap="square" rtlCol="0">
            <a:spAutoFit/>
          </a:bodyPr>
          <a:lstStyle/>
          <a:p>
            <a:r>
              <a:rPr lang="en-US" sz="2190" b="1" dirty="0">
                <a:latin typeface="Times New Roman" panose="02020603050405020304" pitchFamily="18" charset="0"/>
                <a:cs typeface="Times New Roman" panose="02020603050405020304" pitchFamily="18" charset="0"/>
              </a:rPr>
              <a:t>Table.1 Group Statistics of RF and SVM Algorithms. It contains mean, standard deviation and standard deviation error</a:t>
            </a:r>
            <a:endParaRPr lang="en-IN" sz="2190" b="1" dirty="0">
              <a:latin typeface="Times New Roman" panose="02020603050405020304" pitchFamily="18" charset="0"/>
              <a:cs typeface="Times New Roman" panose="02020603050405020304" pitchFamily="18" charset="0"/>
            </a:endParaRPr>
          </a:p>
        </p:txBody>
      </p:sp>
      <p:pic>
        <p:nvPicPr>
          <p:cNvPr id="49" name="Picture 16" descr="Video game sales data visualization project - Microsoft Fabric Community">
            <a:extLst>
              <a:ext uri="{FF2B5EF4-FFF2-40B4-BE49-F238E27FC236}">
                <a16:creationId xmlns:a16="http://schemas.microsoft.com/office/drawing/2014/main" id="{5EF8F565-84BB-8D2B-9D11-CA93F114B8E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319798" y="4611774"/>
            <a:ext cx="5045870" cy="4095356"/>
          </a:xfrm>
          <a:prstGeom prst="rect">
            <a:avLst/>
          </a:prstGeom>
          <a:noFill/>
          <a:extLst>
            <a:ext uri="{909E8E84-426E-40DD-AFC4-6F175D3DCCD1}">
              <a14:hiddenFill xmlns:a14="http://schemas.microsoft.com/office/drawing/2010/main">
                <a:solidFill>
                  <a:srgbClr val="FFFFFF"/>
                </a:solidFill>
              </a14:hiddenFill>
            </a:ext>
          </a:extLst>
        </p:spPr>
      </p:pic>
      <p:sp>
        <p:nvSpPr>
          <p:cNvPr id="50" name="TextBox 49">
            <a:extLst>
              <a:ext uri="{FF2B5EF4-FFF2-40B4-BE49-F238E27FC236}">
                <a16:creationId xmlns:a16="http://schemas.microsoft.com/office/drawing/2014/main" id="{62AB8B46-2700-41D2-BB1A-ACB11C00CB4E}"/>
              </a:ext>
            </a:extLst>
          </p:cNvPr>
          <p:cNvSpPr txBox="1"/>
          <p:nvPr/>
        </p:nvSpPr>
        <p:spPr>
          <a:xfrm>
            <a:off x="13889590" y="17937480"/>
            <a:ext cx="184731" cy="369332"/>
          </a:xfrm>
          <a:prstGeom prst="rect">
            <a:avLst/>
          </a:prstGeom>
          <a:noFill/>
        </p:spPr>
        <p:txBody>
          <a:bodyPr wrap="none" rtlCol="0">
            <a:spAutoFit/>
          </a:bodyPr>
          <a:lstStyle/>
          <a:p>
            <a:endParaRPr lang="en-IN" dirty="0"/>
          </a:p>
        </p:txBody>
      </p:sp>
      <p:sp>
        <p:nvSpPr>
          <p:cNvPr id="136" name="TextBox 135">
            <a:extLst>
              <a:ext uri="{FF2B5EF4-FFF2-40B4-BE49-F238E27FC236}">
                <a16:creationId xmlns:a16="http://schemas.microsoft.com/office/drawing/2014/main" id="{0183F7DD-840A-B14E-CE1D-8EABA741D8DD}"/>
              </a:ext>
            </a:extLst>
          </p:cNvPr>
          <p:cNvSpPr txBox="1"/>
          <p:nvPr/>
        </p:nvSpPr>
        <p:spPr>
          <a:xfrm>
            <a:off x="13538716" y="10171625"/>
            <a:ext cx="7553226" cy="429348"/>
          </a:xfrm>
          <a:prstGeom prst="rect">
            <a:avLst/>
          </a:prstGeom>
          <a:noFill/>
        </p:spPr>
        <p:txBody>
          <a:bodyPr wrap="square" rtlCol="0">
            <a:spAutoFit/>
          </a:bodyPr>
          <a:lstStyle/>
          <a:p>
            <a:pPr marL="285750" indent="-285750" algn="just">
              <a:buFont typeface="Wingdings" panose="05000000000000000000" pitchFamily="2" charset="2"/>
              <a:buChar char="Ø"/>
            </a:pPr>
            <a:endParaRPr lang="en-IN" sz="2190" b="1" dirty="0">
              <a:latin typeface="Times New Roman" panose="02020603050405020304" pitchFamily="18" charset="0"/>
              <a:cs typeface="Times New Roman" panose="02020603050405020304" pitchFamily="18" charset="0"/>
            </a:endParaRPr>
          </a:p>
        </p:txBody>
      </p:sp>
      <p:sp>
        <p:nvSpPr>
          <p:cNvPr id="137" name="TextBox 136">
            <a:extLst>
              <a:ext uri="{FF2B5EF4-FFF2-40B4-BE49-F238E27FC236}">
                <a16:creationId xmlns:a16="http://schemas.microsoft.com/office/drawing/2014/main" id="{F0DA89EA-A33D-2D0D-C549-B06F763BF51E}"/>
              </a:ext>
            </a:extLst>
          </p:cNvPr>
          <p:cNvSpPr txBox="1"/>
          <p:nvPr/>
        </p:nvSpPr>
        <p:spPr>
          <a:xfrm>
            <a:off x="14430263" y="9976751"/>
            <a:ext cx="6841004" cy="5592493"/>
          </a:xfrm>
          <a:prstGeom prst="rect">
            <a:avLst/>
          </a:prstGeom>
          <a:noFill/>
        </p:spPr>
        <p:txBody>
          <a:bodyPr wrap="square" rtlCol="0">
            <a:spAutoFit/>
          </a:bodyPr>
          <a:lstStyle/>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Sample Size: 20</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Group-1 (Random Forest): 10 samples</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Group-2 (Support Vector Machine): 10 samples</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samples are tested in SPSS statistical analysis and outputs have been derived</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The statistical features extracted are count of samples, mean, standard deviation, minimum and maximum</a:t>
            </a:r>
          </a:p>
          <a:p>
            <a:pPr marL="285750" indent="-285750" algn="just">
              <a:lnSpc>
                <a:spcPct val="150000"/>
              </a:lnSpc>
              <a:buFont typeface="Wingdings" panose="05000000000000000000" pitchFamily="2" charset="2"/>
              <a:buChar char="Ø"/>
            </a:pPr>
            <a:r>
              <a:rPr lang="en-US" sz="2190" b="1" dirty="0">
                <a:latin typeface="Times New Roman" panose="02020603050405020304" pitchFamily="18" charset="0"/>
                <a:cs typeface="Times New Roman" panose="02020603050405020304" pitchFamily="18" charset="0"/>
              </a:rPr>
              <a:t>Non-number data is converted into numerical data for comparison between two algorithms in the dataset</a:t>
            </a:r>
            <a:endParaRPr lang="en-IN" sz="2190" b="1" dirty="0">
              <a:latin typeface="Times New Roman" panose="02020603050405020304" pitchFamily="18" charset="0"/>
              <a:cs typeface="Times New Roman" panose="02020603050405020304" pitchFamily="18" charset="0"/>
            </a:endParaRPr>
          </a:p>
        </p:txBody>
      </p:sp>
      <p:grpSp>
        <p:nvGrpSpPr>
          <p:cNvPr id="25" name="Group 24">
            <a:extLst>
              <a:ext uri="{FF2B5EF4-FFF2-40B4-BE49-F238E27FC236}">
                <a16:creationId xmlns:a16="http://schemas.microsoft.com/office/drawing/2014/main" id="{7823B393-23A4-DDEB-B4D4-82C6EDFC0DBA}"/>
              </a:ext>
            </a:extLst>
          </p:cNvPr>
          <p:cNvGrpSpPr/>
          <p:nvPr/>
        </p:nvGrpSpPr>
        <p:grpSpPr>
          <a:xfrm>
            <a:off x="200266" y="10846170"/>
            <a:ext cx="13530974" cy="3781821"/>
            <a:chOff x="200266" y="10846170"/>
            <a:chExt cx="12467494" cy="3781821"/>
          </a:xfrm>
        </p:grpSpPr>
        <p:sp>
          <p:nvSpPr>
            <p:cNvPr id="60" name="Rectangle 59">
              <a:extLst>
                <a:ext uri="{FF2B5EF4-FFF2-40B4-BE49-F238E27FC236}">
                  <a16:creationId xmlns:a16="http://schemas.microsoft.com/office/drawing/2014/main" id="{2476CB4A-C6CA-17BC-E3AE-D5E68B18FA72}"/>
                </a:ext>
              </a:extLst>
            </p:cNvPr>
            <p:cNvSpPr/>
            <p:nvPr/>
          </p:nvSpPr>
          <p:spPr>
            <a:xfrm>
              <a:off x="3254657" y="10866598"/>
              <a:ext cx="2525132" cy="1451422"/>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a:t>
              </a:r>
            </a:p>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Pre-processing</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62" name="Rectangle 61">
              <a:extLst>
                <a:ext uri="{FF2B5EF4-FFF2-40B4-BE49-F238E27FC236}">
                  <a16:creationId xmlns:a16="http://schemas.microsoft.com/office/drawing/2014/main" id="{E370A19A-D757-53E8-6405-CCB630D2DB91}"/>
                </a:ext>
              </a:extLst>
            </p:cNvPr>
            <p:cNvSpPr/>
            <p:nvPr/>
          </p:nvSpPr>
          <p:spPr>
            <a:xfrm>
              <a:off x="6534034" y="10846170"/>
              <a:ext cx="2209800" cy="1524763"/>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Splitting data into training data and testing data</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65" name="Rectangle 64">
              <a:extLst>
                <a:ext uri="{FF2B5EF4-FFF2-40B4-BE49-F238E27FC236}">
                  <a16:creationId xmlns:a16="http://schemas.microsoft.com/office/drawing/2014/main" id="{6243A004-AED2-AB33-440E-0C0DA2595EB7}"/>
                </a:ext>
              </a:extLst>
            </p:cNvPr>
            <p:cNvSpPr/>
            <p:nvPr/>
          </p:nvSpPr>
          <p:spPr>
            <a:xfrm>
              <a:off x="10255637" y="10866598"/>
              <a:ext cx="2209800" cy="1443079"/>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training (Random Forest &amp; Support Vector Machine) </a:t>
              </a:r>
              <a:endParaRPr lang="en-IN" sz="2190" b="1" dirty="0">
                <a:solidFill>
                  <a:schemeClr val="tx1"/>
                </a:solidFill>
                <a:latin typeface="Times New Roman" panose="02020603050405020304" pitchFamily="18" charset="0"/>
                <a:cs typeface="Times New Roman" panose="02020603050405020304" pitchFamily="18" charset="0"/>
              </a:endParaRPr>
            </a:p>
          </p:txBody>
        </p:sp>
        <p:sp>
          <p:nvSpPr>
            <p:cNvPr id="70" name="Rectangle 69">
              <a:extLst>
                <a:ext uri="{FF2B5EF4-FFF2-40B4-BE49-F238E27FC236}">
                  <a16:creationId xmlns:a16="http://schemas.microsoft.com/office/drawing/2014/main" id="{8D4328AE-6106-D6B6-ED76-058EE2B671AE}"/>
                </a:ext>
              </a:extLst>
            </p:cNvPr>
            <p:cNvSpPr/>
            <p:nvPr/>
          </p:nvSpPr>
          <p:spPr>
            <a:xfrm>
              <a:off x="10123948" y="13273323"/>
              <a:ext cx="2543812" cy="1141170"/>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Models validation</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72" name="Straight Arrow Connector 71">
              <a:extLst>
                <a:ext uri="{FF2B5EF4-FFF2-40B4-BE49-F238E27FC236}">
                  <a16:creationId xmlns:a16="http://schemas.microsoft.com/office/drawing/2014/main" id="{2E25C005-7E66-D4F9-AD6C-73D4623CA58C}"/>
                </a:ext>
              </a:extLst>
            </p:cNvPr>
            <p:cNvCxnSpPr>
              <a:cxnSpLocks/>
            </p:cNvCxnSpPr>
            <p:nvPr/>
          </p:nvCxnSpPr>
          <p:spPr>
            <a:xfrm>
              <a:off x="2305877" y="11693034"/>
              <a:ext cx="948780"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4B5BAE41-F67E-2BE3-F4BD-AB7919BA0B2C}"/>
                </a:ext>
              </a:extLst>
            </p:cNvPr>
            <p:cNvCxnSpPr>
              <a:cxnSpLocks/>
              <a:stCxn id="62" idx="3"/>
              <a:endCxn id="65" idx="1"/>
            </p:cNvCxnSpPr>
            <p:nvPr/>
          </p:nvCxnSpPr>
          <p:spPr>
            <a:xfrm flipV="1">
              <a:off x="8743834" y="11588138"/>
              <a:ext cx="1511803" cy="204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0179DD85-FEA7-2B37-855D-21FE251C51FA}"/>
                </a:ext>
              </a:extLst>
            </p:cNvPr>
            <p:cNvCxnSpPr>
              <a:cxnSpLocks/>
              <a:stCxn id="60" idx="3"/>
              <a:endCxn id="62" idx="1"/>
            </p:cNvCxnSpPr>
            <p:nvPr/>
          </p:nvCxnSpPr>
          <p:spPr>
            <a:xfrm>
              <a:off x="5779789" y="11592309"/>
              <a:ext cx="754245" cy="16243"/>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sp>
          <p:nvSpPr>
            <p:cNvPr id="122" name="Rectangle 121">
              <a:extLst>
                <a:ext uri="{FF2B5EF4-FFF2-40B4-BE49-F238E27FC236}">
                  <a16:creationId xmlns:a16="http://schemas.microsoft.com/office/drawing/2014/main" id="{FFC9C20C-A41F-476C-F836-1874AE27703B}"/>
                </a:ext>
              </a:extLst>
            </p:cNvPr>
            <p:cNvSpPr/>
            <p:nvPr/>
          </p:nvSpPr>
          <p:spPr>
            <a:xfrm>
              <a:off x="328258" y="13103228"/>
              <a:ext cx="8381334" cy="1524763"/>
            </a:xfrm>
            <a:prstGeom prst="rect">
              <a:avLst/>
            </a:prstGeom>
            <a:solidFill>
              <a:schemeClr val="accent6"/>
            </a:solidFill>
            <a:ln w="3175">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solidFill>
                  <a:latin typeface="Times New Roman" panose="02020603050405020304" pitchFamily="18" charset="0"/>
                  <a:cs typeface="Times New Roman" panose="02020603050405020304" pitchFamily="18" charset="0"/>
                </a:rPr>
                <a:t>Performance comparison of Random Forest algorithm with Support Vector Machine for video games sales</a:t>
              </a:r>
              <a:endParaRPr lang="en-IN" sz="2190" b="1" dirty="0">
                <a:solidFill>
                  <a:schemeClr val="tx1"/>
                </a:solidFill>
                <a:latin typeface="Times New Roman" panose="02020603050405020304" pitchFamily="18" charset="0"/>
                <a:cs typeface="Times New Roman" panose="02020603050405020304" pitchFamily="18" charset="0"/>
              </a:endParaRPr>
            </a:p>
          </p:txBody>
        </p:sp>
        <p:cxnSp>
          <p:nvCxnSpPr>
            <p:cNvPr id="125" name="Straight Arrow Connector 124">
              <a:extLst>
                <a:ext uri="{FF2B5EF4-FFF2-40B4-BE49-F238E27FC236}">
                  <a16:creationId xmlns:a16="http://schemas.microsoft.com/office/drawing/2014/main" id="{8FCCA8A4-3CBB-929D-E544-BAB3831EA3EE}"/>
                </a:ext>
              </a:extLst>
            </p:cNvPr>
            <p:cNvCxnSpPr>
              <a:cxnSpLocks/>
              <a:endCxn id="122" idx="3"/>
            </p:cNvCxnSpPr>
            <p:nvPr/>
          </p:nvCxnSpPr>
          <p:spPr>
            <a:xfrm flipH="1">
              <a:off x="8709592" y="13840462"/>
              <a:ext cx="1414356" cy="25148"/>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C6A2A309-4B31-5ACE-503F-0B3DD766054A}"/>
                </a:ext>
              </a:extLst>
            </p:cNvPr>
            <p:cNvCxnSpPr>
              <a:cxnSpLocks/>
            </p:cNvCxnSpPr>
            <p:nvPr/>
          </p:nvCxnSpPr>
          <p:spPr>
            <a:xfrm>
              <a:off x="11466263" y="12318020"/>
              <a:ext cx="0" cy="94097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1" name="Oval 140">
              <a:extLst>
                <a:ext uri="{FF2B5EF4-FFF2-40B4-BE49-F238E27FC236}">
                  <a16:creationId xmlns:a16="http://schemas.microsoft.com/office/drawing/2014/main" id="{D63F7E73-6021-FF1F-2959-63689CB8486D}"/>
                </a:ext>
              </a:extLst>
            </p:cNvPr>
            <p:cNvSpPr/>
            <p:nvPr/>
          </p:nvSpPr>
          <p:spPr>
            <a:xfrm>
              <a:off x="200266" y="11019652"/>
              <a:ext cx="2217504" cy="1302220"/>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190" b="1" dirty="0">
                  <a:solidFill>
                    <a:schemeClr val="tx1">
                      <a:lumMod val="95000"/>
                      <a:lumOff val="5000"/>
                    </a:schemeClr>
                  </a:solidFill>
                  <a:latin typeface="Times New Roman" panose="02020603050405020304" pitchFamily="18" charset="0"/>
                  <a:cs typeface="Times New Roman" panose="02020603050405020304" pitchFamily="18" charset="0"/>
                </a:rPr>
                <a:t>Data Collection</a:t>
              </a:r>
              <a:endParaRPr lang="en-IN" sz="219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graphicFrame>
        <p:nvGraphicFramePr>
          <p:cNvPr id="24" name="Table 23">
            <a:extLst>
              <a:ext uri="{FF2B5EF4-FFF2-40B4-BE49-F238E27FC236}">
                <a16:creationId xmlns:a16="http://schemas.microsoft.com/office/drawing/2014/main" id="{351814CF-51E9-C208-5BF3-462123573C8D}"/>
              </a:ext>
            </a:extLst>
          </p:cNvPr>
          <p:cNvGraphicFramePr>
            <a:graphicFrameLocks noGrp="1"/>
          </p:cNvGraphicFramePr>
          <p:nvPr>
            <p:extLst>
              <p:ext uri="{D42A27DB-BD31-4B8C-83A1-F6EECF244321}">
                <p14:modId xmlns:p14="http://schemas.microsoft.com/office/powerpoint/2010/main" val="2238391541"/>
              </p:ext>
            </p:extLst>
          </p:nvPr>
        </p:nvGraphicFramePr>
        <p:xfrm>
          <a:off x="6943758" y="17144147"/>
          <a:ext cx="14421912" cy="2937287"/>
        </p:xfrm>
        <a:graphic>
          <a:graphicData uri="http://schemas.openxmlformats.org/drawingml/2006/table">
            <a:tbl>
              <a:tblPr firstRow="1" bandRow="1">
                <a:tableStyleId>{5C22544A-7EE6-4342-B048-85BDC9FD1C3A}</a:tableStyleId>
              </a:tblPr>
              <a:tblGrid>
                <a:gridCol w="2403652">
                  <a:extLst>
                    <a:ext uri="{9D8B030D-6E8A-4147-A177-3AD203B41FA5}">
                      <a16:colId xmlns:a16="http://schemas.microsoft.com/office/drawing/2014/main" val="2591070888"/>
                    </a:ext>
                  </a:extLst>
                </a:gridCol>
                <a:gridCol w="2403652">
                  <a:extLst>
                    <a:ext uri="{9D8B030D-6E8A-4147-A177-3AD203B41FA5}">
                      <a16:colId xmlns:a16="http://schemas.microsoft.com/office/drawing/2014/main" val="3847878340"/>
                    </a:ext>
                  </a:extLst>
                </a:gridCol>
                <a:gridCol w="2403652">
                  <a:extLst>
                    <a:ext uri="{9D8B030D-6E8A-4147-A177-3AD203B41FA5}">
                      <a16:colId xmlns:a16="http://schemas.microsoft.com/office/drawing/2014/main" val="216774338"/>
                    </a:ext>
                  </a:extLst>
                </a:gridCol>
                <a:gridCol w="2403652">
                  <a:extLst>
                    <a:ext uri="{9D8B030D-6E8A-4147-A177-3AD203B41FA5}">
                      <a16:colId xmlns:a16="http://schemas.microsoft.com/office/drawing/2014/main" val="57833473"/>
                    </a:ext>
                  </a:extLst>
                </a:gridCol>
                <a:gridCol w="2403652">
                  <a:extLst>
                    <a:ext uri="{9D8B030D-6E8A-4147-A177-3AD203B41FA5}">
                      <a16:colId xmlns:a16="http://schemas.microsoft.com/office/drawing/2014/main" val="1873543831"/>
                    </a:ext>
                  </a:extLst>
                </a:gridCol>
                <a:gridCol w="2403652">
                  <a:extLst>
                    <a:ext uri="{9D8B030D-6E8A-4147-A177-3AD203B41FA5}">
                      <a16:colId xmlns:a16="http://schemas.microsoft.com/office/drawing/2014/main" val="2955404784"/>
                    </a:ext>
                  </a:extLst>
                </a:gridCol>
              </a:tblGrid>
              <a:tr h="1371982">
                <a:tc gridSpan="2">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Groups</a:t>
                      </a:r>
                      <a:endParaRPr kumimoji="0" 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hMerge="1">
                  <a:txBody>
                    <a:bodyPr/>
                    <a:lstStyle/>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Mean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endParaRPr lang="en-US" sz="2190" b="1" dirty="0">
                        <a:solidFill>
                          <a:schemeClr val="tx1"/>
                        </a:solidFill>
                        <a:latin typeface="Times New Roman" panose="02020603050405020304" pitchFamily="18" charset="0"/>
                        <a:cs typeface="Times New Roman" panose="02020603050405020304" pitchFamily="18" charset="0"/>
                      </a:endParaRPr>
                    </a:p>
                    <a:p>
                      <a:pPr algn="ctr"/>
                      <a:r>
                        <a:rPr lang="en-US" sz="2190" b="1" dirty="0">
                          <a:solidFill>
                            <a:schemeClr val="tx1"/>
                          </a:solidFill>
                          <a:latin typeface="Times New Roman" panose="02020603050405020304" pitchFamily="18" charset="0"/>
                          <a:cs typeface="Times New Roman" panose="02020603050405020304" pitchFamily="18" charset="0"/>
                        </a:rPr>
                        <a:t>Standard deviation</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lang="en-US" sz="2190" b="1" dirty="0">
                        <a:solidFill>
                          <a:schemeClr val="tx1"/>
                        </a:solidFill>
                        <a:latin typeface="Times New Roman" panose="02020603050405020304" pitchFamily="18" charset="0"/>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lang="en-US" sz="2190" b="1" dirty="0">
                          <a:solidFill>
                            <a:schemeClr val="tx1"/>
                          </a:solidFill>
                          <a:latin typeface="Times New Roman" panose="02020603050405020304" pitchFamily="18" charset="0"/>
                          <a:cs typeface="Times New Roman" panose="02020603050405020304" pitchFamily="18" charset="0"/>
                        </a:rPr>
                        <a:t>Standard deviation error</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70846018"/>
                  </a:ext>
                </a:extLst>
              </a:tr>
              <a:tr h="701900">
                <a:tc rowSpan="2">
                  <a:txBody>
                    <a:bodyPr/>
                    <a:lstStyle/>
                    <a:p>
                      <a:pPr marL="0" marR="0" lvl="0" indent="0" algn="ctr" defTabSz="2159996" rtl="0" eaLnBrk="1" fontAlgn="auto" latinLnBrk="0" hangingPunct="1">
                        <a:lnSpc>
                          <a:spcPct val="100000"/>
                        </a:lnSpc>
                        <a:spcBef>
                          <a:spcPts val="0"/>
                        </a:spcBef>
                        <a:spcAft>
                          <a:spcPts val="0"/>
                        </a:spcAft>
                        <a:buClrTx/>
                        <a:buSzTx/>
                        <a:buFontTx/>
                        <a:buNone/>
                        <a:tabLst/>
                        <a:defRPr/>
                      </a:pPr>
                      <a:endPar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ctr" defTabSz="2159996" rtl="0" eaLnBrk="1" fontAlgn="auto" latinLnBrk="0" hangingPunct="1">
                        <a:lnSpc>
                          <a:spcPct val="100000"/>
                        </a:lnSpc>
                        <a:spcBef>
                          <a:spcPts val="0"/>
                        </a:spcBef>
                        <a:spcAft>
                          <a:spcPts val="0"/>
                        </a:spcAft>
                        <a:buClrTx/>
                        <a:buSzTx/>
                        <a:buFontTx/>
                        <a:buNone/>
                        <a:tabLst/>
                        <a:defRPr/>
                      </a:pPr>
                      <a:r>
                        <a:rPr kumimoji="0" lang="en-US"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Accuracy rate</a:t>
                      </a:r>
                      <a:endParaRPr kumimoji="0" lang="en-IN" sz="219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RF</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86.40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2.658</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0.840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17045956"/>
                  </a:ext>
                </a:extLst>
              </a:tr>
              <a:tr h="828417">
                <a:tc vMerge="1">
                  <a:txBody>
                    <a:bodyPr/>
                    <a:lstStyle/>
                    <a:p>
                      <a:endParaRPr lang="en-IN"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solidFill>
                            <a:schemeClr val="tx1"/>
                          </a:solidFill>
                          <a:latin typeface="Times New Roman" panose="02020603050405020304" pitchFamily="18" charset="0"/>
                          <a:cs typeface="Times New Roman" panose="02020603050405020304" pitchFamily="18" charset="0"/>
                        </a:rPr>
                        <a:t>SVM</a:t>
                      </a:r>
                      <a:endParaRPr lang="en-IN" sz="2190" b="1" dirty="0">
                        <a:solidFill>
                          <a:schemeClr val="tx1"/>
                        </a:solidFill>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10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74.49</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2.780</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tc>
                  <a:txBody>
                    <a:bodyPr/>
                    <a:lstStyle/>
                    <a:p>
                      <a:pPr algn="ctr"/>
                      <a:r>
                        <a:rPr lang="en-US" sz="2190" b="1" dirty="0">
                          <a:latin typeface="Times New Roman" panose="02020603050405020304" pitchFamily="18" charset="0"/>
                          <a:cs typeface="Times New Roman" panose="02020603050405020304" pitchFamily="18" charset="0"/>
                        </a:rPr>
                        <a:t>0.879</a:t>
                      </a:r>
                      <a:endParaRPr lang="en-IN" sz="2190" b="1" dirty="0">
                        <a:latin typeface="Times New Roman" panose="02020603050405020304" pitchFamily="18" charset="0"/>
                        <a:cs typeface="Times New Roman" panose="02020603050405020304" pitchFamily="18" charset="0"/>
                      </a:endParaRP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5820850"/>
                  </a:ext>
                </a:extLst>
              </a:tr>
            </a:tbl>
          </a:graphicData>
        </a:graphic>
      </p:graphicFrame>
    </p:spTree>
    <p:extLst>
      <p:ext uri="{BB962C8B-B14F-4D97-AF65-F5344CB8AC3E}">
        <p14:creationId xmlns:p14="http://schemas.microsoft.com/office/powerpoint/2010/main" val="36760454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807</TotalTime>
  <Words>883</Words>
  <Application>Microsoft Office PowerPoint</Application>
  <PresentationFormat>Custom</PresentationFormat>
  <Paragraphs>73</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Times New Roman</vt:lpstr>
      <vt:lpstr>Wingdings</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sai chandu</dc:creator>
  <cp:lastModifiedBy>sai chandu</cp:lastModifiedBy>
  <cp:revision>5</cp:revision>
  <dcterms:created xsi:type="dcterms:W3CDTF">2024-04-22T02:44:07Z</dcterms:created>
  <dcterms:modified xsi:type="dcterms:W3CDTF">2024-04-25T10:41:47Z</dcterms:modified>
</cp:coreProperties>
</file>