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DE357-C665-464E-B60F-88ED001B62E6}" v="15" dt="2024-04-25T03:46:1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chandu" userId="812c835f4fd9afa4" providerId="LiveId" clId="{D4ADE357-C665-464E-B60F-88ED001B62E6}"/>
    <pc:docChg chg="undo redo custSel modSld">
      <pc:chgData name="sai chandu" userId="812c835f4fd9afa4" providerId="LiveId" clId="{D4ADE357-C665-464E-B60F-88ED001B62E6}" dt="2024-04-25T09:31:43.346" v="853" actId="20577"/>
      <pc:docMkLst>
        <pc:docMk/>
      </pc:docMkLst>
      <pc:sldChg chg="addSp delSp modSp mod">
        <pc:chgData name="sai chandu" userId="812c835f4fd9afa4" providerId="LiveId" clId="{D4ADE357-C665-464E-B60F-88ED001B62E6}" dt="2024-04-25T09:31:43.346" v="853" actId="20577"/>
        <pc:sldMkLst>
          <pc:docMk/>
          <pc:sldMk cId="2772405235" sldId="256"/>
        </pc:sldMkLst>
        <pc:spChg chg="mod">
          <ac:chgData name="sai chandu" userId="812c835f4fd9afa4" providerId="LiveId" clId="{D4ADE357-C665-464E-B60F-88ED001B62E6}" dt="2024-04-23T04:06:14.005" v="225"/>
          <ac:spMkLst>
            <pc:docMk/>
            <pc:sldMk cId="2772405235" sldId="256"/>
            <ac:spMk id="6" creationId="{F0CD3DAD-0C1B-DFA6-EC03-8B350DC3FE71}"/>
          </ac:spMkLst>
        </pc:spChg>
        <pc:spChg chg="mod">
          <ac:chgData name="sai chandu" userId="812c835f4fd9afa4" providerId="LiveId" clId="{D4ADE357-C665-464E-B60F-88ED001B62E6}" dt="2024-04-22T03:06:48.898" v="16" actId="1076"/>
          <ac:spMkLst>
            <pc:docMk/>
            <pc:sldMk cId="2772405235" sldId="256"/>
            <ac:spMk id="9" creationId="{A4D7BE6A-93A2-8A3F-45A0-244045F91E60}"/>
          </ac:spMkLst>
        </pc:spChg>
        <pc:spChg chg="mod">
          <ac:chgData name="sai chandu" userId="812c835f4fd9afa4" providerId="LiveId" clId="{D4ADE357-C665-464E-B60F-88ED001B62E6}" dt="2024-04-23T04:11:47.104" v="278" actId="1076"/>
          <ac:spMkLst>
            <pc:docMk/>
            <pc:sldMk cId="2772405235" sldId="256"/>
            <ac:spMk id="11" creationId="{233FA5CF-2ECB-50D5-5863-F24674A7D2C1}"/>
          </ac:spMkLst>
        </pc:spChg>
        <pc:spChg chg="mod">
          <ac:chgData name="sai chandu" userId="812c835f4fd9afa4" providerId="LiveId" clId="{D4ADE357-C665-464E-B60F-88ED001B62E6}" dt="2024-04-23T04:11:54.132" v="279" actId="1076"/>
          <ac:spMkLst>
            <pc:docMk/>
            <pc:sldMk cId="2772405235" sldId="256"/>
            <ac:spMk id="12" creationId="{EC77E52B-27FC-6432-F862-611B1569AA5E}"/>
          </ac:spMkLst>
        </pc:spChg>
        <pc:spChg chg="mod">
          <ac:chgData name="sai chandu" userId="812c835f4fd9afa4" providerId="LiveId" clId="{D4ADE357-C665-464E-B60F-88ED001B62E6}" dt="2024-04-22T03:06:20.330" v="13" actId="1076"/>
          <ac:spMkLst>
            <pc:docMk/>
            <pc:sldMk cId="2772405235" sldId="256"/>
            <ac:spMk id="13" creationId="{6B924733-D8F2-CB69-3E75-F1B4F4205DC9}"/>
          </ac:spMkLst>
        </pc:spChg>
        <pc:spChg chg="mod">
          <ac:chgData name="sai chandu" userId="812c835f4fd9afa4" providerId="LiveId" clId="{D4ADE357-C665-464E-B60F-88ED001B62E6}" dt="2024-04-25T08:08:09.604" v="851" actId="20577"/>
          <ac:spMkLst>
            <pc:docMk/>
            <pc:sldMk cId="2772405235" sldId="256"/>
            <ac:spMk id="14" creationId="{3D7FD48E-3ED3-7A29-8AA9-9E59F3AB2906}"/>
          </ac:spMkLst>
        </pc:spChg>
        <pc:spChg chg="mod">
          <ac:chgData name="sai chandu" userId="812c835f4fd9afa4" providerId="LiveId" clId="{D4ADE357-C665-464E-B60F-88ED001B62E6}" dt="2024-04-22T03:06:39.463" v="15" actId="1076"/>
          <ac:spMkLst>
            <pc:docMk/>
            <pc:sldMk cId="2772405235" sldId="256"/>
            <ac:spMk id="15" creationId="{FACD9A10-46B7-A482-F98F-C0FB285C879B}"/>
          </ac:spMkLst>
        </pc:spChg>
        <pc:spChg chg="mod">
          <ac:chgData name="sai chandu" userId="812c835f4fd9afa4" providerId="LiveId" clId="{D4ADE357-C665-464E-B60F-88ED001B62E6}" dt="2024-04-25T09:31:43.346" v="853" actId="20577"/>
          <ac:spMkLst>
            <pc:docMk/>
            <pc:sldMk cId="2772405235" sldId="256"/>
            <ac:spMk id="17" creationId="{AD19993A-47E1-83B5-9A92-8C9389A94530}"/>
          </ac:spMkLst>
        </pc:spChg>
        <pc:spChg chg="mod">
          <ac:chgData name="sai chandu" userId="812c835f4fd9afa4" providerId="LiveId" clId="{D4ADE357-C665-464E-B60F-88ED001B62E6}" dt="2024-04-25T04:25:08.183" v="810" actId="20577"/>
          <ac:spMkLst>
            <pc:docMk/>
            <pc:sldMk cId="2772405235" sldId="256"/>
            <ac:spMk id="20" creationId="{F4E80087-E220-EFF6-2A8F-126BE1FA2886}"/>
          </ac:spMkLst>
        </pc:spChg>
        <pc:spChg chg="mod">
          <ac:chgData name="sai chandu" userId="812c835f4fd9afa4" providerId="LiveId" clId="{D4ADE357-C665-464E-B60F-88ED001B62E6}" dt="2024-04-23T16:22:08.181" v="775" actId="20577"/>
          <ac:spMkLst>
            <pc:docMk/>
            <pc:sldMk cId="2772405235" sldId="256"/>
            <ac:spMk id="21" creationId="{214B7A7A-1303-7EF5-6100-B92B52841AC8}"/>
          </ac:spMkLst>
        </pc:spChg>
        <pc:spChg chg="mod">
          <ac:chgData name="sai chandu" userId="812c835f4fd9afa4" providerId="LiveId" clId="{D4ADE357-C665-464E-B60F-88ED001B62E6}" dt="2024-04-23T05:20:54.468" v="303" actId="20577"/>
          <ac:spMkLst>
            <pc:docMk/>
            <pc:sldMk cId="2772405235" sldId="256"/>
            <ac:spMk id="22" creationId="{C566BA1E-6523-00DE-F6A4-A03DAFAC4188}"/>
          </ac:spMkLst>
        </pc:spChg>
        <pc:spChg chg="mod">
          <ac:chgData name="sai chandu" userId="812c835f4fd9afa4" providerId="LiveId" clId="{D4ADE357-C665-464E-B60F-88ED001B62E6}" dt="2024-04-22T06:43:58.241" v="90" actId="20577"/>
          <ac:spMkLst>
            <pc:docMk/>
            <pc:sldMk cId="2772405235" sldId="256"/>
            <ac:spMk id="23" creationId="{DBEF10A3-643C-96BB-FD72-B4A4CCD86F91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24" creationId="{26D56A79-78C5-0B98-7804-51E5CA5FF1A4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25" creationId="{8FBF443E-68CC-31AF-DCBF-B1A7489EC5DE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30" creationId="{6C85E486-9C69-AAAD-13DF-AF8623DD8963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32" creationId="{7FAB1FFA-E46E-2CD1-F28C-89C86BC0B145}"/>
          </ac:spMkLst>
        </pc:spChg>
        <pc:spChg chg="mod">
          <ac:chgData name="sai chandu" userId="812c835f4fd9afa4" providerId="LiveId" clId="{D4ADE357-C665-464E-B60F-88ED001B62E6}" dt="2024-04-23T04:09:50.174" v="273" actId="14100"/>
          <ac:spMkLst>
            <pc:docMk/>
            <pc:sldMk cId="2772405235" sldId="256"/>
            <ac:spMk id="39" creationId="{536ED6E1-475D-075A-2C01-D5B850206D13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41" creationId="{56AFFF2D-D2E3-103D-5210-DE906796C03E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42" creationId="{6944CCFE-5C31-29EF-EF6B-05F19ED5748A}"/>
          </ac:spMkLst>
        </pc:spChg>
        <pc:spChg chg="mod">
          <ac:chgData name="sai chandu" userId="812c835f4fd9afa4" providerId="LiveId" clId="{D4ADE357-C665-464E-B60F-88ED001B62E6}" dt="2024-04-25T04:57:11.099" v="811" actId="20577"/>
          <ac:spMkLst>
            <pc:docMk/>
            <pc:sldMk cId="2772405235" sldId="256"/>
            <ac:spMk id="45" creationId="{C05546BF-FE24-56FB-B8A6-359F43A40B84}"/>
          </ac:spMkLst>
        </pc:spChg>
        <pc:spChg chg="del">
          <ac:chgData name="sai chandu" userId="812c835f4fd9afa4" providerId="LiveId" clId="{D4ADE357-C665-464E-B60F-88ED001B62E6}" dt="2024-04-22T06:20:53.325" v="27" actId="478"/>
          <ac:spMkLst>
            <pc:docMk/>
            <pc:sldMk cId="2772405235" sldId="256"/>
            <ac:spMk id="45" creationId="{E1C4DF5F-188B-3B8A-93F6-6DDEB778896E}"/>
          </ac:spMkLst>
        </pc:spChg>
        <pc:spChg chg="mod">
          <ac:chgData name="sai chandu" userId="812c835f4fd9afa4" providerId="LiveId" clId="{D4ADE357-C665-464E-B60F-88ED001B62E6}" dt="2024-04-25T03:46:17.640" v="776" actId="164"/>
          <ac:spMkLst>
            <pc:docMk/>
            <pc:sldMk cId="2772405235" sldId="256"/>
            <ac:spMk id="46" creationId="{2A3536CF-A62A-A2AC-44C7-CD72CE017F65}"/>
          </ac:spMkLst>
        </pc:spChg>
        <pc:spChg chg="mod">
          <ac:chgData name="sai chandu" userId="812c835f4fd9afa4" providerId="LiveId" clId="{D4ADE357-C665-464E-B60F-88ED001B62E6}" dt="2024-04-23T04:25:26.535" v="290" actId="20577"/>
          <ac:spMkLst>
            <pc:docMk/>
            <pc:sldMk cId="2772405235" sldId="256"/>
            <ac:spMk id="48" creationId="{FF725D3C-4094-4D09-5156-B9C236216C57}"/>
          </ac:spMkLst>
        </pc:spChg>
        <pc:spChg chg="mod">
          <ac:chgData name="sai chandu" userId="812c835f4fd9afa4" providerId="LiveId" clId="{D4ADE357-C665-464E-B60F-88ED001B62E6}" dt="2024-04-23T04:09:19.632" v="270" actId="1076"/>
          <ac:spMkLst>
            <pc:docMk/>
            <pc:sldMk cId="2772405235" sldId="256"/>
            <ac:spMk id="49" creationId="{F8F508D1-827B-60C6-A8CA-E864C22D8141}"/>
          </ac:spMkLst>
        </pc:spChg>
        <pc:spChg chg="del">
          <ac:chgData name="sai chandu" userId="812c835f4fd9afa4" providerId="LiveId" clId="{D4ADE357-C665-464E-B60F-88ED001B62E6}" dt="2024-04-22T06:20:43.818" v="26" actId="478"/>
          <ac:spMkLst>
            <pc:docMk/>
            <pc:sldMk cId="2772405235" sldId="256"/>
            <ac:spMk id="50" creationId="{09E5D80D-4CE3-FCC2-79C2-9F7945DFFFC7}"/>
          </ac:spMkLst>
        </pc:spChg>
        <pc:spChg chg="mod">
          <ac:chgData name="sai chandu" userId="812c835f4fd9afa4" providerId="LiveId" clId="{D4ADE357-C665-464E-B60F-88ED001B62E6}" dt="2024-04-25T03:46:17.640" v="776" actId="164"/>
          <ac:spMkLst>
            <pc:docMk/>
            <pc:sldMk cId="2772405235" sldId="256"/>
            <ac:spMk id="50" creationId="{13F0BC94-98B1-89D9-18BF-CFCA8EE6F2B6}"/>
          </ac:spMkLst>
        </pc:spChg>
        <pc:spChg chg="mod">
          <ac:chgData name="sai chandu" userId="812c835f4fd9afa4" providerId="LiveId" clId="{D4ADE357-C665-464E-B60F-88ED001B62E6}" dt="2024-04-25T03:53:43.384" v="780" actId="20577"/>
          <ac:spMkLst>
            <pc:docMk/>
            <pc:sldMk cId="2772405235" sldId="256"/>
            <ac:spMk id="51" creationId="{669222AF-8545-06D3-D567-FAB7E12CDDBE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1" creationId="{96D0152C-9E5A-1B22-92B5-79B0F9347E7E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2" creationId="{4B77D24C-B21C-6E5B-19E1-D476AFD81BE3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3" creationId="{72D623F9-72EC-F59B-FF91-AFA38A78E559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4" creationId="{AAE74F82-2CFC-9225-A928-DE4EFE4EB9B1}"/>
          </ac:spMkLst>
        </pc:spChg>
        <pc:spChg chg="mod">
          <ac:chgData name="sai chandu" userId="812c835f4fd9afa4" providerId="LiveId" clId="{D4ADE357-C665-464E-B60F-88ED001B62E6}" dt="2024-04-25T03:46:17.640" v="776" actId="164"/>
          <ac:spMkLst>
            <pc:docMk/>
            <pc:sldMk cId="2772405235" sldId="256"/>
            <ac:spMk id="55" creationId="{4256B7DA-445B-F9EC-2191-A8C041F79639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5" creationId="{66F08FDE-B290-22E2-F3CC-114ABF6B9786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6" creationId="{2A2A1CEC-8CDA-268F-0FAD-E0CC7834A7F5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7" creationId="{5CA4179F-23DB-8BD0-BD4D-512609C878C8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8" creationId="{5DD278E8-71EB-4818-C468-63240871E1C7}"/>
          </ac:spMkLst>
        </pc:spChg>
        <pc:spChg chg="mod">
          <ac:chgData name="sai chandu" userId="812c835f4fd9afa4" providerId="LiveId" clId="{D4ADE357-C665-464E-B60F-88ED001B62E6}" dt="2024-04-25T03:46:17.640" v="776" actId="164"/>
          <ac:spMkLst>
            <pc:docMk/>
            <pc:sldMk cId="2772405235" sldId="256"/>
            <ac:spMk id="58" creationId="{AC558CAA-AC57-B831-632F-D240AD974E75}"/>
          </ac:spMkLst>
        </pc:spChg>
        <pc:spChg chg="mod">
          <ac:chgData name="sai chandu" userId="812c835f4fd9afa4" providerId="LiveId" clId="{D4ADE357-C665-464E-B60F-88ED001B62E6}" dt="2024-04-25T08:00:38.882" v="830" actId="20577"/>
          <ac:spMkLst>
            <pc:docMk/>
            <pc:sldMk cId="2772405235" sldId="256"/>
            <ac:spMk id="59" creationId="{518B7271-22A4-526A-FD62-CDA99852B0AC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59" creationId="{5B1E1501-448A-FAB2-9B7F-47F11B74B186}"/>
          </ac:spMkLst>
        </pc:spChg>
        <pc:spChg chg="add mod">
          <ac:chgData name="sai chandu" userId="812c835f4fd9afa4" providerId="LiveId" clId="{D4ADE357-C665-464E-B60F-88ED001B62E6}" dt="2024-04-22T06:21:59.872" v="34" actId="2710"/>
          <ac:spMkLst>
            <pc:docMk/>
            <pc:sldMk cId="2772405235" sldId="256"/>
            <ac:spMk id="61" creationId="{548D0D90-098C-4FB7-6824-07F8218A058D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65" creationId="{1764BBFD-5F35-AA34-126F-D985DD4A913C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66" creationId="{DB0D9C8F-CB21-0AFD-AD8F-EF0F531F3DB4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67" creationId="{B2748768-7F72-9BDC-9DF0-7506FFC363D0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68" creationId="{5E142B60-9484-5786-9A06-0F8707F953F1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69" creationId="{F984551F-407D-82FF-D2C6-25B4573D782A}"/>
          </ac:spMkLst>
        </pc:spChg>
        <pc:spChg chg="add mod">
          <ac:chgData name="sai chandu" userId="812c835f4fd9afa4" providerId="LiveId" clId="{D4ADE357-C665-464E-B60F-88ED001B62E6}" dt="2024-04-22T06:34:19.629" v="50" actId="20577"/>
          <ac:spMkLst>
            <pc:docMk/>
            <pc:sldMk cId="2772405235" sldId="256"/>
            <ac:spMk id="70" creationId="{560CD518-234D-AA4C-74E4-2E2F8D4DE005}"/>
          </ac:spMkLst>
        </pc:spChg>
        <pc:spChg chg="add mod">
          <ac:chgData name="sai chandu" userId="812c835f4fd9afa4" providerId="LiveId" clId="{D4ADE357-C665-464E-B60F-88ED001B62E6}" dt="2024-04-22T06:22:26.777" v="35"/>
          <ac:spMkLst>
            <pc:docMk/>
            <pc:sldMk cId="2772405235" sldId="256"/>
            <ac:spMk id="71" creationId="{2CA0AA69-41C3-B58D-E3F3-791BB1FD873D}"/>
          </ac:spMkLst>
        </pc:spChg>
        <pc:spChg chg="add mod">
          <ac:chgData name="sai chandu" userId="812c835f4fd9afa4" providerId="LiveId" clId="{D4ADE357-C665-464E-B60F-88ED001B62E6}" dt="2024-04-22T06:43:30.858" v="69" actId="5793"/>
          <ac:spMkLst>
            <pc:docMk/>
            <pc:sldMk cId="2772405235" sldId="256"/>
            <ac:spMk id="72" creationId="{470EA7F4-BCB1-987D-0E43-5440887014CF}"/>
          </ac:spMkLst>
        </pc:spChg>
        <pc:spChg chg="add mod">
          <ac:chgData name="sai chandu" userId="812c835f4fd9afa4" providerId="LiveId" clId="{D4ADE357-C665-464E-B60F-88ED001B62E6}" dt="2024-04-22T06:43:45.324" v="81" actId="5793"/>
          <ac:spMkLst>
            <pc:docMk/>
            <pc:sldMk cId="2772405235" sldId="256"/>
            <ac:spMk id="73" creationId="{3E1A9612-4B0A-A005-3B0D-5DA2988E2A07}"/>
          </ac:spMkLst>
        </pc:spChg>
        <pc:spChg chg="add mod">
          <ac:chgData name="sai chandu" userId="812c835f4fd9afa4" providerId="LiveId" clId="{D4ADE357-C665-464E-B60F-88ED001B62E6}" dt="2024-04-22T06:34:28.896" v="64" actId="20577"/>
          <ac:spMkLst>
            <pc:docMk/>
            <pc:sldMk cId="2772405235" sldId="256"/>
            <ac:spMk id="77" creationId="{EAA9603A-5C2F-7B82-1B0F-8FF8E992C920}"/>
          </ac:spMkLst>
        </pc:spChg>
        <pc:grpChg chg="add mod">
          <ac:chgData name="sai chandu" userId="812c835f4fd9afa4" providerId="LiveId" clId="{D4ADE357-C665-464E-B60F-88ED001B62E6}" dt="2024-04-25T08:00:16.887" v="815" actId="14100"/>
          <ac:grpSpMkLst>
            <pc:docMk/>
            <pc:sldMk cId="2772405235" sldId="256"/>
            <ac:grpSpMk id="24" creationId="{0028098C-DCDC-8BA3-2190-FEEE25A55DB0}"/>
          </ac:grpSpMkLst>
        </pc:grpChg>
        <pc:graphicFrameChg chg="add del mod">
          <ac:chgData name="sai chandu" userId="812c835f4fd9afa4" providerId="LiveId" clId="{D4ADE357-C665-464E-B60F-88ED001B62E6}" dt="2024-04-23T04:07:19.698" v="254" actId="478"/>
          <ac:graphicFrameMkLst>
            <pc:docMk/>
            <pc:sldMk cId="2772405235" sldId="256"/>
            <ac:graphicFrameMk id="24" creationId="{094651C4-C2D4-BC54-A204-4A2975EB1D8C}"/>
          </ac:graphicFrameMkLst>
        </pc:graphicFrameChg>
        <pc:graphicFrameChg chg="add del mod">
          <ac:chgData name="sai chandu" userId="812c835f4fd9afa4" providerId="LiveId" clId="{D4ADE357-C665-464E-B60F-88ED001B62E6}" dt="2024-04-23T04:07:19.698" v="254" actId="478"/>
          <ac:graphicFrameMkLst>
            <pc:docMk/>
            <pc:sldMk cId="2772405235" sldId="256"/>
            <ac:graphicFrameMk id="25" creationId="{294E429E-79B2-E546-002D-1301EA3C79B1}"/>
          </ac:graphicFrameMkLst>
        </pc:graphicFrameChg>
        <pc:graphicFrameChg chg="add del mod">
          <ac:chgData name="sai chandu" userId="812c835f4fd9afa4" providerId="LiveId" clId="{D4ADE357-C665-464E-B60F-88ED001B62E6}" dt="2024-04-23T04:07:19.698" v="254" actId="478"/>
          <ac:graphicFrameMkLst>
            <pc:docMk/>
            <pc:sldMk cId="2772405235" sldId="256"/>
            <ac:graphicFrameMk id="26" creationId="{199B607E-7B4F-F3E7-E33E-59895744B5BF}"/>
          </ac:graphicFrameMkLst>
        </pc:graphicFrameChg>
        <pc:graphicFrameChg chg="add del mod">
          <ac:chgData name="sai chandu" userId="812c835f4fd9afa4" providerId="LiveId" clId="{D4ADE357-C665-464E-B60F-88ED001B62E6}" dt="2024-04-23T04:07:19.698" v="254" actId="478"/>
          <ac:graphicFrameMkLst>
            <pc:docMk/>
            <pc:sldMk cId="2772405235" sldId="256"/>
            <ac:graphicFrameMk id="30" creationId="{EE4FFAA4-E40A-3A73-82B3-C6621723427F}"/>
          </ac:graphicFrameMkLst>
        </pc:graphicFrameChg>
        <pc:graphicFrameChg chg="add">
          <ac:chgData name="sai chandu" userId="812c835f4fd9afa4" providerId="LiveId" clId="{D4ADE357-C665-464E-B60F-88ED001B62E6}" dt="2024-04-23T04:06:07.156" v="223"/>
          <ac:graphicFrameMkLst>
            <pc:docMk/>
            <pc:sldMk cId="2772405235" sldId="256"/>
            <ac:graphicFrameMk id="31" creationId="{D1C31B59-0F95-96A4-0E93-41B536AF9188}"/>
          </ac:graphicFrameMkLst>
        </pc:graphicFrameChg>
        <pc:graphicFrameChg chg="add mod modGraphic">
          <ac:chgData name="sai chandu" userId="812c835f4fd9afa4" providerId="LiveId" clId="{D4ADE357-C665-464E-B60F-88ED001B62E6}" dt="2024-04-25T04:07:36.801" v="798" actId="20577"/>
          <ac:graphicFrameMkLst>
            <pc:docMk/>
            <pc:sldMk cId="2772405235" sldId="256"/>
            <ac:graphicFrameMk id="32" creationId="{EA1797CC-D4FE-0293-4163-CD699A5219DE}"/>
          </ac:graphicFrameMkLst>
        </pc:graphicFrameChg>
        <pc:graphicFrameChg chg="del mod modGraphic">
          <ac:chgData name="sai chandu" userId="812c835f4fd9afa4" providerId="LiveId" clId="{D4ADE357-C665-464E-B60F-88ED001B62E6}" dt="2024-04-23T02:43:48.036" v="219" actId="478"/>
          <ac:graphicFrameMkLst>
            <pc:docMk/>
            <pc:sldMk cId="2772405235" sldId="256"/>
            <ac:graphicFrameMk id="35" creationId="{4A916DFA-3743-8182-FEC9-DCE71520B492}"/>
          </ac:graphicFrameMkLst>
        </pc:graphicFrameChg>
        <pc:graphicFrameChg chg="del mod modGraphic">
          <ac:chgData name="sai chandu" userId="812c835f4fd9afa4" providerId="LiveId" clId="{D4ADE357-C665-464E-B60F-88ED001B62E6}" dt="2024-04-23T02:43:48.036" v="219" actId="478"/>
          <ac:graphicFrameMkLst>
            <pc:docMk/>
            <pc:sldMk cId="2772405235" sldId="256"/>
            <ac:graphicFrameMk id="36" creationId="{AE9E2148-8680-7906-A8B6-AAFADD327CAD}"/>
          </ac:graphicFrameMkLst>
        </pc:graphicFrameChg>
        <pc:graphicFrameChg chg="del mod modGraphic">
          <ac:chgData name="sai chandu" userId="812c835f4fd9afa4" providerId="LiveId" clId="{D4ADE357-C665-464E-B60F-88ED001B62E6}" dt="2024-04-23T02:43:48.036" v="219" actId="478"/>
          <ac:graphicFrameMkLst>
            <pc:docMk/>
            <pc:sldMk cId="2772405235" sldId="256"/>
            <ac:graphicFrameMk id="37" creationId="{1152F652-7EC6-D326-1781-0F2711AA6DBF}"/>
          </ac:graphicFrameMkLst>
        </pc:graphicFrameChg>
        <pc:graphicFrameChg chg="del mod modGraphic">
          <ac:chgData name="sai chandu" userId="812c835f4fd9afa4" providerId="LiveId" clId="{D4ADE357-C665-464E-B60F-88ED001B62E6}" dt="2024-04-23T02:43:48.036" v="219" actId="478"/>
          <ac:graphicFrameMkLst>
            <pc:docMk/>
            <pc:sldMk cId="2772405235" sldId="256"/>
            <ac:graphicFrameMk id="38" creationId="{716D1EEA-201C-BE0D-0025-996F7534CD40}"/>
          </ac:graphicFrameMkLst>
        </pc:graphicFrameChg>
        <pc:picChg chg="mod">
          <ac:chgData name="sai chandu" userId="812c835f4fd9afa4" providerId="LiveId" clId="{D4ADE357-C665-464E-B60F-88ED001B62E6}" dt="2024-04-23T04:10:30.230" v="275" actId="14100"/>
          <ac:picMkLst>
            <pc:docMk/>
            <pc:sldMk cId="2772405235" sldId="256"/>
            <ac:picMk id="40" creationId="{369A8325-CF19-4624-3FD5-13C9ECEC69C2}"/>
          </ac:picMkLst>
        </pc:picChg>
        <pc:cxnChg chg="del mod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26" creationId="{C1596E72-F0BF-6521-EE68-A1BB7C63CC44}"/>
          </ac:cxnSpMkLst>
        </pc:cxnChg>
        <pc:cxnChg chg="del mod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31" creationId="{4E2F18E8-CD14-290D-0E11-FAE4511BA0E7}"/>
          </ac:cxnSpMkLst>
        </pc:cxnChg>
        <pc:cxnChg chg="del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33" creationId="{D815F294-CD68-7340-D6D4-5FE7F1167844}"/>
          </ac:cxnSpMkLst>
        </pc:cxnChg>
        <pc:cxnChg chg="del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34" creationId="{3BE34795-A3E5-25B2-E42F-FBC5AFD6C78B}"/>
          </ac:cxnSpMkLst>
        </pc:cxnChg>
        <pc:cxnChg chg="del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43" creationId="{53DE56F5-44DD-7D01-1604-1A917057CFE3}"/>
          </ac:cxnSpMkLst>
        </pc:cxnChg>
        <pc:cxnChg chg="del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44" creationId="{E78020B2-577C-CDBF-3C76-E4790C38A73B}"/>
          </ac:cxnSpMkLst>
        </pc:cxnChg>
        <pc:cxnChg chg="del mod">
          <ac:chgData name="sai chandu" userId="812c835f4fd9afa4" providerId="LiveId" clId="{D4ADE357-C665-464E-B60F-88ED001B62E6}" dt="2024-04-22T06:21:10.968" v="28" actId="478"/>
          <ac:cxnSpMkLst>
            <pc:docMk/>
            <pc:sldMk cId="2772405235" sldId="256"/>
            <ac:cxnSpMk id="46" creationId="{6BB7E86B-A487-297E-5F91-BDE37B96CED7}"/>
          </ac:cxnSpMkLst>
        </pc:cxnChg>
        <pc:cxnChg chg="mod">
          <ac:chgData name="sai chandu" userId="812c835f4fd9afa4" providerId="LiveId" clId="{D4ADE357-C665-464E-B60F-88ED001B62E6}" dt="2024-04-25T03:46:17.640" v="776" actId="164"/>
          <ac:cxnSpMkLst>
            <pc:docMk/>
            <pc:sldMk cId="2772405235" sldId="256"/>
            <ac:cxnSpMk id="52" creationId="{7C7EE015-B094-FF65-207A-E7ABEFAC0D53}"/>
          </ac:cxnSpMkLst>
        </pc:cxnChg>
        <pc:cxnChg chg="mod">
          <ac:chgData name="sai chandu" userId="812c835f4fd9afa4" providerId="LiveId" clId="{D4ADE357-C665-464E-B60F-88ED001B62E6}" dt="2024-04-25T03:46:17.640" v="776" actId="164"/>
          <ac:cxnSpMkLst>
            <pc:docMk/>
            <pc:sldMk cId="2772405235" sldId="256"/>
            <ac:cxnSpMk id="53" creationId="{DE9A377B-1F89-51A7-8903-03B6CCC015D7}"/>
          </ac:cxnSpMkLst>
        </pc:cxnChg>
        <pc:cxnChg chg="mod">
          <ac:chgData name="sai chandu" userId="812c835f4fd9afa4" providerId="LiveId" clId="{D4ADE357-C665-464E-B60F-88ED001B62E6}" dt="2024-04-25T03:46:17.640" v="776" actId="164"/>
          <ac:cxnSpMkLst>
            <pc:docMk/>
            <pc:sldMk cId="2772405235" sldId="256"/>
            <ac:cxnSpMk id="54" creationId="{443C2621-08EA-F2B6-11E6-3E30A9481CB4}"/>
          </ac:cxnSpMkLst>
        </pc:cxnChg>
        <pc:cxnChg chg="mod">
          <ac:chgData name="sai chandu" userId="812c835f4fd9afa4" providerId="LiveId" clId="{D4ADE357-C665-464E-B60F-88ED001B62E6}" dt="2024-04-25T03:46:17.640" v="776" actId="164"/>
          <ac:cxnSpMkLst>
            <pc:docMk/>
            <pc:sldMk cId="2772405235" sldId="256"/>
            <ac:cxnSpMk id="56" creationId="{A0058C7A-8F8F-7B7E-DFAE-8A78244C1746}"/>
          </ac:cxnSpMkLst>
        </pc:cxnChg>
        <pc:cxnChg chg="mod">
          <ac:chgData name="sai chandu" userId="812c835f4fd9afa4" providerId="LiveId" clId="{D4ADE357-C665-464E-B60F-88ED001B62E6}" dt="2024-04-25T03:46:17.640" v="776" actId="164"/>
          <ac:cxnSpMkLst>
            <pc:docMk/>
            <pc:sldMk cId="2772405235" sldId="256"/>
            <ac:cxnSpMk id="57" creationId="{D425D39D-6F01-4DF9-6006-E5E9D5768AF1}"/>
          </ac:cxnSpMkLst>
        </pc:cxnChg>
        <pc:cxnChg chg="add mod">
          <ac:chgData name="sai chandu" userId="812c835f4fd9afa4" providerId="LiveId" clId="{D4ADE357-C665-464E-B60F-88ED001B62E6}" dt="2024-04-22T06:21:12.897" v="29"/>
          <ac:cxnSpMkLst>
            <pc:docMk/>
            <pc:sldMk cId="2772405235" sldId="256"/>
            <ac:cxnSpMk id="60" creationId="{8707FACA-7410-1F73-8C8A-9970CF3CB494}"/>
          </ac:cxnSpMkLst>
        </pc:cxnChg>
        <pc:cxnChg chg="add mod">
          <ac:chgData name="sai chandu" userId="812c835f4fd9afa4" providerId="LiveId" clId="{D4ADE357-C665-464E-B60F-88ED001B62E6}" dt="2024-04-22T06:21:12.897" v="29"/>
          <ac:cxnSpMkLst>
            <pc:docMk/>
            <pc:sldMk cId="2772405235" sldId="256"/>
            <ac:cxnSpMk id="62" creationId="{E1B3EBBB-61B9-822E-5D2B-A96815CC7757}"/>
          </ac:cxnSpMkLst>
        </pc:cxnChg>
        <pc:cxnChg chg="add mod">
          <ac:chgData name="sai chandu" userId="812c835f4fd9afa4" providerId="LiveId" clId="{D4ADE357-C665-464E-B60F-88ED001B62E6}" dt="2024-04-22T06:21:58.037" v="33" actId="14100"/>
          <ac:cxnSpMkLst>
            <pc:docMk/>
            <pc:sldMk cId="2772405235" sldId="256"/>
            <ac:cxnSpMk id="63" creationId="{1B57B5F1-2EDB-A94F-B4A0-3C88834FC6FD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74" creationId="{C1DE85DC-0598-F0FB-0F4F-D550A970C978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75" creationId="{A79746E1-E611-1877-D0F2-68E0F51C7D87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76" creationId="{AD608F82-B429-008D-3394-DE902D93C4EE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78" creationId="{C007E07A-33FF-7154-ABB7-2CCEEE9F0739}"/>
          </ac:cxnSpMkLst>
        </pc:cxnChg>
        <pc:cxnChg chg="add mod">
          <ac:chgData name="sai chandu" userId="812c835f4fd9afa4" providerId="LiveId" clId="{D4ADE357-C665-464E-B60F-88ED001B62E6}" dt="2024-04-22T06:45:56.068" v="124" actId="14100"/>
          <ac:cxnSpMkLst>
            <pc:docMk/>
            <pc:sldMk cId="2772405235" sldId="256"/>
            <ac:cxnSpMk id="79" creationId="{BDB4F522-BC09-FFEF-E138-0FDD82F40550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0" creationId="{FD13E49E-9DBC-4B92-4043-8AB4F7A8E626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1" creationId="{378ED5F7-71D9-080F-4528-C0D5A18EBA91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2" creationId="{9E8163ED-D2DD-CE4A-DE75-E7356D743658}"/>
          </ac:cxnSpMkLst>
        </pc:cxnChg>
        <pc:cxnChg chg="add mod">
          <ac:chgData name="sai chandu" userId="812c835f4fd9afa4" providerId="LiveId" clId="{D4ADE357-C665-464E-B60F-88ED001B62E6}" dt="2024-04-22T06:45:47.527" v="123" actId="14100"/>
          <ac:cxnSpMkLst>
            <pc:docMk/>
            <pc:sldMk cId="2772405235" sldId="256"/>
            <ac:cxnSpMk id="83" creationId="{FC142EB3-E804-AC9C-7850-C998DCB496BF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4" creationId="{0DFEAAD5-0237-A6B1-C063-6963799240F6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5" creationId="{4F8FEB1A-A3A3-7DD7-4A18-50993BE132B1}"/>
          </ac:cxnSpMkLst>
        </pc:cxnChg>
        <pc:cxnChg chg="add mod">
          <ac:chgData name="sai chandu" userId="812c835f4fd9afa4" providerId="LiveId" clId="{D4ADE357-C665-464E-B60F-88ED001B62E6}" dt="2024-04-22T06:22:26.777" v="35"/>
          <ac:cxnSpMkLst>
            <pc:docMk/>
            <pc:sldMk cId="2772405235" sldId="256"/>
            <ac:cxnSpMk id="86" creationId="{0324B5BB-9A55-7FF9-5292-7A1334FBE8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7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1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1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DC33-68B8-4558-8552-4C43275CC98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B9EB-959B-47D4-A2AA-41B4F24F2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BDCA-B898-7B18-573F-6D7B0C0EE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B57FC-9654-4690-A5D0-0A1DE4FA8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708CC-0547-4DB8-C81C-D0D6A242AEDF}"/>
              </a:ext>
            </a:extLst>
          </p:cNvPr>
          <p:cNvSpPr/>
          <p:nvPr/>
        </p:nvSpPr>
        <p:spPr>
          <a:xfrm>
            <a:off x="1" y="4026099"/>
            <a:ext cx="21595880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D8B24-1D98-1CAF-B018-816DF39D33D4}"/>
              </a:ext>
            </a:extLst>
          </p:cNvPr>
          <p:cNvSpPr/>
          <p:nvPr/>
        </p:nvSpPr>
        <p:spPr>
          <a:xfrm>
            <a:off x="0" y="10100894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D3DAD-0C1B-DFA6-EC03-8B350DC3FE71}"/>
              </a:ext>
            </a:extLst>
          </p:cNvPr>
          <p:cNvSpPr/>
          <p:nvPr/>
        </p:nvSpPr>
        <p:spPr>
          <a:xfrm>
            <a:off x="0" y="15769110"/>
            <a:ext cx="21595880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ED214-E5FF-7D10-DE9B-7F69FA1E7B75}"/>
              </a:ext>
            </a:extLst>
          </p:cNvPr>
          <p:cNvSpPr/>
          <p:nvPr/>
        </p:nvSpPr>
        <p:spPr>
          <a:xfrm>
            <a:off x="-2" y="22053098"/>
            <a:ext cx="21595880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1FA20-54ED-56F0-A7F6-B3F19800DA85}"/>
              </a:ext>
            </a:extLst>
          </p:cNvPr>
          <p:cNvSpPr/>
          <p:nvPr/>
        </p:nvSpPr>
        <p:spPr>
          <a:xfrm>
            <a:off x="0" y="27400049"/>
            <a:ext cx="21595880" cy="5352512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7BE6A-93A2-8A3F-45A0-244045F91E60}"/>
              </a:ext>
            </a:extLst>
          </p:cNvPr>
          <p:cNvSpPr/>
          <p:nvPr/>
        </p:nvSpPr>
        <p:spPr>
          <a:xfrm>
            <a:off x="219773" y="4123624"/>
            <a:ext cx="30624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AAAB79-7885-4E2B-ECF0-4BD153FAACA0}"/>
              </a:ext>
            </a:extLst>
          </p:cNvPr>
          <p:cNvSpPr/>
          <p:nvPr/>
        </p:nvSpPr>
        <p:spPr>
          <a:xfrm>
            <a:off x="0" y="2522585"/>
            <a:ext cx="2159952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3FA5CF-2ECB-50D5-5863-F24674A7D2C1}"/>
              </a:ext>
            </a:extLst>
          </p:cNvPr>
          <p:cNvSpPr/>
          <p:nvPr/>
        </p:nvSpPr>
        <p:spPr>
          <a:xfrm>
            <a:off x="171232" y="15859088"/>
            <a:ext cx="178488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7E52B-27FC-6432-F862-611B1569AA5E}"/>
              </a:ext>
            </a:extLst>
          </p:cNvPr>
          <p:cNvSpPr/>
          <p:nvPr/>
        </p:nvSpPr>
        <p:spPr>
          <a:xfrm>
            <a:off x="171232" y="22302754"/>
            <a:ext cx="577776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24733-D8F2-CB69-3E75-F1B4F4205DC9}"/>
              </a:ext>
            </a:extLst>
          </p:cNvPr>
          <p:cNvSpPr/>
          <p:nvPr/>
        </p:nvSpPr>
        <p:spPr>
          <a:xfrm>
            <a:off x="248967" y="27610504"/>
            <a:ext cx="300408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FD48E-3ED3-7A29-8AA9-9E59F3AB2906}"/>
              </a:ext>
            </a:extLst>
          </p:cNvPr>
          <p:cNvSpPr txBox="1"/>
          <p:nvPr/>
        </p:nvSpPr>
        <p:spPr>
          <a:xfrm>
            <a:off x="348719" y="2554293"/>
            <a:ext cx="2089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8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Prediction of Sales in Video Games using Random Forest Algorithm in Comparison with Decision Tree Algorithm to </a:t>
            </a:r>
            <a:r>
              <a:rPr lang="en-US" sz="3580" b="1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</a:t>
            </a:r>
            <a:endParaRPr lang="en-US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D9A10-46B7-A482-F98F-C0FB285C879B}"/>
              </a:ext>
            </a:extLst>
          </p:cNvPr>
          <p:cNvSpPr/>
          <p:nvPr/>
        </p:nvSpPr>
        <p:spPr>
          <a:xfrm>
            <a:off x="171233" y="10190872"/>
            <a:ext cx="521388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1D0EA-AF5D-C94A-E4E2-A25CA3636C4B}"/>
              </a:ext>
            </a:extLst>
          </p:cNvPr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9993A-47E1-83B5-9A92-8C9389A94530}"/>
              </a:ext>
            </a:extLst>
          </p:cNvPr>
          <p:cNvSpPr txBox="1"/>
          <p:nvPr/>
        </p:nvSpPr>
        <p:spPr>
          <a:xfrm>
            <a:off x="171233" y="4818956"/>
            <a:ext cx="16055469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enhance the accuracy of sales predictions in the video game industry by comparing the Random Forest algorithm with Decision Tree algorithm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accuracy is the main problem in video game sales predictions. This may leads to significant challenges like customers disappointment, uncertainty in investment decisions and financial instability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like DT and RF gives accurate predictions in video games sales. This study </a:t>
            </a:r>
            <a:r>
              <a:rPr lang="en-US" sz="219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suggests a direct comparison between the Random Forest algorithm and the Decision Tree algorithm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 is a supervised learning method used for classification and regression tasks. It operates by recursively partitioning the input space into smaller regions based on the features of </a:t>
            </a:r>
            <a:r>
              <a:rPr lang="en-US" sz="2190" b="1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 builds multiple decision trees and combines their predictions to improve accuracy and reduce overfitting. It operates by aggregating the results of multiple decision trees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77BDD-6497-810C-2021-8DAB380CC368}"/>
              </a:ext>
            </a:extLst>
          </p:cNvPr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A94F70-B63C-7164-6869-285B6AFF4A1E}"/>
              </a:ext>
            </a:extLst>
          </p:cNvPr>
          <p:cNvSpPr txBox="1"/>
          <p:nvPr/>
        </p:nvSpPr>
        <p:spPr>
          <a:xfrm>
            <a:off x="131960" y="16828085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80087-E220-EFF6-2A8F-126BE1FA2886}"/>
              </a:ext>
            </a:extLst>
          </p:cNvPr>
          <p:cNvSpPr txBox="1"/>
          <p:nvPr/>
        </p:nvSpPr>
        <p:spPr>
          <a:xfrm>
            <a:off x="248967" y="22885489"/>
            <a:ext cx="20922548" cy="407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t-test p&lt;0.05) is obtained and shows that there is a statistical significant difference between the Random Forest and Decision Tree. The accuracy values of two Algorithms: Random Forest Algorithm(RF) - 86.40% Decision Tree(DT) – 79.32%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Random Forest algorithm attains the high accuracy when comparing with other Machine Learning Algorithms in video games sales 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 could involve extending the comparison to include other machine learning algorithms or ensemble methods to optimize sales prediction models for diverse gaming genres and platforms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integrating real-time data streams from social media could enhance the predictive capabilities, offering deeper insights into consumer behavior and preferences in the ever-evolving gaming landscape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comparative study sheds light on the efficiency of Random Forest and Decision Tree algorithms in refining sales predictions within the video game industry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B7A7A-1303-7EF5-6100-B92B52841AC8}"/>
              </a:ext>
            </a:extLst>
          </p:cNvPr>
          <p:cNvSpPr txBox="1"/>
          <p:nvPr/>
        </p:nvSpPr>
        <p:spPr>
          <a:xfrm>
            <a:off x="219305" y="28074038"/>
            <a:ext cx="21039554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TD, Gowri, and Peter Jose. "Data Interpretation and Video Games Sales Prediction Using Machine Learning Algorithms-a Comparative Study." (2023). </a:t>
            </a:r>
            <a:r>
              <a:rPr lang="pt-BR" sz="219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DOI: 10.2139/ssrn.4382007</a:t>
            </a:r>
            <a:endParaRPr lang="en-IN" sz="2190" b="1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Reddy, P. Pavan, and B. Arthi. "Prediction of Sales in Recognition for Business Purposes using Machine Learning Tool." Turkish Online Journal of Qualitative Inquiry 12, no. 3 (2021). DOI: 10.1109/ISKE54062.2021.9755343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Etchells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Peter J., Alexandra L. Morgan, and Daniel S. </a:t>
            </a: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Quintana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2022. “Loot Box Spending Is Associated with Problem Gambling but Not Mental Wellbeing.” Royal Society Open Science 9 (8): 220111. DOI: 10.1098/rsos.220111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Babb, Jeffry, and Neil Terry. "Comparing video game sales by gaming platform." Southwestern Economic Review 40 (2023): 25-46. DOI: 10.1109/CIG.2018.8490456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Islam, Md </a:t>
            </a: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Irteja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Raaj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Kishore Biswas, and </a:t>
            </a:r>
            <a:r>
              <a:rPr lang="en-US" sz="219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Rasheda</a:t>
            </a: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Khanam. 2021. “Effect of Internet Use and Electronic Game-Play on Academic Performance of Australian Children.” Scientific Reports 10 (1): 21727. DOI:10.1109/ISKE54062.2021.9755343</a:t>
            </a:r>
          </a:p>
        </p:txBody>
      </p:sp>
      <p:sp>
        <p:nvSpPr>
          <p:cNvPr id="22" name="Text Box 40">
            <a:extLst>
              <a:ext uri="{FF2B5EF4-FFF2-40B4-BE49-F238E27FC236}">
                <a16:creationId xmlns:a16="http://schemas.microsoft.com/office/drawing/2014/main" id="{C566BA1E-6523-00DE-F6A4-A03DAFAC4188}"/>
              </a:ext>
            </a:extLst>
          </p:cNvPr>
          <p:cNvSpPr txBox="1"/>
          <p:nvPr/>
        </p:nvSpPr>
        <p:spPr>
          <a:xfrm>
            <a:off x="-1885697" y="14898615"/>
            <a:ext cx="17162367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Flow Chart for Video game Sales Prediction using algorithm like RF and the DT</a:t>
            </a:r>
          </a:p>
        </p:txBody>
      </p:sp>
      <p:sp>
        <p:nvSpPr>
          <p:cNvPr id="23" name="Text Box 41">
            <a:extLst>
              <a:ext uri="{FF2B5EF4-FFF2-40B4-BE49-F238E27FC236}">
                <a16:creationId xmlns:a16="http://schemas.microsoft.com/office/drawing/2014/main" id="{DBEF10A3-643C-96BB-FD72-B4A4CCD86F91}"/>
              </a:ext>
            </a:extLst>
          </p:cNvPr>
          <p:cNvSpPr txBox="1"/>
          <p:nvPr/>
        </p:nvSpPr>
        <p:spPr>
          <a:xfrm>
            <a:off x="16963171" y="8790896"/>
            <a:ext cx="556904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Video games sales prediction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0F1B0-83C2-8715-050E-8865C42CC5B1}"/>
              </a:ext>
            </a:extLst>
          </p:cNvPr>
          <p:cNvSpPr/>
          <p:nvPr/>
        </p:nvSpPr>
        <p:spPr>
          <a:xfrm>
            <a:off x="0" y="-2657"/>
            <a:ext cx="21595880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0CB0AF-E590-1EC7-1523-C4EDE5CE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1" y="99480"/>
            <a:ext cx="20939802" cy="2432309"/>
          </a:xfrm>
          <a:prstGeom prst="rect">
            <a:avLst/>
          </a:prstGeom>
        </p:spPr>
      </p:pic>
      <p:sp>
        <p:nvSpPr>
          <p:cNvPr id="29" name="Text Box 41">
            <a:extLst>
              <a:ext uri="{FF2B5EF4-FFF2-40B4-BE49-F238E27FC236}">
                <a16:creationId xmlns:a16="http://schemas.microsoft.com/office/drawing/2014/main" id="{FE3C466A-0725-63F6-A161-7245A4812FE0}"/>
              </a:ext>
            </a:extLst>
          </p:cNvPr>
          <p:cNvSpPr txBox="1"/>
          <p:nvPr/>
        </p:nvSpPr>
        <p:spPr>
          <a:xfrm>
            <a:off x="15639940" y="139644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Jonnalagadda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Chandu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192211216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K.V. </a:t>
            </a:r>
            <a:r>
              <a:rPr lang="en-US" sz="2189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Kanimozhi</a:t>
            </a:r>
            <a:endParaRPr lang="en-US" sz="2189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6ED6E1-475D-075A-2C01-D5B850206D13}"/>
              </a:ext>
            </a:extLst>
          </p:cNvPr>
          <p:cNvSpPr txBox="1"/>
          <p:nvPr/>
        </p:nvSpPr>
        <p:spPr>
          <a:xfrm>
            <a:off x="6860500" y="20049000"/>
            <a:ext cx="14519721" cy="20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Random Forest Algorithm is compared with DT algorithm and it depicts that the Random Forest algorithm gives more accuracy than the Decision Tree</a:t>
            </a:r>
            <a:endParaRPr lang="en-IN" sz="219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model attained 86.40% accuracy, on the other hand Decision Tree Algorithm attained an accuracy of 79.32%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69A8325-CF19-4624-3FD5-13C9ECEC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9" y="16490757"/>
            <a:ext cx="5943600" cy="486249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Video Game Sales Data Visualization Project Microsoft, 48% OFF">
            <a:extLst>
              <a:ext uri="{FF2B5EF4-FFF2-40B4-BE49-F238E27FC236}">
                <a16:creationId xmlns:a16="http://schemas.microsoft.com/office/drawing/2014/main" id="{B8AC50FE-C169-8E34-D2C8-C7077827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7278" y="5082363"/>
            <a:ext cx="4870289" cy="33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725D3C-4094-4D09-5156-B9C236216C57}"/>
              </a:ext>
            </a:extLst>
          </p:cNvPr>
          <p:cNvSpPr txBox="1"/>
          <p:nvPr/>
        </p:nvSpPr>
        <p:spPr>
          <a:xfrm>
            <a:off x="428011" y="21564294"/>
            <a:ext cx="594360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 Mean Accuracy Analysis of DT and RF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F508D1-827B-60C6-A8CA-E864C22D8141}"/>
              </a:ext>
            </a:extLst>
          </p:cNvPr>
          <p:cNvSpPr txBox="1"/>
          <p:nvPr/>
        </p:nvSpPr>
        <p:spPr>
          <a:xfrm>
            <a:off x="6543779" y="16302766"/>
            <a:ext cx="14476028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Table.1 Group Statistics for Random Forest and Decision Tree Algorithms which contains mean, Standard deviation and the standard deviation Error </a:t>
            </a:r>
            <a:endParaRPr lang="en-IN" sz="219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28098C-DCDC-8BA3-2190-FEEE25A55DB0}"/>
              </a:ext>
            </a:extLst>
          </p:cNvPr>
          <p:cNvGrpSpPr/>
          <p:nvPr/>
        </p:nvGrpSpPr>
        <p:grpSpPr>
          <a:xfrm>
            <a:off x="171232" y="10846170"/>
            <a:ext cx="14177814" cy="3781821"/>
            <a:chOff x="171232" y="10846170"/>
            <a:chExt cx="12496528" cy="37818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5546BF-FE24-56FB-B8A6-359F43A40B84}"/>
                </a:ext>
              </a:extLst>
            </p:cNvPr>
            <p:cNvSpPr/>
            <p:nvPr/>
          </p:nvSpPr>
          <p:spPr>
            <a:xfrm>
              <a:off x="3254657" y="10866598"/>
              <a:ext cx="2525132" cy="1451422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</a:t>
              </a:r>
            </a:p>
            <a:p>
              <a:pPr algn="ctr"/>
              <a:r>
                <a:rPr lang="en-US" sz="219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</a:t>
              </a:r>
              <a:endPara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3536CF-A62A-A2AC-44C7-CD72CE017F65}"/>
                </a:ext>
              </a:extLst>
            </p:cNvPr>
            <p:cNvSpPr/>
            <p:nvPr/>
          </p:nvSpPr>
          <p:spPr>
            <a:xfrm>
              <a:off x="6534034" y="10846170"/>
              <a:ext cx="2209800" cy="1524763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Splitting data into training data and testing data</a:t>
              </a:r>
              <a:endPara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F0BC94-98B1-89D9-18BF-CFCA8EE6F2B6}"/>
                </a:ext>
              </a:extLst>
            </p:cNvPr>
            <p:cNvSpPr/>
            <p:nvPr/>
          </p:nvSpPr>
          <p:spPr>
            <a:xfrm>
              <a:off x="10255637" y="10866598"/>
              <a:ext cx="2209800" cy="1443079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 training (random forest &amp; decision tree) </a:t>
              </a:r>
              <a:endPara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222AF-8545-06D3-D567-FAB7E12CDDBE}"/>
                </a:ext>
              </a:extLst>
            </p:cNvPr>
            <p:cNvSpPr/>
            <p:nvPr/>
          </p:nvSpPr>
          <p:spPr>
            <a:xfrm>
              <a:off x="10123948" y="13273323"/>
              <a:ext cx="2543812" cy="1141170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 validation</a:t>
              </a:r>
              <a:endPara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7EE015-B094-FF65-207A-E7ABEFAC0D53}"/>
                </a:ext>
              </a:extLst>
            </p:cNvPr>
            <p:cNvCxnSpPr>
              <a:cxnSpLocks/>
            </p:cNvCxnSpPr>
            <p:nvPr/>
          </p:nvCxnSpPr>
          <p:spPr>
            <a:xfrm>
              <a:off x="2305877" y="11693034"/>
              <a:ext cx="94878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9A377B-1F89-51A7-8903-03B6CCC015D7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 flipV="1">
              <a:off x="8743834" y="11588138"/>
              <a:ext cx="1511803" cy="204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3C2621-08EA-F2B6-11E6-3E30A9481CB4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5779789" y="11592309"/>
              <a:ext cx="754245" cy="162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56B7DA-445B-F9EC-2191-A8C041F79639}"/>
                </a:ext>
              </a:extLst>
            </p:cNvPr>
            <p:cNvSpPr/>
            <p:nvPr/>
          </p:nvSpPr>
          <p:spPr>
            <a:xfrm>
              <a:off x="348719" y="13103228"/>
              <a:ext cx="8360873" cy="1524763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comparison of Random Forest algorithm with Decision Tree for video games sales</a:t>
              </a:r>
              <a:endPara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058C7A-8F8F-7B7E-DFAE-8A78244C1746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8709592" y="13840462"/>
              <a:ext cx="1414356" cy="251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425D39D-6F01-4DF9-6006-E5E9D576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45192" y="12370933"/>
              <a:ext cx="21071" cy="8880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558CAA-AC57-B831-632F-D240AD974E75}"/>
                </a:ext>
              </a:extLst>
            </p:cNvPr>
            <p:cNvSpPr/>
            <p:nvPr/>
          </p:nvSpPr>
          <p:spPr>
            <a:xfrm>
              <a:off x="171232" y="11034686"/>
              <a:ext cx="2154495" cy="130222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9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  <a:endParaRPr lang="en-IN" sz="219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18B7271-22A4-526A-FD62-CDA99852B0AC}"/>
              </a:ext>
            </a:extLst>
          </p:cNvPr>
          <p:cNvSpPr txBox="1"/>
          <p:nvPr/>
        </p:nvSpPr>
        <p:spPr>
          <a:xfrm>
            <a:off x="14769114" y="10204568"/>
            <a:ext cx="6659178" cy="559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20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Group-1 (Random Forest): 10 samples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Group-2 (Decision Tree): 10 samples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are tested in SPSS statistical analysis and outputs have been derived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features extracted are count of samples, mean, standard deviation, minimum and maximum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Non-number data is converted into numerical data for comparison between two algorithms in the dataset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1797CC-D4FE-0293-4163-CD699A521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05909"/>
              </p:ext>
            </p:extLst>
          </p:nvPr>
        </p:nvGraphicFramePr>
        <p:xfrm>
          <a:off x="6830838" y="17178420"/>
          <a:ext cx="14519724" cy="293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954">
                  <a:extLst>
                    <a:ext uri="{9D8B030D-6E8A-4147-A177-3AD203B41FA5}">
                      <a16:colId xmlns:a16="http://schemas.microsoft.com/office/drawing/2014/main" val="2308799123"/>
                    </a:ext>
                  </a:extLst>
                </a:gridCol>
                <a:gridCol w="2419954">
                  <a:extLst>
                    <a:ext uri="{9D8B030D-6E8A-4147-A177-3AD203B41FA5}">
                      <a16:colId xmlns:a16="http://schemas.microsoft.com/office/drawing/2014/main" val="3548231469"/>
                    </a:ext>
                  </a:extLst>
                </a:gridCol>
                <a:gridCol w="2419954">
                  <a:extLst>
                    <a:ext uri="{9D8B030D-6E8A-4147-A177-3AD203B41FA5}">
                      <a16:colId xmlns:a16="http://schemas.microsoft.com/office/drawing/2014/main" val="3058934683"/>
                    </a:ext>
                  </a:extLst>
                </a:gridCol>
                <a:gridCol w="2419954">
                  <a:extLst>
                    <a:ext uri="{9D8B030D-6E8A-4147-A177-3AD203B41FA5}">
                      <a16:colId xmlns:a16="http://schemas.microsoft.com/office/drawing/2014/main" val="4104008607"/>
                    </a:ext>
                  </a:extLst>
                </a:gridCol>
                <a:gridCol w="2419954">
                  <a:extLst>
                    <a:ext uri="{9D8B030D-6E8A-4147-A177-3AD203B41FA5}">
                      <a16:colId xmlns:a16="http://schemas.microsoft.com/office/drawing/2014/main" val="1479311960"/>
                    </a:ext>
                  </a:extLst>
                </a:gridCol>
                <a:gridCol w="2419954">
                  <a:extLst>
                    <a:ext uri="{9D8B030D-6E8A-4147-A177-3AD203B41FA5}">
                      <a16:colId xmlns:a16="http://schemas.microsoft.com/office/drawing/2014/main" val="2661360964"/>
                    </a:ext>
                  </a:extLst>
                </a:gridCol>
              </a:tblGrid>
              <a:tr h="1371982">
                <a:tc gridSpan="2"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9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Groups</a:t>
                      </a:r>
                      <a:endParaRPr kumimoji="0" lang="en-IN" sz="219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 error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82842"/>
                  </a:ext>
                </a:extLst>
              </a:tr>
              <a:tr h="701900">
                <a:tc rowSpan="2"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9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rate</a:t>
                      </a:r>
                      <a:endParaRPr kumimoji="0" lang="en-IN" sz="219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86.40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3.027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11515"/>
                  </a:ext>
                </a:extLst>
              </a:tr>
              <a:tr h="82841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79.32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3.027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96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4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325</TotalTime>
  <Words>810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chandu</dc:creator>
  <cp:lastModifiedBy>sai chandu</cp:lastModifiedBy>
  <cp:revision>4</cp:revision>
  <dcterms:created xsi:type="dcterms:W3CDTF">2024-04-22T02:53:10Z</dcterms:created>
  <dcterms:modified xsi:type="dcterms:W3CDTF">2024-04-25T10:43:24Z</dcterms:modified>
</cp:coreProperties>
</file>