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F7018-B0B9-450F-AED8-34F2B4EE72F0}" v="14" dt="2024-04-25T03:49:06.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672" y="-9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chandu" userId="812c835f4fd9afa4" providerId="LiveId" clId="{9BDF7018-B0B9-450F-AED8-34F2B4EE72F0}"/>
    <pc:docChg chg="undo redo custSel modSld">
      <pc:chgData name="sai chandu" userId="812c835f4fd9afa4" providerId="LiveId" clId="{9BDF7018-B0B9-450F-AED8-34F2B4EE72F0}" dt="2024-04-26T08:50:30.622" v="1047" actId="1076"/>
      <pc:docMkLst>
        <pc:docMk/>
      </pc:docMkLst>
      <pc:sldChg chg="addSp delSp modSp mod">
        <pc:chgData name="sai chandu" userId="812c835f4fd9afa4" providerId="LiveId" clId="{9BDF7018-B0B9-450F-AED8-34F2B4EE72F0}" dt="2024-04-26T08:50:30.622" v="1047" actId="1076"/>
        <pc:sldMkLst>
          <pc:docMk/>
          <pc:sldMk cId="955399193" sldId="256"/>
        </pc:sldMkLst>
        <pc:spChg chg="mod">
          <ac:chgData name="sai chandu" userId="812c835f4fd9afa4" providerId="LiveId" clId="{9BDF7018-B0B9-450F-AED8-34F2B4EE72F0}" dt="2024-04-22T11:06:17.310" v="181" actId="1076"/>
          <ac:spMkLst>
            <pc:docMk/>
            <pc:sldMk cId="955399193" sldId="256"/>
            <ac:spMk id="9" creationId="{2E432DD4-9A2B-9DB4-CD4B-2B074A013D3C}"/>
          </ac:spMkLst>
        </pc:spChg>
        <pc:spChg chg="mod">
          <ac:chgData name="sai chandu" userId="812c835f4fd9afa4" providerId="LiveId" clId="{9BDF7018-B0B9-450F-AED8-34F2B4EE72F0}" dt="2024-04-23T04:16:01.653" v="375" actId="1076"/>
          <ac:spMkLst>
            <pc:docMk/>
            <pc:sldMk cId="955399193" sldId="256"/>
            <ac:spMk id="11" creationId="{6AA10CFB-339A-E4ED-5DEC-B1532CE5E23B}"/>
          </ac:spMkLst>
        </pc:spChg>
        <pc:spChg chg="mod">
          <ac:chgData name="sai chandu" userId="812c835f4fd9afa4" providerId="LiveId" clId="{9BDF7018-B0B9-450F-AED8-34F2B4EE72F0}" dt="2024-04-23T04:16:11.270" v="377" actId="1076"/>
          <ac:spMkLst>
            <pc:docMk/>
            <pc:sldMk cId="955399193" sldId="256"/>
            <ac:spMk id="12" creationId="{7BC9A5D6-828C-0F17-FEE6-61A9DA1C3E80}"/>
          </ac:spMkLst>
        </pc:spChg>
        <pc:spChg chg="mod">
          <ac:chgData name="sai chandu" userId="812c835f4fd9afa4" providerId="LiveId" clId="{9BDF7018-B0B9-450F-AED8-34F2B4EE72F0}" dt="2024-04-23T04:16:29.987" v="379" actId="1076"/>
          <ac:spMkLst>
            <pc:docMk/>
            <pc:sldMk cId="955399193" sldId="256"/>
            <ac:spMk id="13" creationId="{C93536EA-65C4-F033-90A1-66EAADF7023C}"/>
          </ac:spMkLst>
        </pc:spChg>
        <pc:spChg chg="mod">
          <ac:chgData name="sai chandu" userId="812c835f4fd9afa4" providerId="LiveId" clId="{9BDF7018-B0B9-450F-AED8-34F2B4EE72F0}" dt="2024-04-25T08:08:18.127" v="878" actId="20577"/>
          <ac:spMkLst>
            <pc:docMk/>
            <pc:sldMk cId="955399193" sldId="256"/>
            <ac:spMk id="14" creationId="{06C60474-A57F-0D73-080B-DCFBD597A085}"/>
          </ac:spMkLst>
        </pc:spChg>
        <pc:spChg chg="mod">
          <ac:chgData name="sai chandu" userId="812c835f4fd9afa4" providerId="LiveId" clId="{9BDF7018-B0B9-450F-AED8-34F2B4EE72F0}" dt="2024-04-22T10:57:05.611" v="85" actId="1076"/>
          <ac:spMkLst>
            <pc:docMk/>
            <pc:sldMk cId="955399193" sldId="256"/>
            <ac:spMk id="15" creationId="{880A139B-59C6-19D6-C8AB-7D25B1E23159}"/>
          </ac:spMkLst>
        </pc:spChg>
        <pc:spChg chg="mod">
          <ac:chgData name="sai chandu" userId="812c835f4fd9afa4" providerId="LiveId" clId="{9BDF7018-B0B9-450F-AED8-34F2B4EE72F0}" dt="2024-04-26T08:50:30.622" v="1047" actId="1076"/>
          <ac:spMkLst>
            <pc:docMk/>
            <pc:sldMk cId="955399193" sldId="256"/>
            <ac:spMk id="17" creationId="{21509B83-522A-E8BA-CDEE-D070EB408E37}"/>
          </ac:spMkLst>
        </pc:spChg>
        <pc:spChg chg="mod">
          <ac:chgData name="sai chandu" userId="812c835f4fd9afa4" providerId="LiveId" clId="{9BDF7018-B0B9-450F-AED8-34F2B4EE72F0}" dt="2024-04-25T04:59:30.693" v="827" actId="20577"/>
          <ac:spMkLst>
            <pc:docMk/>
            <pc:sldMk cId="955399193" sldId="256"/>
            <ac:spMk id="20" creationId="{D50EA760-F60A-27C8-14CC-4C0318A655A6}"/>
          </ac:spMkLst>
        </pc:spChg>
        <pc:spChg chg="mod">
          <ac:chgData name="sai chandu" userId="812c835f4fd9afa4" providerId="LiveId" clId="{9BDF7018-B0B9-450F-AED8-34F2B4EE72F0}" dt="2024-04-23T16:23:49.977" v="729" actId="20577"/>
          <ac:spMkLst>
            <pc:docMk/>
            <pc:sldMk cId="955399193" sldId="256"/>
            <ac:spMk id="21" creationId="{866E7A96-41DD-A16E-E699-720F8E82F9D9}"/>
          </ac:spMkLst>
        </pc:spChg>
        <pc:spChg chg="mod">
          <ac:chgData name="sai chandu" userId="812c835f4fd9afa4" providerId="LiveId" clId="{9BDF7018-B0B9-450F-AED8-34F2B4EE72F0}" dt="2024-04-23T05:21:38.591" v="387" actId="1076"/>
          <ac:spMkLst>
            <pc:docMk/>
            <pc:sldMk cId="955399193" sldId="256"/>
            <ac:spMk id="22" creationId="{702A1CD4-2DD2-A450-55B4-7861F9BF953F}"/>
          </ac:spMkLst>
        </pc:spChg>
        <pc:spChg chg="mod">
          <ac:chgData name="sai chandu" userId="812c835f4fd9afa4" providerId="LiveId" clId="{9BDF7018-B0B9-450F-AED8-34F2B4EE72F0}" dt="2024-04-22T11:15:57.950" v="317" actId="1076"/>
          <ac:spMkLst>
            <pc:docMk/>
            <pc:sldMk cId="955399193" sldId="256"/>
            <ac:spMk id="23" creationId="{F56D0261-7D33-91E1-B1B1-24B806E7C135}"/>
          </ac:spMkLst>
        </pc:spChg>
        <pc:spChg chg="del">
          <ac:chgData name="sai chandu" userId="812c835f4fd9afa4" providerId="LiveId" clId="{9BDF7018-B0B9-450F-AED8-34F2B4EE72F0}" dt="2024-04-22T06:23:40.393" v="12" actId="478"/>
          <ac:spMkLst>
            <pc:docMk/>
            <pc:sldMk cId="955399193" sldId="256"/>
            <ac:spMk id="24" creationId="{D68C3288-2A80-C660-3198-CB9ADCA28C17}"/>
          </ac:spMkLst>
        </pc:spChg>
        <pc:spChg chg="add mod">
          <ac:chgData name="sai chandu" userId="812c835f4fd9afa4" providerId="LiveId" clId="{9BDF7018-B0B9-450F-AED8-34F2B4EE72F0}" dt="2024-04-25T04:57:03.766" v="823" actId="20577"/>
          <ac:spMkLst>
            <pc:docMk/>
            <pc:sldMk cId="955399193" sldId="256"/>
            <ac:spMk id="24" creationId="{FEBDC10B-4DA4-4010-29B7-ABA334800338}"/>
          </ac:spMkLst>
        </pc:spChg>
        <pc:spChg chg="del">
          <ac:chgData name="sai chandu" userId="812c835f4fd9afa4" providerId="LiveId" clId="{9BDF7018-B0B9-450F-AED8-34F2B4EE72F0}" dt="2024-04-22T06:23:40.393" v="12" actId="478"/>
          <ac:spMkLst>
            <pc:docMk/>
            <pc:sldMk cId="955399193" sldId="256"/>
            <ac:spMk id="25" creationId="{1D245A6C-1DFF-8CCC-F610-CA7CC018C3F7}"/>
          </ac:spMkLst>
        </pc:spChg>
        <pc:spChg chg="add mod">
          <ac:chgData name="sai chandu" userId="812c835f4fd9afa4" providerId="LiveId" clId="{9BDF7018-B0B9-450F-AED8-34F2B4EE72F0}" dt="2024-04-25T03:49:06.734" v="730" actId="164"/>
          <ac:spMkLst>
            <pc:docMk/>
            <pc:sldMk cId="955399193" sldId="256"/>
            <ac:spMk id="25" creationId="{E5C2BA54-B3E6-B877-0D80-99211E1C9458}"/>
          </ac:spMkLst>
        </pc:spChg>
        <pc:spChg chg="add mod">
          <ac:chgData name="sai chandu" userId="812c835f4fd9afa4" providerId="LiveId" clId="{9BDF7018-B0B9-450F-AED8-34F2B4EE72F0}" dt="2024-04-25T03:49:06.734" v="730" actId="164"/>
          <ac:spMkLst>
            <pc:docMk/>
            <pc:sldMk cId="955399193" sldId="256"/>
            <ac:spMk id="26" creationId="{A9FF8D04-EABB-92C8-B66E-0F4D8564558B}"/>
          </ac:spMkLst>
        </pc:spChg>
        <pc:spChg chg="add mod">
          <ac:chgData name="sai chandu" userId="812c835f4fd9afa4" providerId="LiveId" clId="{9BDF7018-B0B9-450F-AED8-34F2B4EE72F0}" dt="2024-04-25T03:54:21.892" v="740" actId="20577"/>
          <ac:spMkLst>
            <pc:docMk/>
            <pc:sldMk cId="955399193" sldId="256"/>
            <ac:spMk id="30" creationId="{22EAC43A-9BCE-5A90-29CC-D2802DF2BC69}"/>
          </ac:spMkLst>
        </pc:spChg>
        <pc:spChg chg="del">
          <ac:chgData name="sai chandu" userId="812c835f4fd9afa4" providerId="LiveId" clId="{9BDF7018-B0B9-450F-AED8-34F2B4EE72F0}" dt="2024-04-22T06:23:40.393" v="12" actId="478"/>
          <ac:spMkLst>
            <pc:docMk/>
            <pc:sldMk cId="955399193" sldId="256"/>
            <ac:spMk id="30" creationId="{FD12442C-2DB0-B637-718F-B885D6FD3728}"/>
          </ac:spMkLst>
        </pc:spChg>
        <pc:spChg chg="del">
          <ac:chgData name="sai chandu" userId="812c835f4fd9afa4" providerId="LiveId" clId="{9BDF7018-B0B9-450F-AED8-34F2B4EE72F0}" dt="2024-04-22T06:23:40.393" v="12" actId="478"/>
          <ac:spMkLst>
            <pc:docMk/>
            <pc:sldMk cId="955399193" sldId="256"/>
            <ac:spMk id="32" creationId="{EAFFF25E-AE8B-BDED-3973-6F2A1747A291}"/>
          </ac:spMkLst>
        </pc:spChg>
        <pc:spChg chg="add mod">
          <ac:chgData name="sai chandu" userId="812c835f4fd9afa4" providerId="LiveId" clId="{9BDF7018-B0B9-450F-AED8-34F2B4EE72F0}" dt="2024-04-25T03:49:06.734" v="730" actId="164"/>
          <ac:spMkLst>
            <pc:docMk/>
            <pc:sldMk cId="955399193" sldId="256"/>
            <ac:spMk id="34" creationId="{6A56EC90-5416-39EA-0F34-4D5487EC816D}"/>
          </ac:spMkLst>
        </pc:spChg>
        <pc:spChg chg="add">
          <ac:chgData name="sai chandu" userId="812c835f4fd9afa4" providerId="LiveId" clId="{9BDF7018-B0B9-450F-AED8-34F2B4EE72F0}" dt="2024-04-23T16:10:21.524" v="396"/>
          <ac:spMkLst>
            <pc:docMk/>
            <pc:sldMk cId="955399193" sldId="256"/>
            <ac:spMk id="37" creationId="{C7F671AC-A294-6B5A-0BB8-41612E7A2C2E}"/>
          </ac:spMkLst>
        </pc:spChg>
        <pc:spChg chg="mod">
          <ac:chgData name="sai chandu" userId="812c835f4fd9afa4" providerId="LiveId" clId="{9BDF7018-B0B9-450F-AED8-34F2B4EE72F0}" dt="2024-04-23T04:15:11.934" v="372" actId="14100"/>
          <ac:spMkLst>
            <pc:docMk/>
            <pc:sldMk cId="955399193" sldId="256"/>
            <ac:spMk id="40" creationId="{6775AD64-CB40-0411-8113-07DCD6FD5E85}"/>
          </ac:spMkLst>
        </pc:spChg>
        <pc:spChg chg="add mod">
          <ac:chgData name="sai chandu" userId="812c835f4fd9afa4" providerId="LiveId" clId="{9BDF7018-B0B9-450F-AED8-34F2B4EE72F0}" dt="2024-04-25T03:49:06.734" v="730" actId="164"/>
          <ac:spMkLst>
            <pc:docMk/>
            <pc:sldMk cId="955399193" sldId="256"/>
            <ac:spMk id="43" creationId="{C69C1842-C692-24E8-DD6C-787F02C4CDB8}"/>
          </ac:spMkLst>
        </pc:spChg>
        <pc:spChg chg="del">
          <ac:chgData name="sai chandu" userId="812c835f4fd9afa4" providerId="LiveId" clId="{9BDF7018-B0B9-450F-AED8-34F2B4EE72F0}" dt="2024-04-22T06:23:40.393" v="12" actId="478"/>
          <ac:spMkLst>
            <pc:docMk/>
            <pc:sldMk cId="955399193" sldId="256"/>
            <ac:spMk id="43" creationId="{FFB6D6BF-7077-5599-16DF-117737202CF3}"/>
          </ac:spMkLst>
        </pc:spChg>
        <pc:spChg chg="add mod">
          <ac:chgData name="sai chandu" userId="812c835f4fd9afa4" providerId="LiveId" clId="{9BDF7018-B0B9-450F-AED8-34F2B4EE72F0}" dt="2024-04-25T08:01:52.122" v="856" actId="20577"/>
          <ac:spMkLst>
            <pc:docMk/>
            <pc:sldMk cId="955399193" sldId="256"/>
            <ac:spMk id="44" creationId="{6913E71B-6326-3B99-6DFD-0CFAD94812EC}"/>
          </ac:spMkLst>
        </pc:spChg>
        <pc:spChg chg="del">
          <ac:chgData name="sai chandu" userId="812c835f4fd9afa4" providerId="LiveId" clId="{9BDF7018-B0B9-450F-AED8-34F2B4EE72F0}" dt="2024-04-22T06:23:40.393" v="12" actId="478"/>
          <ac:spMkLst>
            <pc:docMk/>
            <pc:sldMk cId="955399193" sldId="256"/>
            <ac:spMk id="44" creationId="{B44E8802-2EDF-93F6-E9BB-2DD806489B85}"/>
          </ac:spMkLst>
        </pc:spChg>
        <pc:spChg chg="del">
          <ac:chgData name="sai chandu" userId="812c835f4fd9afa4" providerId="LiveId" clId="{9BDF7018-B0B9-450F-AED8-34F2B4EE72F0}" dt="2024-04-22T06:23:40.393" v="12" actId="478"/>
          <ac:spMkLst>
            <pc:docMk/>
            <pc:sldMk cId="955399193" sldId="256"/>
            <ac:spMk id="46" creationId="{1BB2F418-ACF9-0865-A102-EBC9D30BF24D}"/>
          </ac:spMkLst>
        </pc:spChg>
        <pc:spChg chg="mod">
          <ac:chgData name="sai chandu" userId="812c835f4fd9afa4" providerId="LiveId" clId="{9BDF7018-B0B9-450F-AED8-34F2B4EE72F0}" dt="2024-04-23T04:25:41.519" v="386" actId="20577"/>
          <ac:spMkLst>
            <pc:docMk/>
            <pc:sldMk cId="955399193" sldId="256"/>
            <ac:spMk id="48" creationId="{D75B3B22-2DDE-89EA-0114-12EC05B0EE60}"/>
          </ac:spMkLst>
        </pc:spChg>
        <pc:spChg chg="mod">
          <ac:chgData name="sai chandu" userId="812c835f4fd9afa4" providerId="LiveId" clId="{9BDF7018-B0B9-450F-AED8-34F2B4EE72F0}" dt="2024-04-23T05:21:47.889" v="390" actId="20577"/>
          <ac:spMkLst>
            <pc:docMk/>
            <pc:sldMk cId="955399193" sldId="256"/>
            <ac:spMk id="49" creationId="{16A4DA82-07DD-E8DA-96CC-199568D02E52}"/>
          </ac:spMkLst>
        </pc:spChg>
        <pc:spChg chg="del mod">
          <ac:chgData name="sai chandu" userId="812c835f4fd9afa4" providerId="LiveId" clId="{9BDF7018-B0B9-450F-AED8-34F2B4EE72F0}" dt="2024-04-22T06:23:28.683" v="11" actId="478"/>
          <ac:spMkLst>
            <pc:docMk/>
            <pc:sldMk cId="955399193" sldId="256"/>
            <ac:spMk id="50" creationId="{885A9BB7-CDA8-C8B6-99C8-D1005EAE50B0}"/>
          </ac:spMkLst>
        </pc:spChg>
        <pc:spChg chg="add del mod">
          <ac:chgData name="sai chandu" userId="812c835f4fd9afa4" providerId="LiveId" clId="{9BDF7018-B0B9-450F-AED8-34F2B4EE72F0}" dt="2024-04-22T10:55:52.511" v="79" actId="478"/>
          <ac:spMkLst>
            <pc:docMk/>
            <pc:sldMk cId="955399193" sldId="256"/>
            <ac:spMk id="56" creationId="{919E222B-7061-F31C-BCF2-27E02DF0CBE9}"/>
          </ac:spMkLst>
        </pc:spChg>
        <pc:spChg chg="add del mod">
          <ac:chgData name="sai chandu" userId="812c835f4fd9afa4" providerId="LiveId" clId="{9BDF7018-B0B9-450F-AED8-34F2B4EE72F0}" dt="2024-04-22T10:55:52.511" v="79" actId="478"/>
          <ac:spMkLst>
            <pc:docMk/>
            <pc:sldMk cId="955399193" sldId="256"/>
            <ac:spMk id="57" creationId="{ABAD2704-939F-9BD4-1480-C20568E115BA}"/>
          </ac:spMkLst>
        </pc:spChg>
        <pc:spChg chg="add del mod">
          <ac:chgData name="sai chandu" userId="812c835f4fd9afa4" providerId="LiveId" clId="{9BDF7018-B0B9-450F-AED8-34F2B4EE72F0}" dt="2024-04-22T10:55:52.511" v="79" actId="478"/>
          <ac:spMkLst>
            <pc:docMk/>
            <pc:sldMk cId="955399193" sldId="256"/>
            <ac:spMk id="58" creationId="{CDE144F4-8304-3491-8041-AC05EEA57038}"/>
          </ac:spMkLst>
        </pc:spChg>
        <pc:spChg chg="add del mod">
          <ac:chgData name="sai chandu" userId="812c835f4fd9afa4" providerId="LiveId" clId="{9BDF7018-B0B9-450F-AED8-34F2B4EE72F0}" dt="2024-04-22T10:55:52.511" v="79" actId="478"/>
          <ac:spMkLst>
            <pc:docMk/>
            <pc:sldMk cId="955399193" sldId="256"/>
            <ac:spMk id="59" creationId="{F2A93E74-AADD-63D8-D68E-8F27D3BB0AAA}"/>
          </ac:spMkLst>
        </pc:spChg>
        <pc:spChg chg="add del mod">
          <ac:chgData name="sai chandu" userId="812c835f4fd9afa4" providerId="LiveId" clId="{9BDF7018-B0B9-450F-AED8-34F2B4EE72F0}" dt="2024-04-22T10:55:52.511" v="79" actId="478"/>
          <ac:spMkLst>
            <pc:docMk/>
            <pc:sldMk cId="955399193" sldId="256"/>
            <ac:spMk id="60" creationId="{0C4F6A63-40E1-5B83-A71F-4649EFC6612C}"/>
          </ac:spMkLst>
        </pc:spChg>
        <pc:spChg chg="add del mod">
          <ac:chgData name="sai chandu" userId="812c835f4fd9afa4" providerId="LiveId" clId="{9BDF7018-B0B9-450F-AED8-34F2B4EE72F0}" dt="2024-04-22T10:55:52.511" v="79" actId="478"/>
          <ac:spMkLst>
            <pc:docMk/>
            <pc:sldMk cId="955399193" sldId="256"/>
            <ac:spMk id="61" creationId="{1E94C6E6-AFA4-CDB8-4E4E-DC805E1E2215}"/>
          </ac:spMkLst>
        </pc:spChg>
        <pc:spChg chg="add del mod">
          <ac:chgData name="sai chandu" userId="812c835f4fd9afa4" providerId="LiveId" clId="{9BDF7018-B0B9-450F-AED8-34F2B4EE72F0}" dt="2024-04-22T10:55:52.511" v="79" actId="478"/>
          <ac:spMkLst>
            <pc:docMk/>
            <pc:sldMk cId="955399193" sldId="256"/>
            <ac:spMk id="62" creationId="{6234E8CF-E49B-F3DC-6941-5DF84D9DD542}"/>
          </ac:spMkLst>
        </pc:spChg>
        <pc:spChg chg="add del mod">
          <ac:chgData name="sai chandu" userId="812c835f4fd9afa4" providerId="LiveId" clId="{9BDF7018-B0B9-450F-AED8-34F2B4EE72F0}" dt="2024-04-22T10:55:52.511" v="79" actId="478"/>
          <ac:spMkLst>
            <pc:docMk/>
            <pc:sldMk cId="955399193" sldId="256"/>
            <ac:spMk id="63" creationId="{B4426E12-C8EE-5ED6-A926-96F6C4F93578}"/>
          </ac:spMkLst>
        </pc:spChg>
        <pc:spChg chg="add del mod">
          <ac:chgData name="sai chandu" userId="812c835f4fd9afa4" providerId="LiveId" clId="{9BDF7018-B0B9-450F-AED8-34F2B4EE72F0}" dt="2024-04-22T10:55:52.511" v="79" actId="478"/>
          <ac:spMkLst>
            <pc:docMk/>
            <pc:sldMk cId="955399193" sldId="256"/>
            <ac:spMk id="64" creationId="{A2A2437A-6EDE-7154-CA84-26FB0426053C}"/>
          </ac:spMkLst>
        </pc:spChg>
        <pc:spChg chg="add del mod">
          <ac:chgData name="sai chandu" userId="812c835f4fd9afa4" providerId="LiveId" clId="{9BDF7018-B0B9-450F-AED8-34F2B4EE72F0}" dt="2024-04-22T10:55:55.457" v="80" actId="478"/>
          <ac:spMkLst>
            <pc:docMk/>
            <pc:sldMk cId="955399193" sldId="256"/>
            <ac:spMk id="68" creationId="{F5D481B0-8D2D-3B62-B165-3FBA7CBD03F8}"/>
          </ac:spMkLst>
        </pc:spChg>
        <pc:grpChg chg="add mod">
          <ac:chgData name="sai chandu" userId="812c835f4fd9afa4" providerId="LiveId" clId="{9BDF7018-B0B9-450F-AED8-34F2B4EE72F0}" dt="2024-04-25T08:02:01.300" v="857" actId="14100"/>
          <ac:grpSpMkLst>
            <pc:docMk/>
            <pc:sldMk cId="955399193" sldId="256"/>
            <ac:grpSpMk id="37" creationId="{C7CE5F42-0BF7-1F8B-4D27-CEBFA1E0C804}"/>
          </ac:grpSpMkLst>
        </pc:grpChg>
        <pc:graphicFrameChg chg="add mod modGraphic">
          <ac:chgData name="sai chandu" userId="812c835f4fd9afa4" providerId="LiveId" clId="{9BDF7018-B0B9-450F-AED8-34F2B4EE72F0}" dt="2024-04-25T04:06:31.624" v="822" actId="20577"/>
          <ac:graphicFrameMkLst>
            <pc:docMk/>
            <pc:sldMk cId="955399193" sldId="256"/>
            <ac:graphicFrameMk id="36" creationId="{380268C2-C939-C79B-F3DE-549B6639039A}"/>
          </ac:graphicFrameMkLst>
        </pc:graphicFrameChg>
        <pc:graphicFrameChg chg="del mod modGraphic">
          <ac:chgData name="sai chandu" userId="812c835f4fd9afa4" providerId="LiveId" clId="{9BDF7018-B0B9-450F-AED8-34F2B4EE72F0}" dt="2024-04-23T02:44:43.025" v="332" actId="478"/>
          <ac:graphicFrameMkLst>
            <pc:docMk/>
            <pc:sldMk cId="955399193" sldId="256"/>
            <ac:graphicFrameMk id="36" creationId="{7C740D5E-F60B-A410-7F58-CA8E2513A4F1}"/>
          </ac:graphicFrameMkLst>
        </pc:graphicFrameChg>
        <pc:graphicFrameChg chg="del modGraphic">
          <ac:chgData name="sai chandu" userId="812c835f4fd9afa4" providerId="LiveId" clId="{9BDF7018-B0B9-450F-AED8-34F2B4EE72F0}" dt="2024-04-23T02:44:43.025" v="332" actId="478"/>
          <ac:graphicFrameMkLst>
            <pc:docMk/>
            <pc:sldMk cId="955399193" sldId="256"/>
            <ac:graphicFrameMk id="37" creationId="{7D0DC21B-1826-0928-5C5B-E64CAE196F9D}"/>
          </ac:graphicFrameMkLst>
        </pc:graphicFrameChg>
        <pc:graphicFrameChg chg="del modGraphic">
          <ac:chgData name="sai chandu" userId="812c835f4fd9afa4" providerId="LiveId" clId="{9BDF7018-B0B9-450F-AED8-34F2B4EE72F0}" dt="2024-04-23T02:44:43.025" v="332" actId="478"/>
          <ac:graphicFrameMkLst>
            <pc:docMk/>
            <pc:sldMk cId="955399193" sldId="256"/>
            <ac:graphicFrameMk id="38" creationId="{EC3A1DF3-A83A-7F47-8F43-AB1F96299383}"/>
          </ac:graphicFrameMkLst>
        </pc:graphicFrameChg>
        <pc:graphicFrameChg chg="del modGraphic">
          <ac:chgData name="sai chandu" userId="812c835f4fd9afa4" providerId="LiveId" clId="{9BDF7018-B0B9-450F-AED8-34F2B4EE72F0}" dt="2024-04-23T02:44:43.025" v="332" actId="478"/>
          <ac:graphicFrameMkLst>
            <pc:docMk/>
            <pc:sldMk cId="955399193" sldId="256"/>
            <ac:graphicFrameMk id="39" creationId="{520EEF5A-DCFA-9A58-7C3E-B7E7D5915D26}"/>
          </ac:graphicFrameMkLst>
        </pc:graphicFrameChg>
        <pc:graphicFrameChg chg="add del mod modGraphic">
          <ac:chgData name="sai chandu" userId="812c835f4fd9afa4" providerId="LiveId" clId="{9BDF7018-B0B9-450F-AED8-34F2B4EE72F0}" dt="2024-04-23T04:13:20.362" v="350" actId="478"/>
          <ac:graphicFrameMkLst>
            <pc:docMk/>
            <pc:sldMk cId="955399193" sldId="256"/>
            <ac:graphicFrameMk id="46" creationId="{F7B591E1-9CC3-9BFB-81A5-F28D7187D307}"/>
          </ac:graphicFrameMkLst>
        </pc:graphicFrameChg>
        <pc:graphicFrameChg chg="add del mod modGraphic">
          <ac:chgData name="sai chandu" userId="812c835f4fd9afa4" providerId="LiveId" clId="{9BDF7018-B0B9-450F-AED8-34F2B4EE72F0}" dt="2024-04-23T04:13:20.362" v="350" actId="478"/>
          <ac:graphicFrameMkLst>
            <pc:docMk/>
            <pc:sldMk cId="955399193" sldId="256"/>
            <ac:graphicFrameMk id="47" creationId="{3DD8E7C1-9030-9B65-B29F-0B0FA32C1D75}"/>
          </ac:graphicFrameMkLst>
        </pc:graphicFrameChg>
        <pc:graphicFrameChg chg="add del mod">
          <ac:chgData name="sai chandu" userId="812c835f4fd9afa4" providerId="LiveId" clId="{9BDF7018-B0B9-450F-AED8-34F2B4EE72F0}" dt="2024-04-23T04:13:20.362" v="350" actId="478"/>
          <ac:graphicFrameMkLst>
            <pc:docMk/>
            <pc:sldMk cId="955399193" sldId="256"/>
            <ac:graphicFrameMk id="50" creationId="{41C6835A-39A4-8D4C-B71E-8FD56397C4C0}"/>
          </ac:graphicFrameMkLst>
        </pc:graphicFrameChg>
        <pc:graphicFrameChg chg="add del mod modGraphic">
          <ac:chgData name="sai chandu" userId="812c835f4fd9afa4" providerId="LiveId" clId="{9BDF7018-B0B9-450F-AED8-34F2B4EE72F0}" dt="2024-04-23T04:13:20.362" v="350" actId="478"/>
          <ac:graphicFrameMkLst>
            <pc:docMk/>
            <pc:sldMk cId="955399193" sldId="256"/>
            <ac:graphicFrameMk id="51" creationId="{6B4CE490-FAA3-83D1-5066-54CA65082580}"/>
          </ac:graphicFrameMkLst>
        </pc:graphicFrameChg>
        <pc:picChg chg="mod">
          <ac:chgData name="sai chandu" userId="812c835f4fd9afa4" providerId="LiveId" clId="{9BDF7018-B0B9-450F-AED8-34F2B4EE72F0}" dt="2024-04-22T11:15:53.339" v="316" actId="1076"/>
          <ac:picMkLst>
            <pc:docMk/>
            <pc:sldMk cId="955399193" sldId="256"/>
            <ac:picMk id="41" creationId="{1D6B12F4-6AED-DBDA-7645-31742D98F698}"/>
          </ac:picMkLst>
        </pc:picChg>
        <pc:picChg chg="mod">
          <ac:chgData name="sai chandu" userId="812c835f4fd9afa4" providerId="LiveId" clId="{9BDF7018-B0B9-450F-AED8-34F2B4EE72F0}" dt="2024-04-23T04:16:06.445" v="376" actId="1076"/>
          <ac:picMkLst>
            <pc:docMk/>
            <pc:sldMk cId="955399193" sldId="256"/>
            <ac:picMk id="42" creationId="{38A01B5E-B53B-8380-37D2-417FB6CB566E}"/>
          </ac:picMkLst>
        </pc:picChg>
        <pc:cxnChg chg="del mod">
          <ac:chgData name="sai chandu" userId="812c835f4fd9afa4" providerId="LiveId" clId="{9BDF7018-B0B9-450F-AED8-34F2B4EE72F0}" dt="2024-04-22T06:24:01.753" v="16" actId="478"/>
          <ac:cxnSpMkLst>
            <pc:docMk/>
            <pc:sldMk cId="955399193" sldId="256"/>
            <ac:cxnSpMk id="26" creationId="{1E385943-8348-EAD1-349A-52AB5F6E178C}"/>
          </ac:cxnSpMkLst>
        </pc:cxnChg>
        <pc:cxnChg chg="add mod">
          <ac:chgData name="sai chandu" userId="812c835f4fd9afa4" providerId="LiveId" clId="{9BDF7018-B0B9-450F-AED8-34F2B4EE72F0}" dt="2024-04-25T03:49:06.734" v="730" actId="164"/>
          <ac:cxnSpMkLst>
            <pc:docMk/>
            <pc:sldMk cId="955399193" sldId="256"/>
            <ac:cxnSpMk id="31" creationId="{5BFE28C0-4BC3-367E-C543-F768360BD219}"/>
          </ac:cxnSpMkLst>
        </pc:cxnChg>
        <pc:cxnChg chg="del mod">
          <ac:chgData name="sai chandu" userId="812c835f4fd9afa4" providerId="LiveId" clId="{9BDF7018-B0B9-450F-AED8-34F2B4EE72F0}" dt="2024-04-22T06:24:03.648" v="17" actId="478"/>
          <ac:cxnSpMkLst>
            <pc:docMk/>
            <pc:sldMk cId="955399193" sldId="256"/>
            <ac:cxnSpMk id="31" creationId="{F727AC99-CCB5-25AC-4B35-5927FD0B956F}"/>
          </ac:cxnSpMkLst>
        </pc:cxnChg>
        <pc:cxnChg chg="add mod">
          <ac:chgData name="sai chandu" userId="812c835f4fd9afa4" providerId="LiveId" clId="{9BDF7018-B0B9-450F-AED8-34F2B4EE72F0}" dt="2024-04-25T03:49:06.734" v="730" actId="164"/>
          <ac:cxnSpMkLst>
            <pc:docMk/>
            <pc:sldMk cId="955399193" sldId="256"/>
            <ac:cxnSpMk id="32" creationId="{BEED22EE-517F-2006-BCF4-7DFB90DED0FD}"/>
          </ac:cxnSpMkLst>
        </pc:cxnChg>
        <pc:cxnChg chg="del">
          <ac:chgData name="sai chandu" userId="812c835f4fd9afa4" providerId="LiveId" clId="{9BDF7018-B0B9-450F-AED8-34F2B4EE72F0}" dt="2024-04-22T06:24:05.819" v="18" actId="478"/>
          <ac:cxnSpMkLst>
            <pc:docMk/>
            <pc:sldMk cId="955399193" sldId="256"/>
            <ac:cxnSpMk id="33" creationId="{20F23D46-BDC8-E850-1454-8C18087CA083}"/>
          </ac:cxnSpMkLst>
        </pc:cxnChg>
        <pc:cxnChg chg="add mod">
          <ac:chgData name="sai chandu" userId="812c835f4fd9afa4" providerId="LiveId" clId="{9BDF7018-B0B9-450F-AED8-34F2B4EE72F0}" dt="2024-04-25T03:49:06.734" v="730" actId="164"/>
          <ac:cxnSpMkLst>
            <pc:docMk/>
            <pc:sldMk cId="955399193" sldId="256"/>
            <ac:cxnSpMk id="33" creationId="{897C814E-7922-144E-B796-4ACE8855BAA2}"/>
          </ac:cxnSpMkLst>
        </pc:cxnChg>
        <pc:cxnChg chg="del">
          <ac:chgData name="sai chandu" userId="812c835f4fd9afa4" providerId="LiveId" clId="{9BDF7018-B0B9-450F-AED8-34F2B4EE72F0}" dt="2024-04-22T06:23:56.669" v="15" actId="478"/>
          <ac:cxnSpMkLst>
            <pc:docMk/>
            <pc:sldMk cId="955399193" sldId="256"/>
            <ac:cxnSpMk id="34" creationId="{B40D6717-A051-69E2-9EF0-1AD67DF7C5AA}"/>
          </ac:cxnSpMkLst>
        </pc:cxnChg>
        <pc:cxnChg chg="del mod">
          <ac:chgData name="sai chandu" userId="812c835f4fd9afa4" providerId="LiveId" clId="{9BDF7018-B0B9-450F-AED8-34F2B4EE72F0}" dt="2024-04-22T06:23:56.669" v="15" actId="478"/>
          <ac:cxnSpMkLst>
            <pc:docMk/>
            <pc:sldMk cId="955399193" sldId="256"/>
            <ac:cxnSpMk id="35" creationId="{74A0CF97-F9BE-DC38-078C-62DEB8653E61}"/>
          </ac:cxnSpMkLst>
        </pc:cxnChg>
        <pc:cxnChg chg="add mod">
          <ac:chgData name="sai chandu" userId="812c835f4fd9afa4" providerId="LiveId" clId="{9BDF7018-B0B9-450F-AED8-34F2B4EE72F0}" dt="2024-04-25T03:49:06.734" v="730" actId="164"/>
          <ac:cxnSpMkLst>
            <pc:docMk/>
            <pc:sldMk cId="955399193" sldId="256"/>
            <ac:cxnSpMk id="35" creationId="{A943399A-8F61-D540-17BC-BEA6A29858D9}"/>
          </ac:cxnSpMkLst>
        </pc:cxnChg>
        <pc:cxnChg chg="add mod">
          <ac:chgData name="sai chandu" userId="812c835f4fd9afa4" providerId="LiveId" clId="{9BDF7018-B0B9-450F-AED8-34F2B4EE72F0}" dt="2024-04-25T03:49:06.734" v="730" actId="164"/>
          <ac:cxnSpMkLst>
            <pc:docMk/>
            <pc:sldMk cId="955399193" sldId="256"/>
            <ac:cxnSpMk id="45" creationId="{0AF8C9A1-7D20-40CC-BA21-183F68FB30C2}"/>
          </ac:cxnSpMkLst>
        </pc:cxnChg>
        <pc:cxnChg chg="del mod">
          <ac:chgData name="sai chandu" userId="812c835f4fd9afa4" providerId="LiveId" clId="{9BDF7018-B0B9-450F-AED8-34F2B4EE72F0}" dt="2024-04-22T06:23:52.239" v="14" actId="478"/>
          <ac:cxnSpMkLst>
            <pc:docMk/>
            <pc:sldMk cId="955399193" sldId="256"/>
            <ac:cxnSpMk id="45" creationId="{80188424-E615-46C2-EE0B-F56136476A14}"/>
          </ac:cxnSpMkLst>
        </pc:cxnChg>
        <pc:cxnChg chg="del mod">
          <ac:chgData name="sai chandu" userId="812c835f4fd9afa4" providerId="LiveId" clId="{9BDF7018-B0B9-450F-AED8-34F2B4EE72F0}" dt="2024-04-22T06:23:52.239" v="14" actId="478"/>
          <ac:cxnSpMkLst>
            <pc:docMk/>
            <pc:sldMk cId="955399193" sldId="256"/>
            <ac:cxnSpMk id="47" creationId="{2A7EAA62-DFBD-0B71-B695-B94475541C58}"/>
          </ac:cxnSpMkLst>
        </pc:cxnChg>
        <pc:cxnChg chg="add del mod">
          <ac:chgData name="sai chandu" userId="812c835f4fd9afa4" providerId="LiveId" clId="{9BDF7018-B0B9-450F-AED8-34F2B4EE72F0}" dt="2024-04-22T06:23:52.239" v="14" actId="478"/>
          <ac:cxnSpMkLst>
            <pc:docMk/>
            <pc:sldMk cId="955399193" sldId="256"/>
            <ac:cxnSpMk id="51" creationId="{3957F3A2-A08A-A2B9-32C7-E59B12A6C51B}"/>
          </ac:cxnSpMkLst>
        </pc:cxnChg>
        <pc:cxnChg chg="add del mod">
          <ac:chgData name="sai chandu" userId="812c835f4fd9afa4" providerId="LiveId" clId="{9BDF7018-B0B9-450F-AED8-34F2B4EE72F0}" dt="2024-04-22T06:23:52.239" v="14" actId="478"/>
          <ac:cxnSpMkLst>
            <pc:docMk/>
            <pc:sldMk cId="955399193" sldId="256"/>
            <ac:cxnSpMk id="52" creationId="{043030B1-E646-0B73-D494-4418D75B702A}"/>
          </ac:cxnSpMkLst>
        </pc:cxnChg>
        <pc:cxnChg chg="add del mod">
          <ac:chgData name="sai chandu" userId="812c835f4fd9afa4" providerId="LiveId" clId="{9BDF7018-B0B9-450F-AED8-34F2B4EE72F0}" dt="2024-04-22T06:23:52.239" v="14" actId="478"/>
          <ac:cxnSpMkLst>
            <pc:docMk/>
            <pc:sldMk cId="955399193" sldId="256"/>
            <ac:cxnSpMk id="53" creationId="{87F4C76C-A305-92EB-CBD0-B0E57EAFC8D1}"/>
          </ac:cxnSpMkLst>
        </pc:cxnChg>
        <pc:cxnChg chg="add del mod">
          <ac:chgData name="sai chandu" userId="812c835f4fd9afa4" providerId="LiveId" clId="{9BDF7018-B0B9-450F-AED8-34F2B4EE72F0}" dt="2024-04-22T06:23:52.239" v="14" actId="478"/>
          <ac:cxnSpMkLst>
            <pc:docMk/>
            <pc:sldMk cId="955399193" sldId="256"/>
            <ac:cxnSpMk id="54" creationId="{6AF41DB4-CA11-EC7E-A18A-5548E52262A8}"/>
          </ac:cxnSpMkLst>
        </pc:cxnChg>
        <pc:cxnChg chg="add del mod">
          <ac:chgData name="sai chandu" userId="812c835f4fd9afa4" providerId="LiveId" clId="{9BDF7018-B0B9-450F-AED8-34F2B4EE72F0}" dt="2024-04-22T06:23:52.239" v="14" actId="478"/>
          <ac:cxnSpMkLst>
            <pc:docMk/>
            <pc:sldMk cId="955399193" sldId="256"/>
            <ac:cxnSpMk id="55" creationId="{2CC48F2C-ED9B-E801-71CE-3776C11BC486}"/>
          </ac:cxnSpMkLst>
        </pc:cxnChg>
        <pc:cxnChg chg="add del mod">
          <ac:chgData name="sai chandu" userId="812c835f4fd9afa4" providerId="LiveId" clId="{9BDF7018-B0B9-450F-AED8-34F2B4EE72F0}" dt="2024-04-22T10:55:52.511" v="79" actId="478"/>
          <ac:cxnSpMkLst>
            <pc:docMk/>
            <pc:sldMk cId="955399193" sldId="256"/>
            <ac:cxnSpMk id="65" creationId="{D5CE9D46-4D61-D14F-8A27-B395CF65F229}"/>
          </ac:cxnSpMkLst>
        </pc:cxnChg>
        <pc:cxnChg chg="add del mod">
          <ac:chgData name="sai chandu" userId="812c835f4fd9afa4" providerId="LiveId" clId="{9BDF7018-B0B9-450F-AED8-34F2B4EE72F0}" dt="2024-04-22T10:55:52.511" v="79" actId="478"/>
          <ac:cxnSpMkLst>
            <pc:docMk/>
            <pc:sldMk cId="955399193" sldId="256"/>
            <ac:cxnSpMk id="66" creationId="{8DC58618-C978-C491-E7E4-FB768D5BE301}"/>
          </ac:cxnSpMkLst>
        </pc:cxnChg>
        <pc:cxnChg chg="add del mod">
          <ac:chgData name="sai chandu" userId="812c835f4fd9afa4" providerId="LiveId" clId="{9BDF7018-B0B9-450F-AED8-34F2B4EE72F0}" dt="2024-04-22T10:55:52.511" v="79" actId="478"/>
          <ac:cxnSpMkLst>
            <pc:docMk/>
            <pc:sldMk cId="955399193" sldId="256"/>
            <ac:cxnSpMk id="67" creationId="{104F7EA4-48C2-DF64-480C-8B8839DED82F}"/>
          </ac:cxnSpMkLst>
        </pc:cxnChg>
        <pc:cxnChg chg="add del mod">
          <ac:chgData name="sai chandu" userId="812c835f4fd9afa4" providerId="LiveId" clId="{9BDF7018-B0B9-450F-AED8-34F2B4EE72F0}" dt="2024-04-22T10:55:52.511" v="79" actId="478"/>
          <ac:cxnSpMkLst>
            <pc:docMk/>
            <pc:sldMk cId="955399193" sldId="256"/>
            <ac:cxnSpMk id="69" creationId="{E1D756E3-F316-91F8-B9EE-4FCB55784BEA}"/>
          </ac:cxnSpMkLst>
        </pc:cxnChg>
        <pc:cxnChg chg="add del mod">
          <ac:chgData name="sai chandu" userId="812c835f4fd9afa4" providerId="LiveId" clId="{9BDF7018-B0B9-450F-AED8-34F2B4EE72F0}" dt="2024-04-22T10:55:52.511" v="79" actId="478"/>
          <ac:cxnSpMkLst>
            <pc:docMk/>
            <pc:sldMk cId="955399193" sldId="256"/>
            <ac:cxnSpMk id="70" creationId="{5CE5754C-871F-1B5F-4852-C1E68ED48389}"/>
          </ac:cxnSpMkLst>
        </pc:cxnChg>
        <pc:cxnChg chg="add del mod">
          <ac:chgData name="sai chandu" userId="812c835f4fd9afa4" providerId="LiveId" clId="{9BDF7018-B0B9-450F-AED8-34F2B4EE72F0}" dt="2024-04-22T10:55:52.511" v="79" actId="478"/>
          <ac:cxnSpMkLst>
            <pc:docMk/>
            <pc:sldMk cId="955399193" sldId="256"/>
            <ac:cxnSpMk id="71" creationId="{3507E728-033E-D04B-25DC-2B48B1102B9C}"/>
          </ac:cxnSpMkLst>
        </pc:cxnChg>
        <pc:cxnChg chg="add del mod">
          <ac:chgData name="sai chandu" userId="812c835f4fd9afa4" providerId="LiveId" clId="{9BDF7018-B0B9-450F-AED8-34F2B4EE72F0}" dt="2024-04-22T10:55:52.511" v="79" actId="478"/>
          <ac:cxnSpMkLst>
            <pc:docMk/>
            <pc:sldMk cId="955399193" sldId="256"/>
            <ac:cxnSpMk id="72" creationId="{1EDB3B59-3BAE-FAC5-AEE0-CFE5EB2C7D99}"/>
          </ac:cxnSpMkLst>
        </pc:cxnChg>
        <pc:cxnChg chg="add del mod">
          <ac:chgData name="sai chandu" userId="812c835f4fd9afa4" providerId="LiveId" clId="{9BDF7018-B0B9-450F-AED8-34F2B4EE72F0}" dt="2024-04-22T10:55:52.511" v="79" actId="478"/>
          <ac:cxnSpMkLst>
            <pc:docMk/>
            <pc:sldMk cId="955399193" sldId="256"/>
            <ac:cxnSpMk id="73" creationId="{5525FFBB-93E8-DE70-1E04-6474B6BE9C1D}"/>
          </ac:cxnSpMkLst>
        </pc:cxnChg>
        <pc:cxnChg chg="add del mod">
          <ac:chgData name="sai chandu" userId="812c835f4fd9afa4" providerId="LiveId" clId="{9BDF7018-B0B9-450F-AED8-34F2B4EE72F0}" dt="2024-04-22T10:55:52.511" v="79" actId="478"/>
          <ac:cxnSpMkLst>
            <pc:docMk/>
            <pc:sldMk cId="955399193" sldId="256"/>
            <ac:cxnSpMk id="74" creationId="{B6548F44-365D-A06D-44A9-5683674C341C}"/>
          </ac:cxnSpMkLst>
        </pc:cxnChg>
        <pc:cxnChg chg="add del mod">
          <ac:chgData name="sai chandu" userId="812c835f4fd9afa4" providerId="LiveId" clId="{9BDF7018-B0B9-450F-AED8-34F2B4EE72F0}" dt="2024-04-22T10:55:52.511" v="79" actId="478"/>
          <ac:cxnSpMkLst>
            <pc:docMk/>
            <pc:sldMk cId="955399193" sldId="256"/>
            <ac:cxnSpMk id="75" creationId="{FC629CE8-8595-64EF-947C-9D472520CC68}"/>
          </ac:cxnSpMkLst>
        </pc:cxnChg>
        <pc:cxnChg chg="add del mod">
          <ac:chgData name="sai chandu" userId="812c835f4fd9afa4" providerId="LiveId" clId="{9BDF7018-B0B9-450F-AED8-34F2B4EE72F0}" dt="2024-04-22T10:55:52.511" v="79" actId="478"/>
          <ac:cxnSpMkLst>
            <pc:docMk/>
            <pc:sldMk cId="955399193" sldId="256"/>
            <ac:cxnSpMk id="76" creationId="{96B7E36D-BC0E-5B14-0195-5DE97D14ADB4}"/>
          </ac:cxnSpMkLst>
        </pc:cxnChg>
        <pc:cxnChg chg="add del mod">
          <ac:chgData name="sai chandu" userId="812c835f4fd9afa4" providerId="LiveId" clId="{9BDF7018-B0B9-450F-AED8-34F2B4EE72F0}" dt="2024-04-22T10:55:52.511" v="79" actId="478"/>
          <ac:cxnSpMkLst>
            <pc:docMk/>
            <pc:sldMk cId="955399193" sldId="256"/>
            <ac:cxnSpMk id="77" creationId="{37A3558B-3B90-4FB1-177E-DBDD11F9242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AB6935-2653-4F67-9B8A-9CB24491346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6787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B6935-2653-4F67-9B8A-9CB24491346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350854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B6935-2653-4F67-9B8A-9CB24491346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412513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B6935-2653-4F67-9B8A-9CB24491346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132041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B6935-2653-4F67-9B8A-9CB24491346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227336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B6935-2653-4F67-9B8A-9CB24491346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345369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B6935-2653-4F67-9B8A-9CB244913462}"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416883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B6935-2653-4F67-9B8A-9CB244913462}"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339739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B6935-2653-4F67-9B8A-9CB244913462}"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109217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E7AB6935-2653-4F67-9B8A-9CB24491346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104863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E7AB6935-2653-4F67-9B8A-9CB24491346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78B3DA-F6DF-4A91-9931-7341BC6E6A1C}" type="slidenum">
              <a:rPr lang="en-IN" smtClean="0"/>
              <a:t>‹#›</a:t>
            </a:fld>
            <a:endParaRPr lang="en-IN"/>
          </a:p>
        </p:txBody>
      </p:sp>
    </p:spTree>
    <p:extLst>
      <p:ext uri="{BB962C8B-B14F-4D97-AF65-F5344CB8AC3E}">
        <p14:creationId xmlns:p14="http://schemas.microsoft.com/office/powerpoint/2010/main" val="35904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E7AB6935-2653-4F67-9B8A-9CB244913462}" type="datetimeFigureOut">
              <a:rPr lang="en-IN" smtClean="0"/>
              <a:t>26-04-2024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6478B3DA-F6DF-4A91-9931-7341BC6E6A1C}" type="slidenum">
              <a:rPr lang="en-IN" smtClean="0"/>
              <a:t>‹#›</a:t>
            </a:fld>
            <a:endParaRPr lang="en-IN"/>
          </a:p>
        </p:txBody>
      </p:sp>
    </p:spTree>
    <p:extLst>
      <p:ext uri="{BB962C8B-B14F-4D97-AF65-F5344CB8AC3E}">
        <p14:creationId xmlns:p14="http://schemas.microsoft.com/office/powerpoint/2010/main" val="1441518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F6F5-E2AF-7EE3-5D01-7473C598BC2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F8562DF-AB43-876D-4396-03A59A35540B}"/>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93247F24-0394-DC07-BFE3-9ACA180D6F30}"/>
              </a:ext>
            </a:extLst>
          </p:cNvPr>
          <p:cNvSpPr/>
          <p:nvPr/>
        </p:nvSpPr>
        <p:spPr>
          <a:xfrm>
            <a:off x="-2968" y="4023809"/>
            <a:ext cx="2160249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a:extLst>
              <a:ext uri="{FF2B5EF4-FFF2-40B4-BE49-F238E27FC236}">
                <a16:creationId xmlns:a16="http://schemas.microsoft.com/office/drawing/2014/main" id="{4074DE0F-F516-8018-E3AE-D25D8EEFC4FA}"/>
              </a:ext>
            </a:extLst>
          </p:cNvPr>
          <p:cNvSpPr/>
          <p:nvPr/>
        </p:nvSpPr>
        <p:spPr>
          <a:xfrm>
            <a:off x="0" y="9966289"/>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a:extLst>
              <a:ext uri="{FF2B5EF4-FFF2-40B4-BE49-F238E27FC236}">
                <a16:creationId xmlns:a16="http://schemas.microsoft.com/office/drawing/2014/main" id="{EAA95953-DCA2-934F-8817-2036AE06D794}"/>
              </a:ext>
            </a:extLst>
          </p:cNvPr>
          <p:cNvSpPr/>
          <p:nvPr/>
        </p:nvSpPr>
        <p:spPr>
          <a:xfrm>
            <a:off x="0" y="15756015"/>
            <a:ext cx="21593023"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FB8FCF8-4388-EA24-079A-42CC3DDAC57B}"/>
              </a:ext>
            </a:extLst>
          </p:cNvPr>
          <p:cNvSpPr/>
          <p:nvPr/>
        </p:nvSpPr>
        <p:spPr>
          <a:xfrm>
            <a:off x="6502" y="22000790"/>
            <a:ext cx="21586521"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a:extLst>
              <a:ext uri="{FF2B5EF4-FFF2-40B4-BE49-F238E27FC236}">
                <a16:creationId xmlns:a16="http://schemas.microsoft.com/office/drawing/2014/main" id="{1E41858F-E618-A20A-5681-1DD44F998396}"/>
              </a:ext>
            </a:extLst>
          </p:cNvPr>
          <p:cNvSpPr/>
          <p:nvPr/>
        </p:nvSpPr>
        <p:spPr>
          <a:xfrm>
            <a:off x="3645" y="27206792"/>
            <a:ext cx="21589378" cy="5552858"/>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9" name="Rectangle 8">
            <a:extLst>
              <a:ext uri="{FF2B5EF4-FFF2-40B4-BE49-F238E27FC236}">
                <a16:creationId xmlns:a16="http://schemas.microsoft.com/office/drawing/2014/main" id="{2E432DD4-9A2B-9DB4-CD4B-2B074A013D3C}"/>
              </a:ext>
            </a:extLst>
          </p:cNvPr>
          <p:cNvSpPr/>
          <p:nvPr/>
        </p:nvSpPr>
        <p:spPr>
          <a:xfrm>
            <a:off x="231713" y="4090230"/>
            <a:ext cx="314124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2339AE6-F295-80B0-B798-179A6E639B58}"/>
              </a:ext>
            </a:extLst>
          </p:cNvPr>
          <p:cNvSpPr/>
          <p:nvPr/>
        </p:nvSpPr>
        <p:spPr>
          <a:xfrm>
            <a:off x="0" y="2517912"/>
            <a:ext cx="21593023"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1" name="Rectangle 10">
            <a:extLst>
              <a:ext uri="{FF2B5EF4-FFF2-40B4-BE49-F238E27FC236}">
                <a16:creationId xmlns:a16="http://schemas.microsoft.com/office/drawing/2014/main" id="{6AA10CFB-339A-E4ED-5DEC-B1532CE5E23B}"/>
              </a:ext>
            </a:extLst>
          </p:cNvPr>
          <p:cNvSpPr/>
          <p:nvPr/>
        </p:nvSpPr>
        <p:spPr>
          <a:xfrm>
            <a:off x="231713" y="15794506"/>
            <a:ext cx="176964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BC9A5D6-828C-0F17-FEE6-61A9DA1C3E80}"/>
              </a:ext>
            </a:extLst>
          </p:cNvPr>
          <p:cNvSpPr/>
          <p:nvPr/>
        </p:nvSpPr>
        <p:spPr>
          <a:xfrm>
            <a:off x="198177" y="22174636"/>
            <a:ext cx="576252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C93536EA-65C4-F033-90A1-66EAADF7023C}"/>
              </a:ext>
            </a:extLst>
          </p:cNvPr>
          <p:cNvSpPr/>
          <p:nvPr/>
        </p:nvSpPr>
        <p:spPr>
          <a:xfrm>
            <a:off x="202190" y="27212272"/>
            <a:ext cx="3007314"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6C60474-A57F-0D73-080B-DCFBD597A085}"/>
              </a:ext>
            </a:extLst>
          </p:cNvPr>
          <p:cNvSpPr txBox="1"/>
          <p:nvPr/>
        </p:nvSpPr>
        <p:spPr>
          <a:xfrm>
            <a:off x="348719" y="2554293"/>
            <a:ext cx="20898834" cy="1200329"/>
          </a:xfrm>
          <a:prstGeom prst="rect">
            <a:avLst/>
          </a:prstGeom>
          <a:noFill/>
        </p:spPr>
        <p:txBody>
          <a:bodyPr wrap="square" rtlCol="0">
            <a:spAutoFit/>
          </a:bodyPr>
          <a:lstStyle/>
          <a:p>
            <a:pPr algn="ctr"/>
            <a:r>
              <a:rPr lang="en-US" sz="3580" b="1" i="0" dirty="0">
                <a:solidFill>
                  <a:srgbClr val="1F1F1F"/>
                </a:solidFill>
                <a:effectLst/>
                <a:latin typeface="Times New Roman" panose="02020603050405020304" pitchFamily="18" charset="0"/>
                <a:cs typeface="Times New Roman" panose="02020603050405020304" pitchFamily="18" charset="0"/>
              </a:rPr>
              <a:t>Enhanced Prediction of Sales in Video Games using Random Forest Algorithm in Comparison with Generalized Linear Model Algorithm to </a:t>
            </a:r>
            <a:r>
              <a:rPr lang="en-US" sz="3580" b="1" i="0">
                <a:solidFill>
                  <a:srgbClr val="1F1F1F"/>
                </a:solidFill>
                <a:effectLst/>
                <a:latin typeface="Times New Roman" panose="02020603050405020304" pitchFamily="18" charset="0"/>
                <a:cs typeface="Times New Roman" panose="02020603050405020304" pitchFamily="18" charset="0"/>
              </a:rPr>
              <a:t>Improve Accuracy</a:t>
            </a:r>
            <a:endParaRPr lang="en-US" sz="358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880A139B-59C6-19D6-C8AB-7D25B1E23159}"/>
              </a:ext>
            </a:extLst>
          </p:cNvPr>
          <p:cNvSpPr/>
          <p:nvPr/>
        </p:nvSpPr>
        <p:spPr>
          <a:xfrm>
            <a:off x="198177" y="10062782"/>
            <a:ext cx="505521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66AD83C-3F4F-027A-DA63-6CDA9EDF32BD}"/>
              </a:ext>
            </a:extLst>
          </p:cNvPr>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1509B83-522A-E8BA-CDEE-D070EB408E37}"/>
              </a:ext>
            </a:extLst>
          </p:cNvPr>
          <p:cNvSpPr txBox="1"/>
          <p:nvPr/>
        </p:nvSpPr>
        <p:spPr>
          <a:xfrm>
            <a:off x="231713" y="4779171"/>
            <a:ext cx="16332337" cy="508697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This study focuses on comparing the Random Forest Algorithm with the Generalized Linear Model (GLM) Algorithm, aiming to determine which method gives more accurate predictions for video game sales</a:t>
            </a:r>
          </a:p>
          <a:p>
            <a:pPr marL="342900" indent="-342900" algn="just">
              <a:lnSpc>
                <a:spcPct val="150000"/>
              </a:lnSpc>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The problem with video games sales is that there aren’t enough accurate sales predictions in the competitive video games platform. This may leads to major problems like underproduction or overproduction and customer dissatisfaction</a:t>
            </a:r>
          </a:p>
          <a:p>
            <a:pPr marL="341254" indent="-341254" algn="just">
              <a:lnSpc>
                <a:spcPct val="150000"/>
              </a:lnSpc>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By analyzing and contrasting machine algorithms like RF and GLM  will give more accurate sales predictions in video gaming industry</a:t>
            </a:r>
          </a:p>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GLM algorithm creates modeling relationships between a response variable and one or more predictor variables. It extends the ordinary linear regression model by allowing for non-normal error distributions</a:t>
            </a:r>
          </a:p>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Random Forest algorithm that builds multiple decision trees and combines their predictions to improve accuracy and reduce overfitting. It operates by aggregating the results of multiple decision trees, making it robust and versatile for classification</a:t>
            </a:r>
          </a:p>
        </p:txBody>
      </p:sp>
      <p:sp>
        <p:nvSpPr>
          <p:cNvPr id="18" name="TextBox 17">
            <a:extLst>
              <a:ext uri="{FF2B5EF4-FFF2-40B4-BE49-F238E27FC236}">
                <a16:creationId xmlns:a16="http://schemas.microsoft.com/office/drawing/2014/main" id="{84564FD8-3CF1-1983-413C-DFB7ADC5BF2A}"/>
              </a:ext>
            </a:extLst>
          </p:cNvPr>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18D94E2-40D2-44D1-0806-9636F49A4D8A}"/>
              </a:ext>
            </a:extLst>
          </p:cNvPr>
          <p:cNvSpPr txBox="1"/>
          <p:nvPr/>
        </p:nvSpPr>
        <p:spPr>
          <a:xfrm>
            <a:off x="131960" y="16828085"/>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D50EA760-F60A-27C8-14CC-4C0318A655A6}"/>
              </a:ext>
            </a:extLst>
          </p:cNvPr>
          <p:cNvSpPr txBox="1"/>
          <p:nvPr/>
        </p:nvSpPr>
        <p:spPr>
          <a:xfrm>
            <a:off x="203350" y="22665475"/>
            <a:ext cx="21164462" cy="4579780"/>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89" b="1" dirty="0">
                <a:solidFill>
                  <a:schemeClr val="tx1">
                    <a:lumMod val="95000"/>
                    <a:lumOff val="5000"/>
                  </a:schemeClr>
                </a:solidFill>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Random Forest and GLM Algorithms. </a:t>
            </a:r>
            <a:r>
              <a:rPr lang="en-US" altLang="en-IN" sz="2189" b="1">
                <a:latin typeface="Times New Roman" panose="02020603050405020304" pitchFamily="18" charset="0"/>
                <a:cs typeface="Times New Roman" panose="02020603050405020304" pitchFamily="18" charset="0"/>
              </a:rPr>
              <a:t>The average </a:t>
            </a:r>
            <a:r>
              <a:rPr lang="en-US" altLang="en-IN" sz="2189" b="1" dirty="0">
                <a:latin typeface="Times New Roman" panose="02020603050405020304" pitchFamily="18" charset="0"/>
                <a:cs typeface="Times New Roman" panose="02020603050405020304" pitchFamily="18" charset="0"/>
              </a:rPr>
              <a:t>accuracy values of two Algorithms: Random Forest Algorithm - 86.40% GLM - 74.89%</a:t>
            </a:r>
            <a:endParaRPr lang="en-US" altLang="en-IN" sz="2189"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89" b="1" dirty="0">
                <a:solidFill>
                  <a:schemeClr val="tx1">
                    <a:lumMod val="95000"/>
                    <a:lumOff val="5000"/>
                  </a:schemeClr>
                </a:solidFill>
                <a:latin typeface="Times New Roman" panose="02020603050405020304" pitchFamily="18" charset="0"/>
                <a:cs typeface="Times New Roman" panose="02020603050405020304" pitchFamily="18" charset="0"/>
              </a:rPr>
              <a:t>From the work , it is concluded that the Random Forest algorithm attains the high accuracy when comparing with other Machine Learning Algorithms in video games sales Prediction.  In the future, researchers could explore the incorporation of additional variables such as user engagement metrics, platform-specific data, and market trends to further enhance the predictive capabilities of the models</a:t>
            </a:r>
          </a:p>
          <a:p>
            <a:pPr marL="342900" indent="-342900" algn="just">
              <a:lnSpc>
                <a:spcPct val="150000"/>
              </a:lnSpc>
              <a:buFont typeface="Wingdings" panose="05000000000000000000" pitchFamily="2" charset="2"/>
              <a:buChar char="Ø"/>
            </a:pPr>
            <a:r>
              <a:rPr lang="en-US" altLang="en-IN" sz="2189" b="1" dirty="0">
                <a:solidFill>
                  <a:schemeClr val="tx1">
                    <a:lumMod val="95000"/>
                    <a:lumOff val="5000"/>
                  </a:schemeClr>
                </a:solidFill>
                <a:latin typeface="Times New Roman" panose="02020603050405020304" pitchFamily="18" charset="0"/>
                <a:cs typeface="Times New Roman" panose="02020603050405020304" pitchFamily="18" charset="0"/>
              </a:rPr>
              <a:t>Additionally, investigating the effectiveness of other advanced machine learning techniques, such as neural networks or ensemble methods, in combination with Random Forest and Generalized Linear Model algorithms could offer deeper insights into optimizing sales forecasts in the video game industry</a:t>
            </a:r>
          </a:p>
          <a:p>
            <a:pPr marL="342900" indent="-342900" algn="just">
              <a:lnSpc>
                <a:spcPct val="150000"/>
              </a:lnSpc>
              <a:buFont typeface="Wingdings" panose="05000000000000000000" pitchFamily="2" charset="2"/>
              <a:buChar char="Ø"/>
            </a:pPr>
            <a:r>
              <a:rPr lang="en-US" altLang="en-IN" sz="2189" b="1" dirty="0">
                <a:solidFill>
                  <a:schemeClr val="tx1">
                    <a:lumMod val="95000"/>
                    <a:lumOff val="5000"/>
                  </a:schemeClr>
                </a:solidFill>
                <a:latin typeface="Times New Roman" panose="02020603050405020304" pitchFamily="18" charset="0"/>
                <a:cs typeface="Times New Roman" panose="02020603050405020304" pitchFamily="18" charset="0"/>
              </a:rPr>
              <a:t>This study highlights the importance of improving sales prediction accuracy in the dynamic and competitive landscape of the video game industry. Through the comparison of Random Forest and Generalized Linear Model algorithms, valuable insights have been gained into the efficacy of different predictive modeling</a:t>
            </a:r>
          </a:p>
        </p:txBody>
      </p:sp>
      <p:sp>
        <p:nvSpPr>
          <p:cNvPr id="21" name="TextBox 20">
            <a:extLst>
              <a:ext uri="{FF2B5EF4-FFF2-40B4-BE49-F238E27FC236}">
                <a16:creationId xmlns:a16="http://schemas.microsoft.com/office/drawing/2014/main" id="{866E7A96-41DD-A16E-E699-720F8E82F9D9}"/>
              </a:ext>
            </a:extLst>
          </p:cNvPr>
          <p:cNvSpPr txBox="1"/>
          <p:nvPr/>
        </p:nvSpPr>
        <p:spPr>
          <a:xfrm>
            <a:off x="231713" y="27736094"/>
            <a:ext cx="21163044" cy="5086970"/>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sz="2190" b="1" i="0" u="none" strike="noStrike" dirty="0">
                <a:solidFill>
                  <a:schemeClr val="tx1">
                    <a:lumMod val="95000"/>
                    <a:lumOff val="5000"/>
                  </a:schemeClr>
                </a:solidFill>
                <a:effectLst/>
                <a:latin typeface="Times New Roman" panose="02020603050405020304" pitchFamily="18" charset="0"/>
              </a:rPr>
              <a:t>Anderson, Craig A., Johnie J. Allen, and Christopher L. Groves. 2021. Game On!: Sensible Answers about Video Games and Media Violence. DOI: </a:t>
            </a:r>
            <a:r>
              <a:rPr lang="en-US" sz="2190" b="1" dirty="0">
                <a:latin typeface="Times New Roman" panose="02020603050405020304" pitchFamily="18" charset="0"/>
                <a:cs typeface="Times New Roman" panose="02020603050405020304" pitchFamily="18" charset="0"/>
              </a:rPr>
              <a:t>10.1177/1455072518758518</a:t>
            </a:r>
            <a:endParaRPr lang="en-US" sz="2190" b="1" i="0" u="none" strike="noStrike" dirty="0">
              <a:solidFill>
                <a:schemeClr val="tx1">
                  <a:lumMod val="95000"/>
                  <a:lumOff val="5000"/>
                </a:schemeClr>
              </a:solidFill>
              <a:effectLst/>
              <a:latin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Doran, John P. 2023. </a:t>
            </a:r>
            <a:r>
              <a:rPr lang="en-US" sz="2190" b="1" i="0">
                <a:solidFill>
                  <a:schemeClr val="tx1">
                    <a:lumMod val="95000"/>
                    <a:lumOff val="5000"/>
                  </a:schemeClr>
                </a:solidFill>
                <a:effectLst/>
                <a:latin typeface="Times New Roman" panose="02020603050405020304" pitchFamily="18" charset="0"/>
                <a:cs typeface="Times New Roman" panose="02020603050405020304" pitchFamily="18" charset="0"/>
              </a:rPr>
              <a:t>Unity 2023 </a:t>
            </a: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Mobile Game Development: Discover Practical Techniques and Examples to Create and Deliver Engaging Games for Android and iOS, 2nd Edition. </a:t>
            </a:r>
            <a:r>
              <a:rPr lang="en-US" sz="2190" b="1" i="0" dirty="0" err="1">
                <a:solidFill>
                  <a:schemeClr val="tx1">
                    <a:lumMod val="95000"/>
                    <a:lumOff val="5000"/>
                  </a:schemeClr>
                </a:solidFill>
                <a:effectLst/>
                <a:latin typeface="Times New Roman" panose="02020603050405020304" pitchFamily="18" charset="0"/>
                <a:cs typeface="Times New Roman" panose="02020603050405020304" pitchFamily="18" charset="0"/>
              </a:rPr>
              <a:t>Packt</a:t>
            </a: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 Publishing Ltd. DOI: </a:t>
            </a:r>
            <a:r>
              <a:rPr lang="en-IN" sz="2190" b="1" dirty="0">
                <a:latin typeface="Times New Roman" panose="02020603050405020304" pitchFamily="18" charset="0"/>
                <a:cs typeface="Times New Roman" panose="02020603050405020304" pitchFamily="18" charset="0"/>
              </a:rPr>
              <a:t>10.1007/s10964-024-01950-7</a:t>
            </a:r>
            <a:endPar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Khaleghi, Ali, Abbas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Narimani</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Zahra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Aghaei</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Anahita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Khorrami</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Banaraki</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and Peyman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Hassani-Abharian</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2024. “A Smartphone-Gamified Virtual Reality Exposure Therapy Augmented With Biofeedback for Ailurophobia: Development and Evaluation Study.” JMIR Serious Games 12 (March): e34535. DOI: </a:t>
            </a:r>
            <a:r>
              <a:rPr lang="en-US" sz="2190" b="1" dirty="0">
                <a:latin typeface="Times New Roman" panose="02020603050405020304" pitchFamily="18" charset="0"/>
                <a:cs typeface="Times New Roman" panose="02020603050405020304" pitchFamily="18" charset="0"/>
              </a:rPr>
              <a:t>10.1098/rsos.220111</a:t>
            </a:r>
            <a:endParaRPr lang="en-US" sz="219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Mahmud,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Shohel</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Md Abdullah A.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Jobayer</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Nahid Salma, Anis Mahmud, and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Tanzila</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Tamanna. 2023. “Online Gaming and Its Effect on Academic Performance of Bangladeshi University Students: A Cross-Sectional Study.” Health Science Reports 6 (12): e1774. DOI: </a:t>
            </a:r>
            <a:r>
              <a:rPr lang="en-IN" sz="2190" b="1" dirty="0">
                <a:latin typeface="Times New Roman" panose="02020603050405020304" pitchFamily="18" charset="0"/>
                <a:cs typeface="Times New Roman" panose="02020603050405020304" pitchFamily="18" charset="0"/>
              </a:rPr>
              <a:t>10.1123/ijspp.2023-0484</a:t>
            </a:r>
          </a:p>
          <a:p>
            <a:pPr marL="341254" indent="-341254" algn="just">
              <a:lnSpc>
                <a:spcPct val="150000"/>
              </a:lnSpc>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Islam, Md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Irteja</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Raaj</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Kishore Biswas, and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Rasheda</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Khanam. 2022. “Effect of Internet Use and Electronic Game-Play on Academic Performance of Australian Children.” Scientific Reports 10 (1): 21727. DOI:10.1109/ISKE54062.2021.9755343</a:t>
            </a:r>
          </a:p>
        </p:txBody>
      </p:sp>
      <p:sp>
        <p:nvSpPr>
          <p:cNvPr id="22" name="Text Box 40">
            <a:extLst>
              <a:ext uri="{FF2B5EF4-FFF2-40B4-BE49-F238E27FC236}">
                <a16:creationId xmlns:a16="http://schemas.microsoft.com/office/drawing/2014/main" id="{702A1CD4-2DD2-A450-55B4-7861F9BF953F}"/>
              </a:ext>
            </a:extLst>
          </p:cNvPr>
          <p:cNvSpPr txBox="1"/>
          <p:nvPr/>
        </p:nvSpPr>
        <p:spPr>
          <a:xfrm>
            <a:off x="-2047150" y="15038853"/>
            <a:ext cx="17162367" cy="429220"/>
          </a:xfrm>
          <a:prstGeom prst="rect">
            <a:avLst/>
          </a:prstGeom>
          <a:noFill/>
        </p:spPr>
        <p:txBody>
          <a:bodyPr wrap="square" rtlCol="0">
            <a:spAutoFit/>
          </a:bodyPr>
          <a:lstStyle/>
          <a:p>
            <a:pPr algn="ctr"/>
            <a:r>
              <a:rPr lang="en-US" sz="2189" b="1" dirty="0">
                <a:latin typeface="Times New Roman" panose="02020603050405020304" pitchFamily="18" charset="0"/>
                <a:cs typeface="Times New Roman" panose="02020603050405020304" pitchFamily="18" charset="0"/>
              </a:rPr>
              <a:t>Fig.2 Flow chart for Video game Sales Prediction using random forest algorithm and GLM Algorithm</a:t>
            </a:r>
          </a:p>
        </p:txBody>
      </p:sp>
      <p:sp>
        <p:nvSpPr>
          <p:cNvPr id="23" name="Text Box 41">
            <a:extLst>
              <a:ext uri="{FF2B5EF4-FFF2-40B4-BE49-F238E27FC236}">
                <a16:creationId xmlns:a16="http://schemas.microsoft.com/office/drawing/2014/main" id="{F56D0261-7D33-91E1-B1B1-24B806E7C135}"/>
              </a:ext>
            </a:extLst>
          </p:cNvPr>
          <p:cNvSpPr txBox="1"/>
          <p:nvPr/>
        </p:nvSpPr>
        <p:spPr>
          <a:xfrm>
            <a:off x="16999632" y="9145103"/>
            <a:ext cx="5569043"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Fig.1 Video games sales prediction</a:t>
            </a:r>
          </a:p>
        </p:txBody>
      </p:sp>
      <p:sp>
        <p:nvSpPr>
          <p:cNvPr id="27" name="Rectangle 26">
            <a:extLst>
              <a:ext uri="{FF2B5EF4-FFF2-40B4-BE49-F238E27FC236}">
                <a16:creationId xmlns:a16="http://schemas.microsoft.com/office/drawing/2014/main" id="{386EA794-FCBB-B72D-47CC-56834569FCF6}"/>
              </a:ext>
            </a:extLst>
          </p:cNvPr>
          <p:cNvSpPr/>
          <p:nvPr/>
        </p:nvSpPr>
        <p:spPr>
          <a:xfrm>
            <a:off x="-2968" y="-4025"/>
            <a:ext cx="2160249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28" name="Picture 27">
            <a:extLst>
              <a:ext uri="{FF2B5EF4-FFF2-40B4-BE49-F238E27FC236}">
                <a16:creationId xmlns:a16="http://schemas.microsoft.com/office/drawing/2014/main" id="{C3524285-769F-9F8E-73E8-F45AB1E83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29" name="Text Box 41">
            <a:extLst>
              <a:ext uri="{FF2B5EF4-FFF2-40B4-BE49-F238E27FC236}">
                <a16:creationId xmlns:a16="http://schemas.microsoft.com/office/drawing/2014/main" id="{4B030CEB-66FC-4680-65BD-15BADEC7337E}"/>
              </a:ext>
            </a:extLst>
          </p:cNvPr>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a:t>
            </a:r>
            <a:r>
              <a:rPr lang="en-US" sz="2189" b="1" dirty="0" err="1">
                <a:solidFill>
                  <a:schemeClr val="bg1"/>
                </a:solidFill>
                <a:latin typeface="Times New Roman" panose="02020603050405020304" pitchFamily="18" charset="0"/>
                <a:cs typeface="Times New Roman" panose="02020603050405020304" pitchFamily="18" charset="0"/>
              </a:rPr>
              <a:t>Jonnalagadda</a:t>
            </a:r>
            <a:r>
              <a:rPr lang="en-US" sz="2189" b="1" dirty="0">
                <a:solidFill>
                  <a:schemeClr val="bg1"/>
                </a:solidFill>
                <a:latin typeface="Times New Roman" panose="02020603050405020304" pitchFamily="18" charset="0"/>
                <a:cs typeface="Times New Roman" panose="02020603050405020304" pitchFamily="18" charset="0"/>
              </a:rPr>
              <a:t> Sai Chandu</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192211216</a:t>
            </a:r>
          </a:p>
          <a:p>
            <a:pPr algn="r"/>
            <a:r>
              <a:rPr lang="en-US" sz="2189" b="1" dirty="0">
                <a:solidFill>
                  <a:schemeClr val="bg1"/>
                </a:solidFill>
                <a:latin typeface="Times New Roman" panose="02020603050405020304" pitchFamily="18" charset="0"/>
                <a:cs typeface="Times New Roman" panose="02020603050405020304" pitchFamily="18" charset="0"/>
              </a:rPr>
              <a:t>Guided by K.V. </a:t>
            </a:r>
            <a:r>
              <a:rPr lang="en-US" sz="2189" b="1" dirty="0" err="1">
                <a:solidFill>
                  <a:schemeClr val="bg1"/>
                </a:solidFill>
                <a:latin typeface="Times New Roman" panose="02020603050405020304" pitchFamily="18" charset="0"/>
                <a:cs typeface="Times New Roman" panose="02020603050405020304" pitchFamily="18" charset="0"/>
              </a:rPr>
              <a:t>Kanimozhi</a:t>
            </a:r>
            <a:endParaRPr lang="en-US" sz="2189" b="1" dirty="0">
              <a:solidFill>
                <a:schemeClr val="bg1"/>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775AD64-CB40-0411-8113-07DCD6FD5E85}"/>
              </a:ext>
            </a:extLst>
          </p:cNvPr>
          <p:cNvSpPr txBox="1"/>
          <p:nvPr/>
        </p:nvSpPr>
        <p:spPr>
          <a:xfrm>
            <a:off x="6454737" y="20004662"/>
            <a:ext cx="14913075" cy="205383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In the present work, Random Forest Algorithm is compared with GLM algorithm and it depicts that the proposed algorithm gives more accuracy than GLM</a:t>
            </a:r>
          </a:p>
          <a:p>
            <a:pPr marL="342900" indent="-342900"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Random Forest model attained 86.40% accuracy, on the other hand GLM Algorithm attained an accuracy of 74.89%</a:t>
            </a:r>
          </a:p>
        </p:txBody>
      </p:sp>
      <p:pic>
        <p:nvPicPr>
          <p:cNvPr id="41" name="Picture 40">
            <a:extLst>
              <a:ext uri="{FF2B5EF4-FFF2-40B4-BE49-F238E27FC236}">
                <a16:creationId xmlns:a16="http://schemas.microsoft.com/office/drawing/2014/main" id="{1D6B12F4-6AED-DBDA-7645-31742D98F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22336" y="4858173"/>
            <a:ext cx="4741909" cy="4059437"/>
          </a:xfrm>
          <a:prstGeom prst="rect">
            <a:avLst/>
          </a:prstGeom>
          <a:ln w="38100">
            <a:solidFill>
              <a:schemeClr val="tx1"/>
            </a:solidFill>
          </a:ln>
        </p:spPr>
      </p:pic>
      <p:pic>
        <p:nvPicPr>
          <p:cNvPr id="42" name="Picture 4">
            <a:extLst>
              <a:ext uri="{FF2B5EF4-FFF2-40B4-BE49-F238E27FC236}">
                <a16:creationId xmlns:a16="http://schemas.microsoft.com/office/drawing/2014/main" id="{38A01B5E-B53B-8380-37D2-417FB6CB566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283" y="16587109"/>
            <a:ext cx="5943600" cy="4537715"/>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75B3B22-2DDE-89EA-0114-12EC05B0EE60}"/>
              </a:ext>
            </a:extLst>
          </p:cNvPr>
          <p:cNvSpPr txBox="1"/>
          <p:nvPr/>
        </p:nvSpPr>
        <p:spPr>
          <a:xfrm>
            <a:off x="453510" y="21267401"/>
            <a:ext cx="5838888" cy="429348"/>
          </a:xfrm>
          <a:prstGeom prst="rect">
            <a:avLst/>
          </a:prstGeom>
          <a:noFill/>
        </p:spPr>
        <p:txBody>
          <a:bodyPr wrap="square" rtlCol="0">
            <a:spAutoFit/>
          </a:bodyPr>
          <a:lstStyle/>
          <a:p>
            <a:pPr algn="ctr"/>
            <a:r>
              <a:rPr lang="en-US" sz="2190" b="1" dirty="0">
                <a:latin typeface="Times New Roman" panose="02020603050405020304" pitchFamily="18" charset="0"/>
                <a:cs typeface="Times New Roman" panose="02020603050405020304" pitchFamily="18" charset="0"/>
              </a:rPr>
              <a:t>Fig.3 Mean Accuracy Analysis of GLM and RF</a:t>
            </a:r>
            <a:endParaRPr lang="en-IN" sz="2190" b="1"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16A4DA82-07DD-E8DA-96CC-199568D02E52}"/>
              </a:ext>
            </a:extLst>
          </p:cNvPr>
          <p:cNvSpPr txBox="1"/>
          <p:nvPr/>
        </p:nvSpPr>
        <p:spPr>
          <a:xfrm>
            <a:off x="6594847" y="16222059"/>
            <a:ext cx="14096057" cy="766364"/>
          </a:xfrm>
          <a:prstGeom prst="rect">
            <a:avLst/>
          </a:prstGeom>
          <a:noFill/>
        </p:spPr>
        <p:txBody>
          <a:bodyPr wrap="square" rtlCol="0">
            <a:spAutoFit/>
          </a:bodyPr>
          <a:lstStyle/>
          <a:p>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Table.1 Group Statistics of the RF and GLM Algorithms which contains mean, standard deviation and standard deviation error </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6913E71B-6326-3B99-6DFD-0CFAD94812EC}"/>
              </a:ext>
            </a:extLst>
          </p:cNvPr>
          <p:cNvSpPr txBox="1"/>
          <p:nvPr/>
        </p:nvSpPr>
        <p:spPr>
          <a:xfrm>
            <a:off x="14904912" y="10098604"/>
            <a:ext cx="6346555" cy="559249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Sample Size: 20</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Group-1 (Random Forest): 10 samples</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Group-2 (Generalized Linear Model): 10 samples</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samples are tested in SPSS statistical analysis and outputs have been derived</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statistical features extracted are count of samples, mean, standard deviation, minimum and maximum</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Non-number data is converted into numerical data for comparison between two algorithms in the dataset</a:t>
            </a:r>
            <a:endParaRPr lang="en-IN" sz="2190" b="1" dirty="0">
              <a:latin typeface="Times New Roman" panose="02020603050405020304" pitchFamily="18" charset="0"/>
              <a:cs typeface="Times New Roman" panose="02020603050405020304" pitchFamily="18" charset="0"/>
            </a:endParaRPr>
          </a:p>
        </p:txBody>
      </p:sp>
      <p:grpSp>
        <p:nvGrpSpPr>
          <p:cNvPr id="37" name="Group 36">
            <a:extLst>
              <a:ext uri="{FF2B5EF4-FFF2-40B4-BE49-F238E27FC236}">
                <a16:creationId xmlns:a16="http://schemas.microsoft.com/office/drawing/2014/main" id="{C7CE5F42-0BF7-1F8B-4D27-CEBFA1E0C804}"/>
              </a:ext>
            </a:extLst>
          </p:cNvPr>
          <p:cNvGrpSpPr/>
          <p:nvPr/>
        </p:nvGrpSpPr>
        <p:grpSpPr>
          <a:xfrm>
            <a:off x="231713" y="10846170"/>
            <a:ext cx="14086171" cy="3781821"/>
            <a:chOff x="231713" y="10846170"/>
            <a:chExt cx="12436047" cy="3781821"/>
          </a:xfrm>
        </p:grpSpPr>
        <p:sp>
          <p:nvSpPr>
            <p:cNvPr id="24" name="Rectangle 23">
              <a:extLst>
                <a:ext uri="{FF2B5EF4-FFF2-40B4-BE49-F238E27FC236}">
                  <a16:creationId xmlns:a16="http://schemas.microsoft.com/office/drawing/2014/main" id="{FEBDC10B-4DA4-4010-29B7-ABA334800338}"/>
                </a:ext>
              </a:extLst>
            </p:cNvPr>
            <p:cNvSpPr/>
            <p:nvPr/>
          </p:nvSpPr>
          <p:spPr>
            <a:xfrm>
              <a:off x="3254657" y="10866598"/>
              <a:ext cx="2525132" cy="1451422"/>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a:t>
              </a:r>
            </a:p>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Pre-processing</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E5C2BA54-B3E6-B877-0D80-99211E1C9458}"/>
                </a:ext>
              </a:extLst>
            </p:cNvPr>
            <p:cNvSpPr/>
            <p:nvPr/>
          </p:nvSpPr>
          <p:spPr>
            <a:xfrm>
              <a:off x="6534034" y="10846170"/>
              <a:ext cx="2209800" cy="1524763"/>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Splitting data into training data and testing data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A9FF8D04-EABB-92C8-B66E-0F4D8564558B}"/>
                </a:ext>
              </a:extLst>
            </p:cNvPr>
            <p:cNvSpPr/>
            <p:nvPr/>
          </p:nvSpPr>
          <p:spPr>
            <a:xfrm>
              <a:off x="10255637" y="10866598"/>
              <a:ext cx="2209800" cy="1443079"/>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Models training (Random Forest &amp; GLM model) </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22EAC43A-9BCE-5A90-29CC-D2802DF2BC69}"/>
                </a:ext>
              </a:extLst>
            </p:cNvPr>
            <p:cNvSpPr/>
            <p:nvPr/>
          </p:nvSpPr>
          <p:spPr>
            <a:xfrm>
              <a:off x="10123948" y="13273323"/>
              <a:ext cx="2543812" cy="1141170"/>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Models Validation</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5BFE28C0-4BC3-367E-C543-F768360BD219}"/>
                </a:ext>
              </a:extLst>
            </p:cNvPr>
            <p:cNvCxnSpPr>
              <a:cxnSpLocks/>
            </p:cNvCxnSpPr>
            <p:nvPr/>
          </p:nvCxnSpPr>
          <p:spPr>
            <a:xfrm>
              <a:off x="2305877" y="11693034"/>
              <a:ext cx="9487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EED22EE-517F-2006-BCF4-7DFB90DED0FD}"/>
                </a:ext>
              </a:extLst>
            </p:cNvPr>
            <p:cNvCxnSpPr>
              <a:cxnSpLocks/>
              <a:stCxn id="25" idx="3"/>
              <a:endCxn id="26" idx="1"/>
            </p:cNvCxnSpPr>
            <p:nvPr/>
          </p:nvCxnSpPr>
          <p:spPr>
            <a:xfrm flipV="1">
              <a:off x="8743834" y="11588138"/>
              <a:ext cx="1511803" cy="204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97C814E-7922-144E-B796-4ACE8855BAA2}"/>
                </a:ext>
              </a:extLst>
            </p:cNvPr>
            <p:cNvCxnSpPr>
              <a:cxnSpLocks/>
              <a:stCxn id="24" idx="3"/>
              <a:endCxn id="25" idx="1"/>
            </p:cNvCxnSpPr>
            <p:nvPr/>
          </p:nvCxnSpPr>
          <p:spPr>
            <a:xfrm>
              <a:off x="5779789" y="11592309"/>
              <a:ext cx="754245" cy="1624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6A56EC90-5416-39EA-0F34-4D5487EC816D}"/>
                </a:ext>
              </a:extLst>
            </p:cNvPr>
            <p:cNvSpPr/>
            <p:nvPr/>
          </p:nvSpPr>
          <p:spPr>
            <a:xfrm>
              <a:off x="348719" y="13103228"/>
              <a:ext cx="8360873" cy="1524763"/>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Performance comparison of Random Forest algorithm with GLM algorithm for video games sales</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943399A-8F61-D540-17BC-BEA6A29858D9}"/>
                </a:ext>
              </a:extLst>
            </p:cNvPr>
            <p:cNvCxnSpPr>
              <a:cxnSpLocks/>
              <a:endCxn id="34" idx="3"/>
            </p:cNvCxnSpPr>
            <p:nvPr/>
          </p:nvCxnSpPr>
          <p:spPr>
            <a:xfrm flipH="1">
              <a:off x="8709592" y="13840462"/>
              <a:ext cx="1414356" cy="251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69C1842-C692-24E8-DD6C-787F02C4CDB8}"/>
                </a:ext>
              </a:extLst>
            </p:cNvPr>
            <p:cNvSpPr/>
            <p:nvPr/>
          </p:nvSpPr>
          <p:spPr>
            <a:xfrm>
              <a:off x="231713" y="11034342"/>
              <a:ext cx="2217504" cy="130222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Collection</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0AF8C9A1-7D20-40CC-BA21-183F68FB30C2}"/>
                </a:ext>
              </a:extLst>
            </p:cNvPr>
            <p:cNvCxnSpPr>
              <a:cxnSpLocks/>
              <a:endCxn id="30" idx="0"/>
            </p:cNvCxnSpPr>
            <p:nvPr/>
          </p:nvCxnSpPr>
          <p:spPr>
            <a:xfrm>
              <a:off x="11395854" y="12370933"/>
              <a:ext cx="0" cy="9023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6" name="Table 35">
            <a:extLst>
              <a:ext uri="{FF2B5EF4-FFF2-40B4-BE49-F238E27FC236}">
                <a16:creationId xmlns:a16="http://schemas.microsoft.com/office/drawing/2014/main" id="{380268C2-C939-C79B-F3DE-549B6639039A}"/>
              </a:ext>
            </a:extLst>
          </p:cNvPr>
          <p:cNvGraphicFramePr>
            <a:graphicFrameLocks noGrp="1"/>
          </p:cNvGraphicFramePr>
          <p:nvPr>
            <p:extLst>
              <p:ext uri="{D42A27DB-BD31-4B8C-83A1-F6EECF244321}">
                <p14:modId xmlns:p14="http://schemas.microsoft.com/office/powerpoint/2010/main" val="3700411516"/>
              </p:ext>
            </p:extLst>
          </p:nvPr>
        </p:nvGraphicFramePr>
        <p:xfrm>
          <a:off x="6534034" y="17026911"/>
          <a:ext cx="14737236" cy="2937287"/>
        </p:xfrm>
        <a:graphic>
          <a:graphicData uri="http://schemas.openxmlformats.org/drawingml/2006/table">
            <a:tbl>
              <a:tblPr firstRow="1" bandRow="1">
                <a:tableStyleId>{5C22544A-7EE6-4342-B048-85BDC9FD1C3A}</a:tableStyleId>
              </a:tblPr>
              <a:tblGrid>
                <a:gridCol w="2456206">
                  <a:extLst>
                    <a:ext uri="{9D8B030D-6E8A-4147-A177-3AD203B41FA5}">
                      <a16:colId xmlns:a16="http://schemas.microsoft.com/office/drawing/2014/main" val="2308799123"/>
                    </a:ext>
                  </a:extLst>
                </a:gridCol>
                <a:gridCol w="2456206">
                  <a:extLst>
                    <a:ext uri="{9D8B030D-6E8A-4147-A177-3AD203B41FA5}">
                      <a16:colId xmlns:a16="http://schemas.microsoft.com/office/drawing/2014/main" val="3548231469"/>
                    </a:ext>
                  </a:extLst>
                </a:gridCol>
                <a:gridCol w="2456206">
                  <a:extLst>
                    <a:ext uri="{9D8B030D-6E8A-4147-A177-3AD203B41FA5}">
                      <a16:colId xmlns:a16="http://schemas.microsoft.com/office/drawing/2014/main" val="3058934683"/>
                    </a:ext>
                  </a:extLst>
                </a:gridCol>
                <a:gridCol w="2456206">
                  <a:extLst>
                    <a:ext uri="{9D8B030D-6E8A-4147-A177-3AD203B41FA5}">
                      <a16:colId xmlns:a16="http://schemas.microsoft.com/office/drawing/2014/main" val="4104008607"/>
                    </a:ext>
                  </a:extLst>
                </a:gridCol>
                <a:gridCol w="2456206">
                  <a:extLst>
                    <a:ext uri="{9D8B030D-6E8A-4147-A177-3AD203B41FA5}">
                      <a16:colId xmlns:a16="http://schemas.microsoft.com/office/drawing/2014/main" val="1479311960"/>
                    </a:ext>
                  </a:extLst>
                </a:gridCol>
                <a:gridCol w="2456206">
                  <a:extLst>
                    <a:ext uri="{9D8B030D-6E8A-4147-A177-3AD203B41FA5}">
                      <a16:colId xmlns:a16="http://schemas.microsoft.com/office/drawing/2014/main" val="2661360964"/>
                    </a:ext>
                  </a:extLst>
                </a:gridCol>
              </a:tblGrid>
              <a:tr h="1371982">
                <a:tc gridSpan="2">
                  <a:txBody>
                    <a:bodyPr/>
                    <a:lstStyle/>
                    <a:p>
                      <a:pPr marL="0" marR="0" lvl="0" indent="0" algn="ctr" defTabSz="2159996" rtl="0" eaLnBrk="1" fontAlgn="auto" latinLnBrk="0" hangingPunct="1">
                        <a:lnSpc>
                          <a:spcPct val="100000"/>
                        </a:lnSpc>
                        <a:spcBef>
                          <a:spcPts val="0"/>
                        </a:spcBef>
                        <a:spcAft>
                          <a:spcPts val="0"/>
                        </a:spcAft>
                        <a:buClrTx/>
                        <a:buSzTx/>
                        <a:buFontTx/>
                        <a:buNone/>
                        <a:tabLst/>
                        <a:defRPr/>
                      </a:pPr>
                      <a:endPar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2159996" rtl="0" eaLnBrk="1" fontAlgn="auto" latinLnBrk="0" hangingPunct="1">
                        <a:lnSpc>
                          <a:spcPct val="100000"/>
                        </a:lnSpc>
                        <a:spcBef>
                          <a:spcPts val="0"/>
                        </a:spcBef>
                        <a:spcAft>
                          <a:spcPts val="0"/>
                        </a:spcAft>
                        <a:buClrTx/>
                        <a:buSzTx/>
                        <a:buFontTx/>
                        <a:buNone/>
                        <a:tabLst/>
                        <a:defRPr/>
                      </a:pPr>
                      <a:r>
                        <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Groups</a:t>
                      </a:r>
                      <a:endParaRPr kumimoji="0" 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xBody>
                    <a:bodyPr/>
                    <a:lstStyle/>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190" b="1" dirty="0">
                        <a:solidFill>
                          <a:schemeClr val="tx1"/>
                        </a:solidFill>
                        <a:latin typeface="Times New Roman" panose="02020603050405020304" pitchFamily="18" charset="0"/>
                        <a:cs typeface="Times New Roman" panose="02020603050405020304" pitchFamily="18" charset="0"/>
                      </a:endParaRPr>
                    </a:p>
                    <a:p>
                      <a:pPr algn="ctr"/>
                      <a:r>
                        <a:rPr lang="en-US" sz="2190" b="1" dirty="0">
                          <a:solidFill>
                            <a:schemeClr val="tx1"/>
                          </a:solidFill>
                          <a:latin typeface="Times New Roman" panose="02020603050405020304" pitchFamily="18" charset="0"/>
                          <a:cs typeface="Times New Roman" panose="02020603050405020304" pitchFamily="18" charset="0"/>
                        </a:rPr>
                        <a:t>N</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190" b="1" dirty="0">
                        <a:solidFill>
                          <a:schemeClr val="tx1"/>
                        </a:solidFill>
                        <a:latin typeface="Times New Roman" panose="02020603050405020304" pitchFamily="18" charset="0"/>
                        <a:cs typeface="Times New Roman" panose="02020603050405020304" pitchFamily="18" charset="0"/>
                      </a:endParaRPr>
                    </a:p>
                    <a:p>
                      <a:pPr algn="ctr"/>
                      <a:r>
                        <a:rPr lang="en-US" sz="2190" b="1" dirty="0">
                          <a:solidFill>
                            <a:schemeClr val="tx1"/>
                          </a:solidFill>
                          <a:latin typeface="Times New Roman" panose="02020603050405020304" pitchFamily="18" charset="0"/>
                          <a:cs typeface="Times New Roman" panose="02020603050405020304" pitchFamily="18" charset="0"/>
                        </a:rPr>
                        <a:t>Mean</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190" b="1" dirty="0">
                        <a:solidFill>
                          <a:schemeClr val="tx1"/>
                        </a:solidFill>
                        <a:latin typeface="Times New Roman" panose="02020603050405020304" pitchFamily="18" charset="0"/>
                        <a:cs typeface="Times New Roman" panose="02020603050405020304" pitchFamily="18" charset="0"/>
                      </a:endParaRPr>
                    </a:p>
                    <a:p>
                      <a:pPr algn="ctr"/>
                      <a:r>
                        <a:rPr lang="en-US" sz="2190" b="1" dirty="0">
                          <a:solidFill>
                            <a:schemeClr val="tx1"/>
                          </a:solidFill>
                          <a:latin typeface="Times New Roman" panose="02020603050405020304" pitchFamily="18" charset="0"/>
                          <a:cs typeface="Times New Roman" panose="02020603050405020304" pitchFamily="18" charset="0"/>
                        </a:rPr>
                        <a:t>Standard deviation</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2159996" rtl="0" eaLnBrk="1" fontAlgn="auto" latinLnBrk="0" hangingPunct="1">
                        <a:lnSpc>
                          <a:spcPct val="100000"/>
                        </a:lnSpc>
                        <a:spcBef>
                          <a:spcPts val="0"/>
                        </a:spcBef>
                        <a:spcAft>
                          <a:spcPts val="0"/>
                        </a:spcAft>
                        <a:buClrTx/>
                        <a:buSzTx/>
                        <a:buFontTx/>
                        <a:buNone/>
                        <a:tabLst/>
                        <a:defRPr/>
                      </a:pPr>
                      <a:endParaRPr lang="en-US" sz="2190" b="1" dirty="0">
                        <a:solidFill>
                          <a:schemeClr val="tx1"/>
                        </a:solidFill>
                        <a:latin typeface="Times New Roman" panose="02020603050405020304" pitchFamily="18" charset="0"/>
                        <a:cs typeface="Times New Roman" panose="02020603050405020304" pitchFamily="18" charset="0"/>
                      </a:endParaRPr>
                    </a:p>
                    <a:p>
                      <a:pPr marL="0" marR="0" lvl="0" indent="0" algn="ctr" defTabSz="2159996" rtl="0" eaLnBrk="1" fontAlgn="auto" latinLnBrk="0" hangingPunct="1">
                        <a:lnSpc>
                          <a:spcPct val="100000"/>
                        </a:lnSpc>
                        <a:spcBef>
                          <a:spcPts val="0"/>
                        </a:spcBef>
                        <a:spcAft>
                          <a:spcPts val="0"/>
                        </a:spcAft>
                        <a:buClrTx/>
                        <a:buSzTx/>
                        <a:buFontTx/>
                        <a:buNone/>
                        <a:tabLst/>
                        <a:defRPr/>
                      </a:pPr>
                      <a:r>
                        <a:rPr lang="en-US" sz="2190" b="1" dirty="0">
                          <a:solidFill>
                            <a:schemeClr val="tx1"/>
                          </a:solidFill>
                          <a:latin typeface="Times New Roman" panose="02020603050405020304" pitchFamily="18" charset="0"/>
                          <a:cs typeface="Times New Roman" panose="02020603050405020304" pitchFamily="18" charset="0"/>
                        </a:rPr>
                        <a:t>Standard deviation error</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1682842"/>
                  </a:ext>
                </a:extLst>
              </a:tr>
              <a:tr h="701900">
                <a:tc rowSpan="2">
                  <a:txBody>
                    <a:bodyPr/>
                    <a:lstStyle/>
                    <a:p>
                      <a:pPr marL="0" marR="0" lvl="0" indent="0" algn="ctr" defTabSz="2159996" rtl="0" eaLnBrk="1" fontAlgn="auto" latinLnBrk="0" hangingPunct="1">
                        <a:lnSpc>
                          <a:spcPct val="100000"/>
                        </a:lnSpc>
                        <a:spcBef>
                          <a:spcPts val="0"/>
                        </a:spcBef>
                        <a:spcAft>
                          <a:spcPts val="0"/>
                        </a:spcAft>
                        <a:buClrTx/>
                        <a:buSzTx/>
                        <a:buFontTx/>
                        <a:buNone/>
                        <a:tabLst/>
                        <a:defRPr/>
                      </a:pPr>
                      <a:endPar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2159996" rtl="0" eaLnBrk="1" fontAlgn="auto" latinLnBrk="0" hangingPunct="1">
                        <a:lnSpc>
                          <a:spcPct val="100000"/>
                        </a:lnSpc>
                        <a:spcBef>
                          <a:spcPts val="0"/>
                        </a:spcBef>
                        <a:spcAft>
                          <a:spcPts val="0"/>
                        </a:spcAft>
                        <a:buClrTx/>
                        <a:buSzTx/>
                        <a:buFontTx/>
                        <a:buNone/>
                        <a:tabLst/>
                        <a:defRPr/>
                      </a:pPr>
                      <a:r>
                        <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Accuracy rate</a:t>
                      </a:r>
                      <a:endParaRPr kumimoji="0" 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RF</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10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86.40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1.33749</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0.42295</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5911515"/>
                  </a:ext>
                </a:extLst>
              </a:tr>
              <a:tr h="828417">
                <a:tc vMerge="1">
                  <a:txBody>
                    <a:bodyPr/>
                    <a:lstStyle/>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GLM</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10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74.89</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1.63299</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0.51640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8960586"/>
                  </a:ext>
                </a:extLst>
              </a:tr>
            </a:tbl>
          </a:graphicData>
        </a:graphic>
      </p:graphicFrame>
    </p:spTree>
    <p:extLst>
      <p:ext uri="{BB962C8B-B14F-4D97-AF65-F5344CB8AC3E}">
        <p14:creationId xmlns:p14="http://schemas.microsoft.com/office/powerpoint/2010/main" val="955399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229</TotalTime>
  <Words>877</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chandu</dc:creator>
  <cp:lastModifiedBy>sai chandu</cp:lastModifiedBy>
  <cp:revision>2</cp:revision>
  <dcterms:created xsi:type="dcterms:W3CDTF">2024-04-22T03:09:55Z</dcterms:created>
  <dcterms:modified xsi:type="dcterms:W3CDTF">2024-04-26T08:50:30Z</dcterms:modified>
</cp:coreProperties>
</file>