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E0417-D00E-4D32-A8BC-4E36FB8FA975}" v="25" dt="2024-04-25T09:29:18.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250" y="-51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ndu" userId="812c835f4fd9afa4" providerId="LiveId" clId="{546E0417-D00E-4D32-A8BC-4E36FB8FA975}"/>
    <pc:docChg chg="undo custSel modSld">
      <pc:chgData name="sai chandu" userId="812c835f4fd9afa4" providerId="LiveId" clId="{546E0417-D00E-4D32-A8BC-4E36FB8FA975}" dt="2024-04-26T08:45:44.029" v="805" actId="1076"/>
      <pc:docMkLst>
        <pc:docMk/>
      </pc:docMkLst>
      <pc:sldChg chg="addSp delSp modSp mod">
        <pc:chgData name="sai chandu" userId="812c835f4fd9afa4" providerId="LiveId" clId="{546E0417-D00E-4D32-A8BC-4E36FB8FA975}" dt="2024-04-26T08:45:44.029" v="805" actId="1076"/>
        <pc:sldMkLst>
          <pc:docMk/>
          <pc:sldMk cId="3434106263" sldId="256"/>
        </pc:sldMkLst>
        <pc:spChg chg="add del mod">
          <ac:chgData name="sai chandu" userId="812c835f4fd9afa4" providerId="LiveId" clId="{546E0417-D00E-4D32-A8BC-4E36FB8FA975}" dt="2024-04-22T11:26:06.017" v="191" actId="1076"/>
          <ac:spMkLst>
            <pc:docMk/>
            <pc:sldMk cId="3434106263" sldId="256"/>
            <ac:spMk id="5" creationId="{362CFCE1-89AD-8374-3E9B-290F64B58189}"/>
          </ac:spMkLst>
        </pc:spChg>
        <pc:spChg chg="mod">
          <ac:chgData name="sai chandu" userId="812c835f4fd9afa4" providerId="LiveId" clId="{546E0417-D00E-4D32-A8BC-4E36FB8FA975}" dt="2024-04-23T04:22:09.300" v="364" actId="1076"/>
          <ac:spMkLst>
            <pc:docMk/>
            <pc:sldMk cId="3434106263" sldId="256"/>
            <ac:spMk id="11" creationId="{85C3A0A9-FFAE-69A5-1782-1CAAC7C07C97}"/>
          </ac:spMkLst>
        </pc:spChg>
        <pc:spChg chg="mod">
          <ac:chgData name="sai chandu" userId="812c835f4fd9afa4" providerId="LiveId" clId="{546E0417-D00E-4D32-A8BC-4E36FB8FA975}" dt="2024-04-25T08:08:24.888" v="785" actId="20577"/>
          <ac:spMkLst>
            <pc:docMk/>
            <pc:sldMk cId="3434106263" sldId="256"/>
            <ac:spMk id="14" creationId="{55EE9387-FFBF-0C5A-9151-22FDD47D479C}"/>
          </ac:spMkLst>
        </pc:spChg>
        <pc:spChg chg="mod">
          <ac:chgData name="sai chandu" userId="812c835f4fd9afa4" providerId="LiveId" clId="{546E0417-D00E-4D32-A8BC-4E36FB8FA975}" dt="2024-04-26T08:45:44.029" v="805" actId="1076"/>
          <ac:spMkLst>
            <pc:docMk/>
            <pc:sldMk cId="3434106263" sldId="256"/>
            <ac:spMk id="17" creationId="{05464F9D-02F5-0D6B-6DE3-D8A403544933}"/>
          </ac:spMkLst>
        </pc:spChg>
        <pc:spChg chg="mod">
          <ac:chgData name="sai chandu" userId="812c835f4fd9afa4" providerId="LiveId" clId="{546E0417-D00E-4D32-A8BC-4E36FB8FA975}" dt="2024-04-25T04:58:52.478" v="669" actId="20577"/>
          <ac:spMkLst>
            <pc:docMk/>
            <pc:sldMk cId="3434106263" sldId="256"/>
            <ac:spMk id="20" creationId="{4E58ADAF-9E0A-1B1E-F8A0-10B36991BAF4}"/>
          </ac:spMkLst>
        </pc:spChg>
        <pc:spChg chg="mod">
          <ac:chgData name="sai chandu" userId="812c835f4fd9afa4" providerId="LiveId" clId="{546E0417-D00E-4D32-A8BC-4E36FB8FA975}" dt="2024-04-25T08:10:33.373" v="786" actId="20577"/>
          <ac:spMkLst>
            <pc:docMk/>
            <pc:sldMk cId="3434106263" sldId="256"/>
            <ac:spMk id="21" creationId="{7F81761F-2CE2-54C2-61BA-5E9AE8C40059}"/>
          </ac:spMkLst>
        </pc:spChg>
        <pc:spChg chg="mod">
          <ac:chgData name="sai chandu" userId="812c835f4fd9afa4" providerId="LiveId" clId="{546E0417-D00E-4D32-A8BC-4E36FB8FA975}" dt="2024-04-23T05:22:04.897" v="386" actId="20577"/>
          <ac:spMkLst>
            <pc:docMk/>
            <pc:sldMk cId="3434106263" sldId="256"/>
            <ac:spMk id="22" creationId="{49C77F93-F0B7-4D69-5A92-5EF41952EF0E}"/>
          </ac:spMkLst>
        </pc:spChg>
        <pc:spChg chg="mod">
          <ac:chgData name="sai chandu" userId="812c835f4fd9afa4" providerId="LiveId" clId="{546E0417-D00E-4D32-A8BC-4E36FB8FA975}" dt="2024-04-22T06:25:40.223" v="33" actId="20577"/>
          <ac:spMkLst>
            <pc:docMk/>
            <pc:sldMk cId="3434106263" sldId="256"/>
            <ac:spMk id="23" creationId="{9D486DD9-8B33-A931-B4DB-4442F059CCA7}"/>
          </ac:spMkLst>
        </pc:spChg>
        <pc:spChg chg="add">
          <ac:chgData name="sai chandu" userId="812c835f4fd9afa4" providerId="LiveId" clId="{546E0417-D00E-4D32-A8BC-4E36FB8FA975}" dt="2024-04-23T16:26:48.812" v="415"/>
          <ac:spMkLst>
            <pc:docMk/>
            <pc:sldMk cId="3434106263" sldId="256"/>
            <ac:spMk id="24" creationId="{417B3031-E071-1132-9E84-D70A74424076}"/>
          </ac:spMkLst>
        </pc:spChg>
        <pc:spChg chg="add del">
          <ac:chgData name="sai chandu" userId="812c835f4fd9afa4" providerId="LiveId" clId="{546E0417-D00E-4D32-A8BC-4E36FB8FA975}" dt="2024-04-22T06:24:49.759" v="15" actId="478"/>
          <ac:spMkLst>
            <pc:docMk/>
            <pc:sldMk cId="3434106263" sldId="256"/>
            <ac:spMk id="24" creationId="{6E7E18A1-8769-1329-2062-7E85F1E4968F}"/>
          </ac:spMkLst>
        </pc:spChg>
        <pc:spChg chg="add del">
          <ac:chgData name="sai chandu" userId="812c835f4fd9afa4" providerId="LiveId" clId="{546E0417-D00E-4D32-A8BC-4E36FB8FA975}" dt="2024-04-22T06:24:49.759" v="15" actId="478"/>
          <ac:spMkLst>
            <pc:docMk/>
            <pc:sldMk cId="3434106263" sldId="256"/>
            <ac:spMk id="25" creationId="{47A4FE2F-B38D-10B9-1F88-5ECDF8396660}"/>
          </ac:spMkLst>
        </pc:spChg>
        <pc:spChg chg="add del">
          <ac:chgData name="sai chandu" userId="812c835f4fd9afa4" providerId="LiveId" clId="{546E0417-D00E-4D32-A8BC-4E36FB8FA975}" dt="2024-04-22T06:24:49.759" v="15" actId="478"/>
          <ac:spMkLst>
            <pc:docMk/>
            <pc:sldMk cId="3434106263" sldId="256"/>
            <ac:spMk id="30" creationId="{00B5DE14-59F1-D6EC-E680-DBF8E414B6CC}"/>
          </ac:spMkLst>
        </pc:spChg>
        <pc:spChg chg="add del mod">
          <ac:chgData name="sai chandu" userId="812c835f4fd9afa4" providerId="LiveId" clId="{546E0417-D00E-4D32-A8BC-4E36FB8FA975}" dt="2024-04-22T11:23:36.546" v="169" actId="478"/>
          <ac:spMkLst>
            <pc:docMk/>
            <pc:sldMk cId="3434106263" sldId="256"/>
            <ac:spMk id="31" creationId="{793EB3EB-DED0-4A78-4BCB-60BC9CE03F53}"/>
          </ac:spMkLst>
        </pc:spChg>
        <pc:spChg chg="add del">
          <ac:chgData name="sai chandu" userId="812c835f4fd9afa4" providerId="LiveId" clId="{546E0417-D00E-4D32-A8BC-4E36FB8FA975}" dt="2024-04-22T06:24:49.759" v="15" actId="478"/>
          <ac:spMkLst>
            <pc:docMk/>
            <pc:sldMk cId="3434106263" sldId="256"/>
            <ac:spMk id="31" creationId="{F24BD6A4-5058-45FB-AAA1-F578DB57C5E5}"/>
          </ac:spMkLst>
        </pc:spChg>
        <pc:spChg chg="mod">
          <ac:chgData name="sai chandu" userId="812c835f4fd9afa4" providerId="LiveId" clId="{546E0417-D00E-4D32-A8BC-4E36FB8FA975}" dt="2024-04-25T05:03:58.970" v="670" actId="14100"/>
          <ac:spMkLst>
            <pc:docMk/>
            <pc:sldMk cId="3434106263" sldId="256"/>
            <ac:spMk id="36" creationId="{1FAF82CA-22B2-D494-63AF-2D9326B8BBEF}"/>
          </ac:spMkLst>
        </pc:spChg>
        <pc:spChg chg="add del mod">
          <ac:chgData name="sai chandu" userId="812c835f4fd9afa4" providerId="LiveId" clId="{546E0417-D00E-4D32-A8BC-4E36FB8FA975}" dt="2024-04-22T11:23:36.546" v="169" actId="478"/>
          <ac:spMkLst>
            <pc:docMk/>
            <pc:sldMk cId="3434106263" sldId="256"/>
            <ac:spMk id="39" creationId="{0CCB4516-B30B-58C2-5AB7-64899221A52A}"/>
          </ac:spMkLst>
        </pc:spChg>
        <pc:spChg chg="add del">
          <ac:chgData name="sai chandu" userId="812c835f4fd9afa4" providerId="LiveId" clId="{546E0417-D00E-4D32-A8BC-4E36FB8FA975}" dt="2024-04-22T06:24:49.759" v="15" actId="478"/>
          <ac:spMkLst>
            <pc:docMk/>
            <pc:sldMk cId="3434106263" sldId="256"/>
            <ac:spMk id="39" creationId="{1186EB8B-6BC1-E2A1-4993-1107AD87E746}"/>
          </ac:spMkLst>
        </pc:spChg>
        <pc:spChg chg="add del mod">
          <ac:chgData name="sai chandu" userId="812c835f4fd9afa4" providerId="LiveId" clId="{546E0417-D00E-4D32-A8BC-4E36FB8FA975}" dt="2024-04-22T11:23:36.546" v="169" actId="478"/>
          <ac:spMkLst>
            <pc:docMk/>
            <pc:sldMk cId="3434106263" sldId="256"/>
            <ac:spMk id="40" creationId="{A3770088-2189-FE1F-0460-64FE913D4724}"/>
          </ac:spMkLst>
        </pc:spChg>
        <pc:spChg chg="add del mod">
          <ac:chgData name="sai chandu" userId="812c835f4fd9afa4" providerId="LiveId" clId="{546E0417-D00E-4D32-A8BC-4E36FB8FA975}" dt="2024-04-22T11:23:36.546" v="169" actId="478"/>
          <ac:spMkLst>
            <pc:docMk/>
            <pc:sldMk cId="3434106263" sldId="256"/>
            <ac:spMk id="41" creationId="{467CD230-3DB6-E91F-839A-C2B095F28842}"/>
          </ac:spMkLst>
        </pc:spChg>
        <pc:spChg chg="add del mod">
          <ac:chgData name="sai chandu" userId="812c835f4fd9afa4" providerId="LiveId" clId="{546E0417-D00E-4D32-A8BC-4E36FB8FA975}" dt="2024-04-22T11:23:36.546" v="169" actId="478"/>
          <ac:spMkLst>
            <pc:docMk/>
            <pc:sldMk cId="3434106263" sldId="256"/>
            <ac:spMk id="42" creationId="{404100A2-E8D3-8234-8FC9-99CFC6A27ABC}"/>
          </ac:spMkLst>
        </pc:spChg>
        <pc:spChg chg="add del mod">
          <ac:chgData name="sai chandu" userId="812c835f4fd9afa4" providerId="LiveId" clId="{546E0417-D00E-4D32-A8BC-4E36FB8FA975}" dt="2024-04-22T11:23:36.546" v="169" actId="478"/>
          <ac:spMkLst>
            <pc:docMk/>
            <pc:sldMk cId="3434106263" sldId="256"/>
            <ac:spMk id="43" creationId="{51B21604-EAA7-27EC-94BB-B6CA0E117100}"/>
          </ac:spMkLst>
        </pc:spChg>
        <pc:spChg chg="add del">
          <ac:chgData name="sai chandu" userId="812c835f4fd9afa4" providerId="LiveId" clId="{546E0417-D00E-4D32-A8BC-4E36FB8FA975}" dt="2024-04-22T06:24:49.759" v="15" actId="478"/>
          <ac:spMkLst>
            <pc:docMk/>
            <pc:sldMk cId="3434106263" sldId="256"/>
            <ac:spMk id="43" creationId="{D7B5C98C-204A-4898-8CC7-F68E520DA2D0}"/>
          </ac:spMkLst>
        </pc:spChg>
        <pc:spChg chg="add del">
          <ac:chgData name="sai chandu" userId="812c835f4fd9afa4" providerId="LiveId" clId="{546E0417-D00E-4D32-A8BC-4E36FB8FA975}" dt="2024-04-22T06:24:49.759" v="15" actId="478"/>
          <ac:spMkLst>
            <pc:docMk/>
            <pc:sldMk cId="3434106263" sldId="256"/>
            <ac:spMk id="46" creationId="{E9DC7D15-FD2B-22EC-4A0B-78AD3AEBDDB7}"/>
          </ac:spMkLst>
        </pc:spChg>
        <pc:spChg chg="mod">
          <ac:chgData name="sai chandu" userId="812c835f4fd9afa4" providerId="LiveId" clId="{546E0417-D00E-4D32-A8BC-4E36FB8FA975}" dt="2024-04-23T04:26:49.463" v="383" actId="20577"/>
          <ac:spMkLst>
            <pc:docMk/>
            <pc:sldMk cId="3434106263" sldId="256"/>
            <ac:spMk id="48" creationId="{F325BE15-8D9B-A3AF-AEF5-61B2BE049AD3}"/>
          </ac:spMkLst>
        </pc:spChg>
        <pc:spChg chg="mod">
          <ac:chgData name="sai chandu" userId="812c835f4fd9afa4" providerId="LiveId" clId="{546E0417-D00E-4D32-A8BC-4E36FB8FA975}" dt="2024-04-23T04:21:19.206" v="358" actId="1076"/>
          <ac:spMkLst>
            <pc:docMk/>
            <pc:sldMk cId="3434106263" sldId="256"/>
            <ac:spMk id="49" creationId="{D08B6E62-0057-05D5-BF69-AE59C4E5F0AF}"/>
          </ac:spMkLst>
        </pc:spChg>
        <pc:spChg chg="del">
          <ac:chgData name="sai chandu" userId="812c835f4fd9afa4" providerId="LiveId" clId="{546E0417-D00E-4D32-A8BC-4E36FB8FA975}" dt="2024-04-22T06:25:14.141" v="23" actId="478"/>
          <ac:spMkLst>
            <pc:docMk/>
            <pc:sldMk cId="3434106263" sldId="256"/>
            <ac:spMk id="50" creationId="{78784C70-15B1-B29A-7AD6-C67F43856122}"/>
          </ac:spMkLst>
        </pc:spChg>
        <pc:spChg chg="add del mod">
          <ac:chgData name="sai chandu" userId="812c835f4fd9afa4" providerId="LiveId" clId="{546E0417-D00E-4D32-A8BC-4E36FB8FA975}" dt="2024-04-22T11:23:53.995" v="171" actId="478"/>
          <ac:spMkLst>
            <pc:docMk/>
            <pc:sldMk cId="3434106263" sldId="256"/>
            <ac:spMk id="51" creationId="{79F139EC-6898-25FC-A997-F6AEB25353F4}"/>
          </ac:spMkLst>
        </pc:spChg>
        <pc:spChg chg="add del mod">
          <ac:chgData name="sai chandu" userId="812c835f4fd9afa4" providerId="LiveId" clId="{546E0417-D00E-4D32-A8BC-4E36FB8FA975}" dt="2024-04-22T11:23:53.995" v="171" actId="478"/>
          <ac:spMkLst>
            <pc:docMk/>
            <pc:sldMk cId="3434106263" sldId="256"/>
            <ac:spMk id="52" creationId="{BC36F821-6F89-0B06-B602-BAA587B291A9}"/>
          </ac:spMkLst>
        </pc:spChg>
        <pc:spChg chg="add del mod">
          <ac:chgData name="sai chandu" userId="812c835f4fd9afa4" providerId="LiveId" clId="{546E0417-D00E-4D32-A8BC-4E36FB8FA975}" dt="2024-04-22T11:23:53.995" v="171" actId="478"/>
          <ac:spMkLst>
            <pc:docMk/>
            <pc:sldMk cId="3434106263" sldId="256"/>
            <ac:spMk id="53" creationId="{ADCF659F-0805-3246-0191-86FB0F9AD27B}"/>
          </ac:spMkLst>
        </pc:spChg>
        <pc:spChg chg="add del mod">
          <ac:chgData name="sai chandu" userId="812c835f4fd9afa4" providerId="LiveId" clId="{546E0417-D00E-4D32-A8BC-4E36FB8FA975}" dt="2024-04-22T11:23:53.995" v="171" actId="478"/>
          <ac:spMkLst>
            <pc:docMk/>
            <pc:sldMk cId="3434106263" sldId="256"/>
            <ac:spMk id="54" creationId="{90F8F9FD-F366-F6ED-0210-70CC778B38B6}"/>
          </ac:spMkLst>
        </pc:spChg>
        <pc:spChg chg="add del mod">
          <ac:chgData name="sai chandu" userId="812c835f4fd9afa4" providerId="LiveId" clId="{546E0417-D00E-4D32-A8BC-4E36FB8FA975}" dt="2024-04-22T11:23:53.995" v="171" actId="478"/>
          <ac:spMkLst>
            <pc:docMk/>
            <pc:sldMk cId="3434106263" sldId="256"/>
            <ac:spMk id="55" creationId="{FB120ADF-FA51-A10D-8751-75A3D6C7EB9B}"/>
          </ac:spMkLst>
        </pc:spChg>
        <pc:spChg chg="add mod">
          <ac:chgData name="sai chandu" userId="812c835f4fd9afa4" providerId="LiveId" clId="{546E0417-D00E-4D32-A8BC-4E36FB8FA975}" dt="2024-04-22T06:24:36.553" v="12" actId="571"/>
          <ac:spMkLst>
            <pc:docMk/>
            <pc:sldMk cId="3434106263" sldId="256"/>
            <ac:spMk id="56" creationId="{C4BE4768-2AA9-4BB1-FA41-9B5647424DDA}"/>
          </ac:spMkLst>
        </pc:spChg>
        <pc:spChg chg="add del mod">
          <ac:chgData name="sai chandu" userId="812c835f4fd9afa4" providerId="LiveId" clId="{546E0417-D00E-4D32-A8BC-4E36FB8FA975}" dt="2024-04-22T11:23:53.995" v="171" actId="478"/>
          <ac:spMkLst>
            <pc:docMk/>
            <pc:sldMk cId="3434106263" sldId="256"/>
            <ac:spMk id="56" creationId="{E1D35F92-3487-186D-5069-F11171024639}"/>
          </ac:spMkLst>
        </pc:spChg>
        <pc:spChg chg="add mod">
          <ac:chgData name="sai chandu" userId="812c835f4fd9afa4" providerId="LiveId" clId="{546E0417-D00E-4D32-A8BC-4E36FB8FA975}" dt="2024-04-22T06:24:36.553" v="12" actId="571"/>
          <ac:spMkLst>
            <pc:docMk/>
            <pc:sldMk cId="3434106263" sldId="256"/>
            <ac:spMk id="57" creationId="{05A59424-9C47-9F38-5451-FFC9D4A8E0DA}"/>
          </ac:spMkLst>
        </pc:spChg>
        <pc:spChg chg="add del mod">
          <ac:chgData name="sai chandu" userId="812c835f4fd9afa4" providerId="LiveId" clId="{546E0417-D00E-4D32-A8BC-4E36FB8FA975}" dt="2024-04-22T11:23:53.995" v="171" actId="478"/>
          <ac:spMkLst>
            <pc:docMk/>
            <pc:sldMk cId="3434106263" sldId="256"/>
            <ac:spMk id="57" creationId="{217E5D29-0F29-DCE2-79D3-10B25933B660}"/>
          </ac:spMkLst>
        </pc:spChg>
        <pc:spChg chg="add mod">
          <ac:chgData name="sai chandu" userId="812c835f4fd9afa4" providerId="LiveId" clId="{546E0417-D00E-4D32-A8BC-4E36FB8FA975}" dt="2024-04-22T06:24:36.553" v="12" actId="571"/>
          <ac:spMkLst>
            <pc:docMk/>
            <pc:sldMk cId="3434106263" sldId="256"/>
            <ac:spMk id="58" creationId="{BD1428FF-B3F9-2B63-9EA6-0931976177E9}"/>
          </ac:spMkLst>
        </pc:spChg>
        <pc:spChg chg="add del mod">
          <ac:chgData name="sai chandu" userId="812c835f4fd9afa4" providerId="LiveId" clId="{546E0417-D00E-4D32-A8BC-4E36FB8FA975}" dt="2024-04-22T11:23:53.995" v="171" actId="478"/>
          <ac:spMkLst>
            <pc:docMk/>
            <pc:sldMk cId="3434106263" sldId="256"/>
            <ac:spMk id="58" creationId="{DEA04C0F-1E96-D9C4-F5AD-B72C952151BE}"/>
          </ac:spMkLst>
        </pc:spChg>
        <pc:spChg chg="add del mod">
          <ac:chgData name="sai chandu" userId="812c835f4fd9afa4" providerId="LiveId" clId="{546E0417-D00E-4D32-A8BC-4E36FB8FA975}" dt="2024-04-22T11:23:53.995" v="171" actId="478"/>
          <ac:spMkLst>
            <pc:docMk/>
            <pc:sldMk cId="3434106263" sldId="256"/>
            <ac:spMk id="59" creationId="{6C0E6CB9-A138-617A-4E80-749714E85DE0}"/>
          </ac:spMkLst>
        </pc:spChg>
        <pc:spChg chg="add mod">
          <ac:chgData name="sai chandu" userId="812c835f4fd9afa4" providerId="LiveId" clId="{546E0417-D00E-4D32-A8BC-4E36FB8FA975}" dt="2024-04-22T06:24:36.553" v="12" actId="571"/>
          <ac:spMkLst>
            <pc:docMk/>
            <pc:sldMk cId="3434106263" sldId="256"/>
            <ac:spMk id="59" creationId="{AF82CCCB-650B-B6B3-05DE-D42707055EFF}"/>
          </ac:spMkLst>
        </pc:spChg>
        <pc:spChg chg="add del mod">
          <ac:chgData name="sai chandu" userId="812c835f4fd9afa4" providerId="LiveId" clId="{546E0417-D00E-4D32-A8BC-4E36FB8FA975}" dt="2024-04-22T11:23:53.995" v="171" actId="478"/>
          <ac:spMkLst>
            <pc:docMk/>
            <pc:sldMk cId="3434106263" sldId="256"/>
            <ac:spMk id="60" creationId="{7DF67E93-0637-D254-EE3F-5BE37F578647}"/>
          </ac:spMkLst>
        </pc:spChg>
        <pc:spChg chg="add mod">
          <ac:chgData name="sai chandu" userId="812c835f4fd9afa4" providerId="LiveId" clId="{546E0417-D00E-4D32-A8BC-4E36FB8FA975}" dt="2024-04-22T06:24:36.553" v="12" actId="571"/>
          <ac:spMkLst>
            <pc:docMk/>
            <pc:sldMk cId="3434106263" sldId="256"/>
            <ac:spMk id="60" creationId="{C0480898-8997-CB94-1601-65EEBC1E15F8}"/>
          </ac:spMkLst>
        </pc:spChg>
        <pc:spChg chg="add mod">
          <ac:chgData name="sai chandu" userId="812c835f4fd9afa4" providerId="LiveId" clId="{546E0417-D00E-4D32-A8BC-4E36FB8FA975}" dt="2024-04-22T06:24:36.553" v="12" actId="571"/>
          <ac:spMkLst>
            <pc:docMk/>
            <pc:sldMk cId="3434106263" sldId="256"/>
            <ac:spMk id="61" creationId="{1BFCFA50-24E1-0F8D-0F5E-E2602E504E8F}"/>
          </ac:spMkLst>
        </pc:spChg>
        <pc:spChg chg="add mod">
          <ac:chgData name="sai chandu" userId="812c835f4fd9afa4" providerId="LiveId" clId="{546E0417-D00E-4D32-A8BC-4E36FB8FA975}" dt="2024-04-22T06:24:36.553" v="12" actId="571"/>
          <ac:spMkLst>
            <pc:docMk/>
            <pc:sldMk cId="3434106263" sldId="256"/>
            <ac:spMk id="63" creationId="{DA13E419-170E-C999-A572-5F6CECA12C98}"/>
          </ac:spMkLst>
        </pc:spChg>
        <pc:spChg chg="add mod">
          <ac:chgData name="sai chandu" userId="812c835f4fd9afa4" providerId="LiveId" clId="{546E0417-D00E-4D32-A8BC-4E36FB8FA975}" dt="2024-04-25T04:57:47.441" v="665" actId="20577"/>
          <ac:spMkLst>
            <pc:docMk/>
            <pc:sldMk cId="3434106263" sldId="256"/>
            <ac:spMk id="64" creationId="{46633AFA-FC8E-F7CE-E680-04CF749AB3F6}"/>
          </ac:spMkLst>
        </pc:spChg>
        <pc:spChg chg="add mod">
          <ac:chgData name="sai chandu" userId="812c835f4fd9afa4" providerId="LiveId" clId="{546E0417-D00E-4D32-A8BC-4E36FB8FA975}" dt="2024-04-25T03:50:31.664" v="625" actId="164"/>
          <ac:spMkLst>
            <pc:docMk/>
            <pc:sldMk cId="3434106263" sldId="256"/>
            <ac:spMk id="65" creationId="{B8033088-CFB2-609F-27F0-7512F8666AA2}"/>
          </ac:spMkLst>
        </pc:spChg>
        <pc:spChg chg="add mod">
          <ac:chgData name="sai chandu" userId="812c835f4fd9afa4" providerId="LiveId" clId="{546E0417-D00E-4D32-A8BC-4E36FB8FA975}" dt="2024-04-22T06:24:36.553" v="12" actId="571"/>
          <ac:spMkLst>
            <pc:docMk/>
            <pc:sldMk cId="3434106263" sldId="256"/>
            <ac:spMk id="65" creationId="{E1823489-2754-EB8F-C240-762828D609DC}"/>
          </ac:spMkLst>
        </pc:spChg>
        <pc:spChg chg="add mod">
          <ac:chgData name="sai chandu" userId="812c835f4fd9afa4" providerId="LiveId" clId="{546E0417-D00E-4D32-A8BC-4E36FB8FA975}" dt="2024-04-25T03:50:31.664" v="625" actId="164"/>
          <ac:spMkLst>
            <pc:docMk/>
            <pc:sldMk cId="3434106263" sldId="256"/>
            <ac:spMk id="66" creationId="{ED58AE8D-C3ED-71B9-4EAD-5FC3FC1DE12E}"/>
          </ac:spMkLst>
        </pc:spChg>
        <pc:spChg chg="add mod">
          <ac:chgData name="sai chandu" userId="812c835f4fd9afa4" providerId="LiveId" clId="{546E0417-D00E-4D32-A8BC-4E36FB8FA975}" dt="2024-04-25T03:51:23.247" v="635" actId="20577"/>
          <ac:spMkLst>
            <pc:docMk/>
            <pc:sldMk cId="3434106263" sldId="256"/>
            <ac:spMk id="67" creationId="{E4258233-1B39-A50B-9A31-489EB2259CD1}"/>
          </ac:spMkLst>
        </pc:spChg>
        <pc:spChg chg="add del mod">
          <ac:chgData name="sai chandu" userId="812c835f4fd9afa4" providerId="LiveId" clId="{546E0417-D00E-4D32-A8BC-4E36FB8FA975}" dt="2024-04-22T11:24:10.509" v="172" actId="478"/>
          <ac:spMkLst>
            <pc:docMk/>
            <pc:sldMk cId="3434106263" sldId="256"/>
            <ac:spMk id="68" creationId="{4A17B83B-4350-9FE9-83A4-BDF52EDFA5EC}"/>
          </ac:spMkLst>
        </pc:spChg>
        <pc:spChg chg="add del mod">
          <ac:chgData name="sai chandu" userId="812c835f4fd9afa4" providerId="LiveId" clId="{546E0417-D00E-4D32-A8BC-4E36FB8FA975}" dt="2024-04-22T11:24:10.509" v="172" actId="478"/>
          <ac:spMkLst>
            <pc:docMk/>
            <pc:sldMk cId="3434106263" sldId="256"/>
            <ac:spMk id="69" creationId="{EA5EA942-AC03-47C2-B277-BBF9B4C2E2AF}"/>
          </ac:spMkLst>
        </pc:spChg>
        <pc:spChg chg="add del mod">
          <ac:chgData name="sai chandu" userId="812c835f4fd9afa4" providerId="LiveId" clId="{546E0417-D00E-4D32-A8BC-4E36FB8FA975}" dt="2024-04-22T11:24:10.509" v="172" actId="478"/>
          <ac:spMkLst>
            <pc:docMk/>
            <pc:sldMk cId="3434106263" sldId="256"/>
            <ac:spMk id="70" creationId="{473374F6-ACB8-6A3A-129B-3D1BC5E508C7}"/>
          </ac:spMkLst>
        </pc:spChg>
        <pc:spChg chg="add del mod">
          <ac:chgData name="sai chandu" userId="812c835f4fd9afa4" providerId="LiveId" clId="{546E0417-D00E-4D32-A8BC-4E36FB8FA975}" dt="2024-04-22T11:24:10.509" v="172" actId="478"/>
          <ac:spMkLst>
            <pc:docMk/>
            <pc:sldMk cId="3434106263" sldId="256"/>
            <ac:spMk id="71" creationId="{8DBFCE38-0390-E803-5C63-379F9F1D0D1C}"/>
          </ac:spMkLst>
        </pc:spChg>
        <pc:spChg chg="add del mod">
          <ac:chgData name="sai chandu" userId="812c835f4fd9afa4" providerId="LiveId" clId="{546E0417-D00E-4D32-A8BC-4E36FB8FA975}" dt="2024-04-22T11:24:10.509" v="172" actId="478"/>
          <ac:spMkLst>
            <pc:docMk/>
            <pc:sldMk cId="3434106263" sldId="256"/>
            <ac:spMk id="72" creationId="{C71B6BA2-0955-6E9F-AD96-38959ADE6D03}"/>
          </ac:spMkLst>
        </pc:spChg>
        <pc:spChg chg="add del mod">
          <ac:chgData name="sai chandu" userId="812c835f4fd9afa4" providerId="LiveId" clId="{546E0417-D00E-4D32-A8BC-4E36FB8FA975}" dt="2024-04-22T11:24:10.509" v="172" actId="478"/>
          <ac:spMkLst>
            <pc:docMk/>
            <pc:sldMk cId="3434106263" sldId="256"/>
            <ac:spMk id="73" creationId="{45843954-F634-6AD4-9B4B-BD98FAB431BF}"/>
          </ac:spMkLst>
        </pc:spChg>
        <pc:spChg chg="add del mod">
          <ac:chgData name="sai chandu" userId="812c835f4fd9afa4" providerId="LiveId" clId="{546E0417-D00E-4D32-A8BC-4E36FB8FA975}" dt="2024-04-22T11:24:10.509" v="172" actId="478"/>
          <ac:spMkLst>
            <pc:docMk/>
            <pc:sldMk cId="3434106263" sldId="256"/>
            <ac:spMk id="74" creationId="{356486BE-8A14-A6A4-34EA-E004B8221135}"/>
          </ac:spMkLst>
        </pc:spChg>
        <pc:spChg chg="add del mod">
          <ac:chgData name="sai chandu" userId="812c835f4fd9afa4" providerId="LiveId" clId="{546E0417-D00E-4D32-A8BC-4E36FB8FA975}" dt="2024-04-22T11:24:10.509" v="172" actId="478"/>
          <ac:spMkLst>
            <pc:docMk/>
            <pc:sldMk cId="3434106263" sldId="256"/>
            <ac:spMk id="75" creationId="{79A7542A-958C-E12D-D6D3-10A4604FFF6E}"/>
          </ac:spMkLst>
        </pc:spChg>
        <pc:spChg chg="add del mod">
          <ac:chgData name="sai chandu" userId="812c835f4fd9afa4" providerId="LiveId" clId="{546E0417-D00E-4D32-A8BC-4E36FB8FA975}" dt="2024-04-22T11:24:10.509" v="172" actId="478"/>
          <ac:spMkLst>
            <pc:docMk/>
            <pc:sldMk cId="3434106263" sldId="256"/>
            <ac:spMk id="76" creationId="{922CD18E-C445-19A2-C0B9-FB8CC6517ADD}"/>
          </ac:spMkLst>
        </pc:spChg>
        <pc:spChg chg="add del mod">
          <ac:chgData name="sai chandu" userId="812c835f4fd9afa4" providerId="LiveId" clId="{546E0417-D00E-4D32-A8BC-4E36FB8FA975}" dt="2024-04-22T11:24:10.509" v="172" actId="478"/>
          <ac:spMkLst>
            <pc:docMk/>
            <pc:sldMk cId="3434106263" sldId="256"/>
            <ac:spMk id="80" creationId="{32885F6B-2B83-A641-5AD2-CA8D07796D3D}"/>
          </ac:spMkLst>
        </pc:spChg>
        <pc:spChg chg="add mod">
          <ac:chgData name="sai chandu" userId="812c835f4fd9afa4" providerId="LiveId" clId="{546E0417-D00E-4D32-A8BC-4E36FB8FA975}" dt="2024-04-25T03:50:31.664" v="625" actId="164"/>
          <ac:spMkLst>
            <pc:docMk/>
            <pc:sldMk cId="3434106263" sldId="256"/>
            <ac:spMk id="93" creationId="{0CEFAB70-3D66-789D-DB5F-562638E34C2E}"/>
          </ac:spMkLst>
        </pc:spChg>
        <pc:spChg chg="add mod">
          <ac:chgData name="sai chandu" userId="812c835f4fd9afa4" providerId="LiveId" clId="{546E0417-D00E-4D32-A8BC-4E36FB8FA975}" dt="2024-04-25T03:50:31.664" v="625" actId="164"/>
          <ac:spMkLst>
            <pc:docMk/>
            <pc:sldMk cId="3434106263" sldId="256"/>
            <ac:spMk id="96" creationId="{D0CE5A36-83DE-D0F3-62A5-A54A3A50E78C}"/>
          </ac:spMkLst>
        </pc:spChg>
        <pc:spChg chg="add mod">
          <ac:chgData name="sai chandu" userId="812c835f4fd9afa4" providerId="LiveId" clId="{546E0417-D00E-4D32-A8BC-4E36FB8FA975}" dt="2024-04-25T08:03:36.135" v="719" actId="14100"/>
          <ac:spMkLst>
            <pc:docMk/>
            <pc:sldMk cId="3434106263" sldId="256"/>
            <ac:spMk id="103" creationId="{AC5F309C-29D6-8760-3A7C-20EC6F488316}"/>
          </ac:spMkLst>
        </pc:spChg>
        <pc:grpChg chg="add mod">
          <ac:chgData name="sai chandu" userId="812c835f4fd9afa4" providerId="LiveId" clId="{546E0417-D00E-4D32-A8BC-4E36FB8FA975}" dt="2024-04-25T08:02:41.886" v="677" actId="14100"/>
          <ac:grpSpMkLst>
            <pc:docMk/>
            <pc:sldMk cId="3434106263" sldId="256"/>
            <ac:grpSpMk id="24" creationId="{1E2D2B67-B5CB-CA3A-61A5-0140ADFA5887}"/>
          </ac:grpSpMkLst>
        </pc:grpChg>
        <pc:graphicFrameChg chg="add del mod">
          <ac:chgData name="sai chandu" userId="812c835f4fd9afa4" providerId="LiveId" clId="{546E0417-D00E-4D32-A8BC-4E36FB8FA975}" dt="2024-04-23T04:19:55.043" v="347" actId="478"/>
          <ac:graphicFrameMkLst>
            <pc:docMk/>
            <pc:sldMk cId="3434106263" sldId="256"/>
            <ac:graphicFrameMk id="24" creationId="{1A8CD0B1-73FE-186D-D096-A9596C0519CA}"/>
          </ac:graphicFrameMkLst>
        </pc:graphicFrameChg>
        <pc:graphicFrameChg chg="add del mod">
          <ac:chgData name="sai chandu" userId="812c835f4fd9afa4" providerId="LiveId" clId="{546E0417-D00E-4D32-A8BC-4E36FB8FA975}" dt="2024-04-23T04:19:55.043" v="347" actId="478"/>
          <ac:graphicFrameMkLst>
            <pc:docMk/>
            <pc:sldMk cId="3434106263" sldId="256"/>
            <ac:graphicFrameMk id="25" creationId="{0FC5C7EE-69F6-D832-944E-3953992B5069}"/>
          </ac:graphicFrameMkLst>
        </pc:graphicFrameChg>
        <pc:graphicFrameChg chg="add del mod">
          <ac:chgData name="sai chandu" userId="812c835f4fd9afa4" providerId="LiveId" clId="{546E0417-D00E-4D32-A8BC-4E36FB8FA975}" dt="2024-04-23T04:19:55.043" v="347" actId="478"/>
          <ac:graphicFrameMkLst>
            <pc:docMk/>
            <pc:sldMk cId="3434106263" sldId="256"/>
            <ac:graphicFrameMk id="26" creationId="{A728D0B4-EEE7-88C3-A718-4F74F5F854E1}"/>
          </ac:graphicFrameMkLst>
        </pc:graphicFrameChg>
        <pc:graphicFrameChg chg="add del mod">
          <ac:chgData name="sai chandu" userId="812c835f4fd9afa4" providerId="LiveId" clId="{546E0417-D00E-4D32-A8BC-4E36FB8FA975}" dt="2024-04-23T04:19:55.043" v="347" actId="478"/>
          <ac:graphicFrameMkLst>
            <pc:docMk/>
            <pc:sldMk cId="3434106263" sldId="256"/>
            <ac:graphicFrameMk id="30" creationId="{87ACB873-DBEA-4C5F-58D5-472FAD046B55}"/>
          </ac:graphicFrameMkLst>
        </pc:graphicFrameChg>
        <pc:graphicFrameChg chg="add del modGraphic">
          <ac:chgData name="sai chandu" userId="812c835f4fd9afa4" providerId="LiveId" clId="{546E0417-D00E-4D32-A8BC-4E36FB8FA975}" dt="2024-04-23T02:46:33.011" v="323" actId="478"/>
          <ac:graphicFrameMkLst>
            <pc:docMk/>
            <pc:sldMk cId="3434106263" sldId="256"/>
            <ac:graphicFrameMk id="32" creationId="{10687705-E38C-BE0D-C0B8-73E10F88984F}"/>
          </ac:graphicFrameMkLst>
        </pc:graphicFrameChg>
        <pc:graphicFrameChg chg="add">
          <ac:chgData name="sai chandu" userId="812c835f4fd9afa4" providerId="LiveId" clId="{546E0417-D00E-4D32-A8BC-4E36FB8FA975}" dt="2024-04-23T04:19:06.942" v="335"/>
          <ac:graphicFrameMkLst>
            <pc:docMk/>
            <pc:sldMk cId="3434106263" sldId="256"/>
            <ac:graphicFrameMk id="32" creationId="{90BE298D-155F-7B17-382A-E198A0E306F4}"/>
          </ac:graphicFrameMkLst>
        </pc:graphicFrameChg>
        <pc:graphicFrameChg chg="add mod modGraphic">
          <ac:chgData name="sai chandu" userId="812c835f4fd9afa4" providerId="LiveId" clId="{546E0417-D00E-4D32-A8BC-4E36FB8FA975}" dt="2024-04-25T05:04:09.445" v="672" actId="14734"/>
          <ac:graphicFrameMkLst>
            <pc:docMk/>
            <pc:sldMk cId="3434106263" sldId="256"/>
            <ac:graphicFrameMk id="33" creationId="{AD3A1949-5913-B8B4-EC97-AE585A7AB7DE}"/>
          </ac:graphicFrameMkLst>
        </pc:graphicFrameChg>
        <pc:graphicFrameChg chg="add del modGraphic">
          <ac:chgData name="sai chandu" userId="812c835f4fd9afa4" providerId="LiveId" clId="{546E0417-D00E-4D32-A8BC-4E36FB8FA975}" dt="2024-04-23T02:46:33.011" v="323" actId="478"/>
          <ac:graphicFrameMkLst>
            <pc:docMk/>
            <pc:sldMk cId="3434106263" sldId="256"/>
            <ac:graphicFrameMk id="33" creationId="{FEEB2E8C-0494-0BB1-FAEB-F4CD1DC3BAA2}"/>
          </ac:graphicFrameMkLst>
        </pc:graphicFrameChg>
        <pc:graphicFrameChg chg="add del modGraphic">
          <ac:chgData name="sai chandu" userId="812c835f4fd9afa4" providerId="LiveId" clId="{546E0417-D00E-4D32-A8BC-4E36FB8FA975}" dt="2024-04-23T02:46:33.011" v="323" actId="478"/>
          <ac:graphicFrameMkLst>
            <pc:docMk/>
            <pc:sldMk cId="3434106263" sldId="256"/>
            <ac:graphicFrameMk id="34" creationId="{7FA41500-9F4F-9237-60E2-25D03DB7774B}"/>
          </ac:graphicFrameMkLst>
        </pc:graphicFrameChg>
        <pc:graphicFrameChg chg="del modGraphic">
          <ac:chgData name="sai chandu" userId="812c835f4fd9afa4" providerId="LiveId" clId="{546E0417-D00E-4D32-A8BC-4E36FB8FA975}" dt="2024-04-23T02:46:33.011" v="323" actId="478"/>
          <ac:graphicFrameMkLst>
            <pc:docMk/>
            <pc:sldMk cId="3434106263" sldId="256"/>
            <ac:graphicFrameMk id="35" creationId="{A19CCD10-BFB3-D75F-7B33-160DA0414901}"/>
          </ac:graphicFrameMkLst>
        </pc:graphicFrameChg>
        <pc:picChg chg="add mod modCrop">
          <ac:chgData name="sai chandu" userId="812c835f4fd9afa4" providerId="LiveId" clId="{546E0417-D00E-4D32-A8BC-4E36FB8FA975}" dt="2024-04-25T09:30:33.709" v="803" actId="1582"/>
          <ac:picMkLst>
            <pc:docMk/>
            <pc:sldMk cId="3434106263" sldId="256"/>
            <ac:picMk id="26" creationId="{04713560-4B69-BCEC-4855-205E555FCD72}"/>
          </ac:picMkLst>
        </pc:picChg>
        <pc:picChg chg="del mod">
          <ac:chgData name="sai chandu" userId="812c835f4fd9afa4" providerId="LiveId" clId="{546E0417-D00E-4D32-A8BC-4E36FB8FA975}" dt="2024-04-25T09:28:11.743" v="787" actId="478"/>
          <ac:picMkLst>
            <pc:docMk/>
            <pc:sldMk cId="3434106263" sldId="256"/>
            <ac:picMk id="37" creationId="{27A5C90C-7FAF-52C7-1742-D22B5630FE48}"/>
          </ac:picMkLst>
        </pc:picChg>
        <pc:cxnChg chg="del mod">
          <ac:chgData name="sai chandu" userId="812c835f4fd9afa4" providerId="LiveId" clId="{546E0417-D00E-4D32-A8BC-4E36FB8FA975}" dt="2024-04-22T06:24:58.841" v="18" actId="478"/>
          <ac:cxnSpMkLst>
            <pc:docMk/>
            <pc:sldMk cId="3434106263" sldId="256"/>
            <ac:cxnSpMk id="26" creationId="{65DE32C6-231F-0921-D08C-8DAC4F5E2283}"/>
          </ac:cxnSpMkLst>
        </pc:cxnChg>
        <pc:cxnChg chg="del mod">
          <ac:chgData name="sai chandu" userId="812c835f4fd9afa4" providerId="LiveId" clId="{546E0417-D00E-4D32-A8BC-4E36FB8FA975}" dt="2024-04-22T06:25:00.624" v="19" actId="478"/>
          <ac:cxnSpMkLst>
            <pc:docMk/>
            <pc:sldMk cId="3434106263" sldId="256"/>
            <ac:cxnSpMk id="40" creationId="{008AD012-9868-63BE-E89F-50220CAE5413}"/>
          </ac:cxnSpMkLst>
        </pc:cxnChg>
        <pc:cxnChg chg="del mod">
          <ac:chgData name="sai chandu" userId="812c835f4fd9afa4" providerId="LiveId" clId="{546E0417-D00E-4D32-A8BC-4E36FB8FA975}" dt="2024-04-22T06:25:02.902" v="20" actId="478"/>
          <ac:cxnSpMkLst>
            <pc:docMk/>
            <pc:sldMk cId="3434106263" sldId="256"/>
            <ac:cxnSpMk id="41" creationId="{50223038-3596-9554-0866-F7411BE9DF20}"/>
          </ac:cxnSpMkLst>
        </pc:cxnChg>
        <pc:cxnChg chg="add del mod">
          <ac:chgData name="sai chandu" userId="812c835f4fd9afa4" providerId="LiveId" clId="{546E0417-D00E-4D32-A8BC-4E36FB8FA975}" dt="2024-04-22T06:24:49.759" v="15" actId="478"/>
          <ac:cxnSpMkLst>
            <pc:docMk/>
            <pc:sldMk cId="3434106263" sldId="256"/>
            <ac:cxnSpMk id="42" creationId="{C008CC39-21E4-A74F-9D3E-3D5EEF925E61}"/>
          </ac:cxnSpMkLst>
        </pc:cxnChg>
        <pc:cxnChg chg="del mod">
          <ac:chgData name="sai chandu" userId="812c835f4fd9afa4" providerId="LiveId" clId="{546E0417-D00E-4D32-A8BC-4E36FB8FA975}" dt="2024-04-22T06:25:04.808" v="21" actId="478"/>
          <ac:cxnSpMkLst>
            <pc:docMk/>
            <pc:sldMk cId="3434106263" sldId="256"/>
            <ac:cxnSpMk id="44" creationId="{5CF44212-7AF4-6139-BFA2-8E1BDE5C9D77}"/>
          </ac:cxnSpMkLst>
        </pc:cxnChg>
        <pc:cxnChg chg="add del">
          <ac:chgData name="sai chandu" userId="812c835f4fd9afa4" providerId="LiveId" clId="{546E0417-D00E-4D32-A8BC-4E36FB8FA975}" dt="2024-04-22T06:24:49.759" v="15" actId="478"/>
          <ac:cxnSpMkLst>
            <pc:docMk/>
            <pc:sldMk cId="3434106263" sldId="256"/>
            <ac:cxnSpMk id="45" creationId="{EBB503FF-4905-9727-EAC8-70847367C44D}"/>
          </ac:cxnSpMkLst>
        </pc:cxnChg>
        <pc:cxnChg chg="del mod">
          <ac:chgData name="sai chandu" userId="812c835f4fd9afa4" providerId="LiveId" clId="{546E0417-D00E-4D32-A8BC-4E36FB8FA975}" dt="2024-04-22T06:25:06.850" v="22" actId="478"/>
          <ac:cxnSpMkLst>
            <pc:docMk/>
            <pc:sldMk cId="3434106263" sldId="256"/>
            <ac:cxnSpMk id="47" creationId="{339EDD38-0B06-130B-0FD8-E8CAAE699692}"/>
          </ac:cxnSpMkLst>
        </pc:cxnChg>
        <pc:cxnChg chg="add del mod">
          <ac:chgData name="sai chandu" userId="812c835f4fd9afa4" providerId="LiveId" clId="{546E0417-D00E-4D32-A8BC-4E36FB8FA975}" dt="2024-04-22T11:24:28.871" v="175" actId="478"/>
          <ac:cxnSpMkLst>
            <pc:docMk/>
            <pc:sldMk cId="3434106263" sldId="256"/>
            <ac:cxnSpMk id="61" creationId="{F12D5E83-9FEB-24D4-733F-CDC6B256431C}"/>
          </ac:cxnSpMkLst>
        </pc:cxnChg>
        <pc:cxnChg chg="add mod">
          <ac:chgData name="sai chandu" userId="812c835f4fd9afa4" providerId="LiveId" clId="{546E0417-D00E-4D32-A8BC-4E36FB8FA975}" dt="2024-04-22T06:24:36.553" v="12" actId="571"/>
          <ac:cxnSpMkLst>
            <pc:docMk/>
            <pc:sldMk cId="3434106263" sldId="256"/>
            <ac:cxnSpMk id="62" creationId="{21D17BDE-A46D-5870-D450-3B69DBC34040}"/>
          </ac:cxnSpMkLst>
        </pc:cxnChg>
        <pc:cxnChg chg="add del mod">
          <ac:chgData name="sai chandu" userId="812c835f4fd9afa4" providerId="LiveId" clId="{546E0417-D00E-4D32-A8BC-4E36FB8FA975}" dt="2024-04-22T11:24:28.871" v="175" actId="478"/>
          <ac:cxnSpMkLst>
            <pc:docMk/>
            <pc:sldMk cId="3434106263" sldId="256"/>
            <ac:cxnSpMk id="62" creationId="{855595EA-2447-173D-2A42-2BEE7085748F}"/>
          </ac:cxnSpMkLst>
        </pc:cxnChg>
        <pc:cxnChg chg="add del mod">
          <ac:chgData name="sai chandu" userId="812c835f4fd9afa4" providerId="LiveId" clId="{546E0417-D00E-4D32-A8BC-4E36FB8FA975}" dt="2024-04-22T11:24:28.871" v="175" actId="478"/>
          <ac:cxnSpMkLst>
            <pc:docMk/>
            <pc:sldMk cId="3434106263" sldId="256"/>
            <ac:cxnSpMk id="63" creationId="{39535A9C-F27C-2B24-916D-966E051D7E00}"/>
          </ac:cxnSpMkLst>
        </pc:cxnChg>
        <pc:cxnChg chg="add mod">
          <ac:chgData name="sai chandu" userId="812c835f4fd9afa4" providerId="LiveId" clId="{546E0417-D00E-4D32-A8BC-4E36FB8FA975}" dt="2024-04-22T06:24:36.553" v="12" actId="571"/>
          <ac:cxnSpMkLst>
            <pc:docMk/>
            <pc:sldMk cId="3434106263" sldId="256"/>
            <ac:cxnSpMk id="64" creationId="{55835128-A0EF-D0D1-C4EF-2FF5401B3559}"/>
          </ac:cxnSpMkLst>
        </pc:cxnChg>
        <pc:cxnChg chg="add del mod">
          <ac:chgData name="sai chandu" userId="812c835f4fd9afa4" providerId="LiveId" clId="{546E0417-D00E-4D32-A8BC-4E36FB8FA975}" dt="2024-04-22T06:24:56.819" v="17" actId="478"/>
          <ac:cxnSpMkLst>
            <pc:docMk/>
            <pc:sldMk cId="3434106263" sldId="256"/>
            <ac:cxnSpMk id="66" creationId="{C732F065-9B44-7EB5-46E8-537B2B10B817}"/>
          </ac:cxnSpMkLst>
        </pc:cxnChg>
        <pc:cxnChg chg="add del mod">
          <ac:chgData name="sai chandu" userId="812c835f4fd9afa4" providerId="LiveId" clId="{546E0417-D00E-4D32-A8BC-4E36FB8FA975}" dt="2024-04-22T06:24:56.819" v="17" actId="478"/>
          <ac:cxnSpMkLst>
            <pc:docMk/>
            <pc:sldMk cId="3434106263" sldId="256"/>
            <ac:cxnSpMk id="67" creationId="{6F7975CA-DD75-2DFE-8953-10D480005E70}"/>
          </ac:cxnSpMkLst>
        </pc:cxnChg>
        <pc:cxnChg chg="add del mod">
          <ac:chgData name="sai chandu" userId="812c835f4fd9afa4" providerId="LiveId" clId="{546E0417-D00E-4D32-A8BC-4E36FB8FA975}" dt="2024-04-22T11:24:21.774" v="173" actId="478"/>
          <ac:cxnSpMkLst>
            <pc:docMk/>
            <pc:sldMk cId="3434106263" sldId="256"/>
            <ac:cxnSpMk id="77" creationId="{EE805FFA-283A-9540-53B1-7D392C7D53CF}"/>
          </ac:cxnSpMkLst>
        </pc:cxnChg>
        <pc:cxnChg chg="add del mod">
          <ac:chgData name="sai chandu" userId="812c835f4fd9afa4" providerId="LiveId" clId="{546E0417-D00E-4D32-A8BC-4E36FB8FA975}" dt="2024-04-22T11:24:21.774" v="173" actId="478"/>
          <ac:cxnSpMkLst>
            <pc:docMk/>
            <pc:sldMk cId="3434106263" sldId="256"/>
            <ac:cxnSpMk id="78" creationId="{BFE57646-9F44-33C7-1691-F09CB063D00D}"/>
          </ac:cxnSpMkLst>
        </pc:cxnChg>
        <pc:cxnChg chg="add del mod">
          <ac:chgData name="sai chandu" userId="812c835f4fd9afa4" providerId="LiveId" clId="{546E0417-D00E-4D32-A8BC-4E36FB8FA975}" dt="2024-04-22T11:24:39.141" v="180" actId="478"/>
          <ac:cxnSpMkLst>
            <pc:docMk/>
            <pc:sldMk cId="3434106263" sldId="256"/>
            <ac:cxnSpMk id="79" creationId="{E25FC56D-7783-1347-66B6-694F95C4B7F5}"/>
          </ac:cxnSpMkLst>
        </pc:cxnChg>
        <pc:cxnChg chg="add del mod">
          <ac:chgData name="sai chandu" userId="812c835f4fd9afa4" providerId="LiveId" clId="{546E0417-D00E-4D32-A8BC-4E36FB8FA975}" dt="2024-04-22T11:24:21.774" v="173" actId="478"/>
          <ac:cxnSpMkLst>
            <pc:docMk/>
            <pc:sldMk cId="3434106263" sldId="256"/>
            <ac:cxnSpMk id="81" creationId="{6AD82829-2BB2-6085-29F6-87C73DBA4BFE}"/>
          </ac:cxnSpMkLst>
        </pc:cxnChg>
        <pc:cxnChg chg="add del mod">
          <ac:chgData name="sai chandu" userId="812c835f4fd9afa4" providerId="LiveId" clId="{546E0417-D00E-4D32-A8BC-4E36FB8FA975}" dt="2024-04-22T11:24:21.774" v="173" actId="478"/>
          <ac:cxnSpMkLst>
            <pc:docMk/>
            <pc:sldMk cId="3434106263" sldId="256"/>
            <ac:cxnSpMk id="82" creationId="{F54572A1-6FD9-07E8-BBE2-32BBA1CA542B}"/>
          </ac:cxnSpMkLst>
        </pc:cxnChg>
        <pc:cxnChg chg="add del mod">
          <ac:chgData name="sai chandu" userId="812c835f4fd9afa4" providerId="LiveId" clId="{546E0417-D00E-4D32-A8BC-4E36FB8FA975}" dt="2024-04-22T11:24:21.774" v="173" actId="478"/>
          <ac:cxnSpMkLst>
            <pc:docMk/>
            <pc:sldMk cId="3434106263" sldId="256"/>
            <ac:cxnSpMk id="83" creationId="{5FCD21CC-5E27-67C9-06D1-BFB78BCC81AD}"/>
          </ac:cxnSpMkLst>
        </pc:cxnChg>
        <pc:cxnChg chg="add del mod">
          <ac:chgData name="sai chandu" userId="812c835f4fd9afa4" providerId="LiveId" clId="{546E0417-D00E-4D32-A8BC-4E36FB8FA975}" dt="2024-04-22T11:24:30.412" v="176" actId="478"/>
          <ac:cxnSpMkLst>
            <pc:docMk/>
            <pc:sldMk cId="3434106263" sldId="256"/>
            <ac:cxnSpMk id="84" creationId="{115F98E3-EDD0-66CB-B6FE-EF99F23D1968}"/>
          </ac:cxnSpMkLst>
        </pc:cxnChg>
        <pc:cxnChg chg="add del mod">
          <ac:chgData name="sai chandu" userId="812c835f4fd9afa4" providerId="LiveId" clId="{546E0417-D00E-4D32-A8BC-4E36FB8FA975}" dt="2024-04-22T11:24:34.508" v="178" actId="478"/>
          <ac:cxnSpMkLst>
            <pc:docMk/>
            <pc:sldMk cId="3434106263" sldId="256"/>
            <ac:cxnSpMk id="85" creationId="{8276F72A-B5BE-80DA-17E5-D54149EE1E80}"/>
          </ac:cxnSpMkLst>
        </pc:cxnChg>
        <pc:cxnChg chg="add del mod">
          <ac:chgData name="sai chandu" userId="812c835f4fd9afa4" providerId="LiveId" clId="{546E0417-D00E-4D32-A8BC-4E36FB8FA975}" dt="2024-04-22T11:24:32.505" v="177" actId="478"/>
          <ac:cxnSpMkLst>
            <pc:docMk/>
            <pc:sldMk cId="3434106263" sldId="256"/>
            <ac:cxnSpMk id="86" creationId="{3EA1C986-2EC3-E447-9423-4812634529F3}"/>
          </ac:cxnSpMkLst>
        </pc:cxnChg>
        <pc:cxnChg chg="add del mod">
          <ac:chgData name="sai chandu" userId="812c835f4fd9afa4" providerId="LiveId" clId="{546E0417-D00E-4D32-A8BC-4E36FB8FA975}" dt="2024-04-22T11:24:36.968" v="179" actId="478"/>
          <ac:cxnSpMkLst>
            <pc:docMk/>
            <pc:sldMk cId="3434106263" sldId="256"/>
            <ac:cxnSpMk id="87" creationId="{88A223C3-6227-CCCF-7A05-E80FEFB10E38}"/>
          </ac:cxnSpMkLst>
        </pc:cxnChg>
        <pc:cxnChg chg="add del mod">
          <ac:chgData name="sai chandu" userId="812c835f4fd9afa4" providerId="LiveId" clId="{546E0417-D00E-4D32-A8BC-4E36FB8FA975}" dt="2024-04-22T11:24:21.774" v="173" actId="478"/>
          <ac:cxnSpMkLst>
            <pc:docMk/>
            <pc:sldMk cId="3434106263" sldId="256"/>
            <ac:cxnSpMk id="88" creationId="{E2F14911-F36B-3229-5AD8-0113728B02E0}"/>
          </ac:cxnSpMkLst>
        </pc:cxnChg>
        <pc:cxnChg chg="add del mod">
          <ac:chgData name="sai chandu" userId="812c835f4fd9afa4" providerId="LiveId" clId="{546E0417-D00E-4D32-A8BC-4E36FB8FA975}" dt="2024-04-22T11:24:21.774" v="173" actId="478"/>
          <ac:cxnSpMkLst>
            <pc:docMk/>
            <pc:sldMk cId="3434106263" sldId="256"/>
            <ac:cxnSpMk id="89" creationId="{8F514EA7-C8A4-5D87-6C1E-943A897DAA76}"/>
          </ac:cxnSpMkLst>
        </pc:cxnChg>
        <pc:cxnChg chg="add mod">
          <ac:chgData name="sai chandu" userId="812c835f4fd9afa4" providerId="LiveId" clId="{546E0417-D00E-4D32-A8BC-4E36FB8FA975}" dt="2024-04-25T03:50:31.664" v="625" actId="164"/>
          <ac:cxnSpMkLst>
            <pc:docMk/>
            <pc:sldMk cId="3434106263" sldId="256"/>
            <ac:cxnSpMk id="90" creationId="{42455893-C3CB-0879-45B5-F2D01ECB5102}"/>
          </ac:cxnSpMkLst>
        </pc:cxnChg>
        <pc:cxnChg chg="add mod">
          <ac:chgData name="sai chandu" userId="812c835f4fd9afa4" providerId="LiveId" clId="{546E0417-D00E-4D32-A8BC-4E36FB8FA975}" dt="2024-04-25T03:50:31.664" v="625" actId="164"/>
          <ac:cxnSpMkLst>
            <pc:docMk/>
            <pc:sldMk cId="3434106263" sldId="256"/>
            <ac:cxnSpMk id="91" creationId="{410A525E-2BCE-AF10-F1E5-3949115E659F}"/>
          </ac:cxnSpMkLst>
        </pc:cxnChg>
        <pc:cxnChg chg="add mod">
          <ac:chgData name="sai chandu" userId="812c835f4fd9afa4" providerId="LiveId" clId="{546E0417-D00E-4D32-A8BC-4E36FB8FA975}" dt="2024-04-25T03:50:31.664" v="625" actId="164"/>
          <ac:cxnSpMkLst>
            <pc:docMk/>
            <pc:sldMk cId="3434106263" sldId="256"/>
            <ac:cxnSpMk id="92" creationId="{B4A6BF49-AF96-1543-DAA5-D2A19EB97E2D}"/>
          </ac:cxnSpMkLst>
        </pc:cxnChg>
        <pc:cxnChg chg="add mod">
          <ac:chgData name="sai chandu" userId="812c835f4fd9afa4" providerId="LiveId" clId="{546E0417-D00E-4D32-A8BC-4E36FB8FA975}" dt="2024-04-25T03:50:31.664" v="625" actId="164"/>
          <ac:cxnSpMkLst>
            <pc:docMk/>
            <pc:sldMk cId="3434106263" sldId="256"/>
            <ac:cxnSpMk id="94" creationId="{7C9735E1-EDCF-5A47-919B-75DA4DBEC8CC}"/>
          </ac:cxnSpMkLst>
        </pc:cxnChg>
        <pc:cxnChg chg="add mod">
          <ac:chgData name="sai chandu" userId="812c835f4fd9afa4" providerId="LiveId" clId="{546E0417-D00E-4D32-A8BC-4E36FB8FA975}" dt="2024-04-25T03:50:31.664" v="625" actId="164"/>
          <ac:cxnSpMkLst>
            <pc:docMk/>
            <pc:sldMk cId="3434106263" sldId="256"/>
            <ac:cxnSpMk id="95" creationId="{01DF3D14-5D35-B92C-6470-61192EBB621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FA32C-B06A-4EC8-AC90-651E6D2DEAD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3555143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32C-B06A-4EC8-AC90-651E6D2DEAD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269636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32C-B06A-4EC8-AC90-651E6D2DEAD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92461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32C-B06A-4EC8-AC90-651E6D2DEAD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297801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32C-B06A-4EC8-AC90-651E6D2DEAD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159562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FA32C-B06A-4EC8-AC90-651E6D2DEAD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155111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FA32C-B06A-4EC8-AC90-651E6D2DEAD2}"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524018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FA32C-B06A-4EC8-AC90-651E6D2DEAD2}"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45445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FA32C-B06A-4EC8-AC90-651E6D2DEAD2}"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216893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985FA32C-B06A-4EC8-AC90-651E6D2DEAD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425362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985FA32C-B06A-4EC8-AC90-651E6D2DEAD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A551E-412B-4635-83C7-50010AAA651F}" type="slidenum">
              <a:rPr lang="en-IN" smtClean="0"/>
              <a:t>‹#›</a:t>
            </a:fld>
            <a:endParaRPr lang="en-IN"/>
          </a:p>
        </p:txBody>
      </p:sp>
    </p:spTree>
    <p:extLst>
      <p:ext uri="{BB962C8B-B14F-4D97-AF65-F5344CB8AC3E}">
        <p14:creationId xmlns:p14="http://schemas.microsoft.com/office/powerpoint/2010/main" val="187664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985FA32C-B06A-4EC8-AC90-651E6D2DEAD2}" type="datetimeFigureOut">
              <a:rPr lang="en-IN" smtClean="0"/>
              <a:t>26-04-2024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1C2A551E-412B-4635-83C7-50010AAA651F}" type="slidenum">
              <a:rPr lang="en-IN" smtClean="0"/>
              <a:t>‹#›</a:t>
            </a:fld>
            <a:endParaRPr lang="en-IN"/>
          </a:p>
        </p:txBody>
      </p:sp>
    </p:spTree>
    <p:extLst>
      <p:ext uri="{BB962C8B-B14F-4D97-AF65-F5344CB8AC3E}">
        <p14:creationId xmlns:p14="http://schemas.microsoft.com/office/powerpoint/2010/main" val="3271625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18721-1747-FB58-430D-FF1AE4B1ADB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10AFDEA-2A31-6475-2998-2270FCF1837C}"/>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3F1DE915-FEAE-198D-CBD6-83C43C2A358C}"/>
              </a:ext>
            </a:extLst>
          </p:cNvPr>
          <p:cNvSpPr/>
          <p:nvPr/>
        </p:nvSpPr>
        <p:spPr>
          <a:xfrm>
            <a:off x="2423" y="3906041"/>
            <a:ext cx="21593052"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a:extLst>
              <a:ext uri="{FF2B5EF4-FFF2-40B4-BE49-F238E27FC236}">
                <a16:creationId xmlns:a16="http://schemas.microsoft.com/office/drawing/2014/main" id="{362CFCE1-89AD-8374-3E9B-290F64B58189}"/>
              </a:ext>
            </a:extLst>
          </p:cNvPr>
          <p:cNvSpPr/>
          <p:nvPr/>
        </p:nvSpPr>
        <p:spPr>
          <a:xfrm>
            <a:off x="-1627" y="9980836"/>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6" name="Rectangle 5">
            <a:extLst>
              <a:ext uri="{FF2B5EF4-FFF2-40B4-BE49-F238E27FC236}">
                <a16:creationId xmlns:a16="http://schemas.microsoft.com/office/drawing/2014/main" id="{CF2F8446-F9F3-BD8A-D4FA-CE99FB7A18A6}"/>
              </a:ext>
            </a:extLst>
          </p:cNvPr>
          <p:cNvSpPr/>
          <p:nvPr/>
        </p:nvSpPr>
        <p:spPr>
          <a:xfrm>
            <a:off x="-1627" y="15739766"/>
            <a:ext cx="2160115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7D70EF5-8B14-AE69-4CB4-48DD49D71092}"/>
              </a:ext>
            </a:extLst>
          </p:cNvPr>
          <p:cNvSpPr/>
          <p:nvPr/>
        </p:nvSpPr>
        <p:spPr>
          <a:xfrm>
            <a:off x="0" y="22023754"/>
            <a:ext cx="2159547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a:extLst>
              <a:ext uri="{FF2B5EF4-FFF2-40B4-BE49-F238E27FC236}">
                <a16:creationId xmlns:a16="http://schemas.microsoft.com/office/drawing/2014/main" id="{DF30319C-4617-5EAE-81F0-5B0115707940}"/>
              </a:ext>
            </a:extLst>
          </p:cNvPr>
          <p:cNvSpPr/>
          <p:nvPr/>
        </p:nvSpPr>
        <p:spPr>
          <a:xfrm>
            <a:off x="2423" y="27376266"/>
            <a:ext cx="21595475" cy="5398904"/>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9" name="Rectangle 8">
            <a:extLst>
              <a:ext uri="{FF2B5EF4-FFF2-40B4-BE49-F238E27FC236}">
                <a16:creationId xmlns:a16="http://schemas.microsoft.com/office/drawing/2014/main" id="{33803491-CE78-3D70-1290-F05C557F2D6B}"/>
              </a:ext>
            </a:extLst>
          </p:cNvPr>
          <p:cNvSpPr/>
          <p:nvPr/>
        </p:nvSpPr>
        <p:spPr>
          <a:xfrm>
            <a:off x="164095" y="4072584"/>
            <a:ext cx="303456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435A4CF-BAD8-75C7-B72A-CE112D645D21}"/>
              </a:ext>
            </a:extLst>
          </p:cNvPr>
          <p:cNvSpPr/>
          <p:nvPr/>
        </p:nvSpPr>
        <p:spPr>
          <a:xfrm>
            <a:off x="0" y="2523601"/>
            <a:ext cx="2159952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1" name="Rectangle 10">
            <a:extLst>
              <a:ext uri="{FF2B5EF4-FFF2-40B4-BE49-F238E27FC236}">
                <a16:creationId xmlns:a16="http://schemas.microsoft.com/office/drawing/2014/main" id="{85C3A0A9-FFAE-69A5-1782-1CAAC7C07C97}"/>
              </a:ext>
            </a:extLst>
          </p:cNvPr>
          <p:cNvSpPr/>
          <p:nvPr/>
        </p:nvSpPr>
        <p:spPr>
          <a:xfrm>
            <a:off x="164095" y="15890963"/>
            <a:ext cx="180012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017C241-DE2A-108D-633F-5E3AE0210B33}"/>
              </a:ext>
            </a:extLst>
          </p:cNvPr>
          <p:cNvSpPr/>
          <p:nvPr/>
        </p:nvSpPr>
        <p:spPr>
          <a:xfrm>
            <a:off x="157037" y="22187222"/>
            <a:ext cx="576252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8AFBC68-CC3A-8DF5-9F48-308AC8C7E250}"/>
              </a:ext>
            </a:extLst>
          </p:cNvPr>
          <p:cNvSpPr/>
          <p:nvPr/>
        </p:nvSpPr>
        <p:spPr>
          <a:xfrm>
            <a:off x="231713" y="27482195"/>
            <a:ext cx="303456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5EE9387-FFBF-0C5A-9151-22FDD47D479C}"/>
              </a:ext>
            </a:extLst>
          </p:cNvPr>
          <p:cNvSpPr txBox="1"/>
          <p:nvPr/>
        </p:nvSpPr>
        <p:spPr>
          <a:xfrm>
            <a:off x="348719" y="2554293"/>
            <a:ext cx="20898834" cy="1200329"/>
          </a:xfrm>
          <a:prstGeom prst="rect">
            <a:avLst/>
          </a:prstGeom>
          <a:noFill/>
        </p:spPr>
        <p:txBody>
          <a:bodyPr wrap="square" rtlCol="0">
            <a:spAutoFit/>
          </a:bodyPr>
          <a:lstStyle/>
          <a:p>
            <a:pPr algn="ctr"/>
            <a:r>
              <a:rPr lang="en-US" sz="3580" b="1" i="0" dirty="0">
                <a:solidFill>
                  <a:srgbClr val="1F1F1F"/>
                </a:solidFill>
                <a:effectLst/>
                <a:latin typeface="Times New Roman" panose="02020603050405020304" pitchFamily="18" charset="0"/>
                <a:cs typeface="Times New Roman" panose="02020603050405020304" pitchFamily="18" charset="0"/>
              </a:rPr>
              <a:t>Prediction of Sales in Video Games using Random Forest Algorithm in Comparison with Gradient Boosting Algorithm to </a:t>
            </a:r>
            <a:r>
              <a:rPr lang="en-US" sz="3580" b="1" i="0">
                <a:solidFill>
                  <a:srgbClr val="1F1F1F"/>
                </a:solidFill>
                <a:effectLst/>
                <a:latin typeface="Times New Roman" panose="02020603050405020304" pitchFamily="18" charset="0"/>
                <a:cs typeface="Times New Roman" panose="02020603050405020304" pitchFamily="18" charset="0"/>
              </a:rPr>
              <a:t>Improve Accuracy</a:t>
            </a:r>
            <a:endParaRPr lang="en-US" sz="358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A0A36C1-8117-1DDA-DF4B-DE9F792CD620}"/>
              </a:ext>
            </a:extLst>
          </p:cNvPr>
          <p:cNvSpPr/>
          <p:nvPr/>
        </p:nvSpPr>
        <p:spPr>
          <a:xfrm>
            <a:off x="157038" y="10042411"/>
            <a:ext cx="505656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8F1B552-0C4B-B125-DC72-E3E717E7A61C}"/>
              </a:ext>
            </a:extLst>
          </p:cNvPr>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05464F9D-02F5-0D6B-6DE3-D8A403544933}"/>
              </a:ext>
            </a:extLst>
          </p:cNvPr>
          <p:cNvSpPr txBox="1"/>
          <p:nvPr/>
        </p:nvSpPr>
        <p:spPr>
          <a:xfrm>
            <a:off x="157037" y="4729133"/>
            <a:ext cx="15171430" cy="50869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This research aims to enhance the accuracy of sales predictions in the video game industry by comparing two powerful algorithms: the Random Forest Algorithm and the Gradient Boosting Algorithm</a:t>
            </a:r>
          </a:p>
          <a:p>
            <a:pPr marL="342900" indent="-342900" algn="just">
              <a:lnSpc>
                <a:spcPct val="150000"/>
              </a:lnSpc>
              <a:buFont typeface="Wingdings" panose="05000000000000000000" pitchFamily="2" charset="2"/>
              <a:buChar char="Ø"/>
            </a:pP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In the video game industry, the problem is the lack  of precise sales forecasts in most competitive video gaming industry</a:t>
            </a:r>
          </a:p>
          <a:p>
            <a:pPr marL="342900" indent="-342900" algn="just">
              <a:lnSpc>
                <a:spcPct val="150000"/>
              </a:lnSpc>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The machine learning algorithm like RF and GB will give exact sales predictions in the video gaming industry</a:t>
            </a:r>
            <a:endPar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Predicting sales in video games is crucial for strategic planning, marketing decisions, and resource allocation within the gaming industry</a:t>
            </a:r>
            <a:endParaRPr lang="en-US"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Random Forest Algorithm is an ensemble learning technique that constructs multiple decision trees during training and outputs the mode of the classes or mean prediction of the individual trees</a:t>
            </a:r>
          </a:p>
          <a:p>
            <a:pPr marL="341254" indent="-341254" algn="just">
              <a:lnSpc>
                <a:spcPct val="150000"/>
              </a:lnSpc>
              <a:buFont typeface="Wingdings" panose="05000000000000000000" pitchFamily="2" charset="2"/>
              <a:buChar char="Ø"/>
            </a:pP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Gradient Boosting is a machine learning technique used for building predictive models, particularly decision trees, in a sequential manner. </a:t>
            </a:r>
          </a:p>
        </p:txBody>
      </p:sp>
      <p:sp>
        <p:nvSpPr>
          <p:cNvPr id="18" name="TextBox 17">
            <a:extLst>
              <a:ext uri="{FF2B5EF4-FFF2-40B4-BE49-F238E27FC236}">
                <a16:creationId xmlns:a16="http://schemas.microsoft.com/office/drawing/2014/main" id="{9BA8C147-AA37-B518-4CD3-B6D896DDE126}"/>
              </a:ext>
            </a:extLst>
          </p:cNvPr>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D8CD1FAC-B49D-71A4-AC16-7EB3AFC56263}"/>
              </a:ext>
            </a:extLst>
          </p:cNvPr>
          <p:cNvSpPr txBox="1"/>
          <p:nvPr/>
        </p:nvSpPr>
        <p:spPr>
          <a:xfrm>
            <a:off x="-4679217" y="19104534"/>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4E58ADAF-9E0A-1B1E-F8A0-10B36991BAF4}"/>
              </a:ext>
            </a:extLst>
          </p:cNvPr>
          <p:cNvSpPr txBox="1"/>
          <p:nvPr/>
        </p:nvSpPr>
        <p:spPr>
          <a:xfrm>
            <a:off x="164095" y="22827514"/>
            <a:ext cx="21044888" cy="4579780"/>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GB and RF. The average accuracy values of two Algorithms: Random Forest Algorithm - 86.40% Gradient Boosting – 78.75%</a:t>
            </a:r>
          </a:p>
          <a:p>
            <a:pPr marL="342900" indent="-342900"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From the work , it is concluded that the Random Forest algorithm attains the high accuracy when comparing with other Machine Learning Algorithms in video games sales Prediction. Moving forward, researchers could delve deeper into optimizing hyperparameters and feature engineering to further enhance predictive accuracy</a:t>
            </a:r>
          </a:p>
          <a:p>
            <a:pPr marL="342900" indent="-342900"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Additionally, exploring the integration of alternative data sources such as user behavior analytics and sentiment analysis from social media platforms could provide valuable insights for improving sales forecasts in the video game industry</a:t>
            </a:r>
          </a:p>
          <a:p>
            <a:pPr marL="342900" indent="-342900"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 Furthermore, investigating the scalability and computational efficiency of these algorithms for large-scale datasets could broaden their applicability in real-world scenarios. In conclusion, the comparison between Random Forest and Gradient Boosting algorithms highlights their effectiveness in refining sales predictions within the video game industry</a:t>
            </a:r>
          </a:p>
        </p:txBody>
      </p:sp>
      <p:sp>
        <p:nvSpPr>
          <p:cNvPr id="21" name="TextBox 20">
            <a:extLst>
              <a:ext uri="{FF2B5EF4-FFF2-40B4-BE49-F238E27FC236}">
                <a16:creationId xmlns:a16="http://schemas.microsoft.com/office/drawing/2014/main" id="{7F81761F-2CE2-54C2-61BA-5E9AE8C40059}"/>
              </a:ext>
            </a:extLst>
          </p:cNvPr>
          <p:cNvSpPr txBox="1"/>
          <p:nvPr/>
        </p:nvSpPr>
        <p:spPr>
          <a:xfrm>
            <a:off x="164095" y="28034300"/>
            <a:ext cx="21044887" cy="4581447"/>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IN" sz="2190" b="1" i="0" u="none" strike="noStrike" dirty="0">
                <a:solidFill>
                  <a:schemeClr val="tx1">
                    <a:lumMod val="95000"/>
                    <a:lumOff val="5000"/>
                  </a:schemeClr>
                </a:solidFill>
                <a:effectLst/>
                <a:latin typeface="Times New Roman" panose="02020603050405020304" pitchFamily="18" charset="0"/>
              </a:rPr>
              <a:t>Edwards, Caitlyn G., Catherine C. Pollack, Sara J. </a:t>
            </a:r>
            <a:r>
              <a:rPr lang="en-IN" sz="2190" b="1" i="0" u="none" strike="noStrike" dirty="0" err="1">
                <a:solidFill>
                  <a:schemeClr val="tx1">
                    <a:lumMod val="95000"/>
                    <a:lumOff val="5000"/>
                  </a:schemeClr>
                </a:solidFill>
                <a:effectLst/>
                <a:latin typeface="Times New Roman" panose="02020603050405020304" pitchFamily="18" charset="0"/>
              </a:rPr>
              <a:t>Pritschet</a:t>
            </a:r>
            <a:r>
              <a:rPr lang="en-IN" sz="2190" b="1" i="0" u="none" strike="noStrike" dirty="0">
                <a:solidFill>
                  <a:schemeClr val="tx1">
                    <a:lumMod val="95000"/>
                    <a:lumOff val="5000"/>
                  </a:schemeClr>
                </a:solidFill>
                <a:effectLst/>
                <a:latin typeface="Times New Roman" panose="02020603050405020304" pitchFamily="18" charset="0"/>
              </a:rPr>
              <a:t>, </a:t>
            </a:r>
            <a:r>
              <a:rPr lang="en-IN" sz="2190" b="1" i="0" u="none" strike="noStrike" dirty="0" err="1">
                <a:solidFill>
                  <a:schemeClr val="tx1">
                    <a:lumMod val="95000"/>
                    <a:lumOff val="5000"/>
                  </a:schemeClr>
                </a:solidFill>
                <a:effectLst/>
                <a:latin typeface="Times New Roman" panose="02020603050405020304" pitchFamily="18" charset="0"/>
              </a:rPr>
              <a:t>Keally</a:t>
            </a:r>
            <a:r>
              <a:rPr lang="en-IN" sz="2190" b="1" i="0" u="none" strike="noStrike" dirty="0">
                <a:solidFill>
                  <a:schemeClr val="tx1">
                    <a:lumMod val="95000"/>
                    <a:lumOff val="5000"/>
                  </a:schemeClr>
                </a:solidFill>
                <a:effectLst/>
                <a:latin typeface="Times New Roman" panose="02020603050405020304" pitchFamily="18" charset="0"/>
              </a:rPr>
              <a:t> </a:t>
            </a:r>
            <a:r>
              <a:rPr lang="en-IN" sz="2190" b="1" i="0" u="none" strike="noStrike" dirty="0" err="1">
                <a:solidFill>
                  <a:schemeClr val="tx1">
                    <a:lumMod val="95000"/>
                    <a:lumOff val="5000"/>
                  </a:schemeClr>
                </a:solidFill>
                <a:effectLst/>
                <a:latin typeface="Times New Roman" panose="02020603050405020304" pitchFamily="18" charset="0"/>
              </a:rPr>
              <a:t>Haushalter</a:t>
            </a:r>
            <a:r>
              <a:rPr lang="en-IN" sz="2190" b="1" i="0" u="none" strike="noStrike" dirty="0">
                <a:solidFill>
                  <a:schemeClr val="tx1">
                    <a:lumMod val="95000"/>
                    <a:lumOff val="5000"/>
                  </a:schemeClr>
                </a:solidFill>
                <a:effectLst/>
                <a:latin typeface="Times New Roman" panose="02020603050405020304" pitchFamily="18" charset="0"/>
              </a:rPr>
              <a:t>, John W. Long, and Travis D. Masterson. 2022. “Prevalence and Comparisons of Alcohol, Candy, Energy Drink, Snack, Soda, and Restaurant Brand and Product Marketing on Twitch, Facebook Gaming and YouTube Gaming.” Public Health Nutrition 25 (1). DOI: </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10.1109/MPOT.2011.941083</a:t>
            </a:r>
            <a:endParaRPr lang="en-IN" sz="2190" b="1" i="0" u="none" strike="noStrike" dirty="0">
              <a:solidFill>
                <a:schemeClr val="tx1">
                  <a:lumMod val="95000"/>
                  <a:lumOff val="5000"/>
                </a:schemeClr>
              </a:solidFill>
              <a:effectLst/>
              <a:latin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Etchells</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Peter J., Alexandra L. Morgan, and Daniel S.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Quintana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2022. “Loot Box Spending Is Associated with Problem Gambling but Not Mental Wellbeing.” Royal Society Open Science 9 (8): 220111. DOI: 10.1109/CSIE.2009.1001</a:t>
            </a:r>
          </a:p>
          <a:p>
            <a:pPr marL="341254" indent="-341254" algn="just">
              <a:lnSpc>
                <a:spcPct val="150000"/>
              </a:lnSpc>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Gard, Elizabeth Townsend, and W. Ronald Gard. 2021. Video Games and the Law. Routledge. DOI: 10.1109/CIG.2018.8490456</a:t>
            </a:r>
          </a:p>
          <a:p>
            <a:pPr marL="341254" indent="-341254" algn="just">
              <a:lnSpc>
                <a:spcPct val="150000"/>
              </a:lnSpc>
              <a:buFont typeface="Wingdings" panose="05000000000000000000" pitchFamily="2" charset="2"/>
              <a:buChar char="Ø"/>
            </a:pP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Islam, Md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Irteja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Raaj</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Kishore Biswas, and </a:t>
            </a: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Rasheda</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Khanam. 2023. “Effect of Internet Use and Electronic Game-Play on Academic Performance of Australian Children.” Scientific Reports 10 (1): 21727. DOI:10.1109/ISKE54062.2021.9755343</a:t>
            </a:r>
          </a:p>
          <a:p>
            <a:pPr marL="341254" indent="-341254" algn="just">
              <a:lnSpc>
                <a:spcPct val="150000"/>
              </a:lnSpc>
              <a:buFont typeface="Wingdings" panose="05000000000000000000" pitchFamily="2" charset="2"/>
              <a:buChar char="Ø"/>
            </a:pPr>
            <a:r>
              <a:rPr lang="en-US" sz="2190" b="1" dirty="0" err="1">
                <a:solidFill>
                  <a:schemeClr val="tx1">
                    <a:lumMod val="95000"/>
                    <a:lumOff val="5000"/>
                  </a:schemeClr>
                </a:solidFill>
                <a:latin typeface="Times New Roman" panose="02020603050405020304" pitchFamily="18" charset="0"/>
                <a:cs typeface="Times New Roman" panose="02020603050405020304" pitchFamily="18" charset="0"/>
              </a:rPr>
              <a:t>Hansch</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 Ronny. 2024. Handbook of Random Forests: Theory and Applications for Remote Sensing. World Scientific Publishing Company. DOI: 10.1098/rsos</a:t>
            </a:r>
            <a:r>
              <a:rPr lang="en-US" sz="2190" b="1">
                <a:solidFill>
                  <a:schemeClr val="tx1">
                    <a:lumMod val="95000"/>
                    <a:lumOff val="5000"/>
                  </a:schemeClr>
                </a:solidFill>
                <a:latin typeface="Times New Roman" panose="02020603050405020304" pitchFamily="18" charset="0"/>
                <a:cs typeface="Times New Roman" panose="02020603050405020304" pitchFamily="18" charset="0"/>
              </a:rPr>
              <a:t>.220111</a:t>
            </a:r>
            <a:endParaRPr lang="en-US"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2" name="Text Box 40">
            <a:extLst>
              <a:ext uri="{FF2B5EF4-FFF2-40B4-BE49-F238E27FC236}">
                <a16:creationId xmlns:a16="http://schemas.microsoft.com/office/drawing/2014/main" id="{49C77F93-F0B7-4D69-5A92-5EF41952EF0E}"/>
              </a:ext>
            </a:extLst>
          </p:cNvPr>
          <p:cNvSpPr txBox="1"/>
          <p:nvPr/>
        </p:nvSpPr>
        <p:spPr>
          <a:xfrm>
            <a:off x="-1663910" y="14898572"/>
            <a:ext cx="17162367"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Fig.2 Flow chart of Video game Sales Prediction for RF algorithm in comparison with GB algorithm</a:t>
            </a:r>
          </a:p>
        </p:txBody>
      </p:sp>
      <p:sp>
        <p:nvSpPr>
          <p:cNvPr id="23" name="Text Box 41">
            <a:extLst>
              <a:ext uri="{FF2B5EF4-FFF2-40B4-BE49-F238E27FC236}">
                <a16:creationId xmlns:a16="http://schemas.microsoft.com/office/drawing/2014/main" id="{9D486DD9-8B33-A931-B4DB-4442F059CCA7}"/>
              </a:ext>
            </a:extLst>
          </p:cNvPr>
          <p:cNvSpPr txBox="1"/>
          <p:nvPr/>
        </p:nvSpPr>
        <p:spPr>
          <a:xfrm>
            <a:off x="16686013" y="8944822"/>
            <a:ext cx="5569043"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Fig.1 Video games sales prediction</a:t>
            </a:r>
          </a:p>
        </p:txBody>
      </p:sp>
      <p:sp>
        <p:nvSpPr>
          <p:cNvPr id="27" name="Rectangle 26">
            <a:extLst>
              <a:ext uri="{FF2B5EF4-FFF2-40B4-BE49-F238E27FC236}">
                <a16:creationId xmlns:a16="http://schemas.microsoft.com/office/drawing/2014/main" id="{55C25ED9-9A27-A1FD-52DB-A7261ADB0BA8}"/>
              </a:ext>
            </a:extLst>
          </p:cNvPr>
          <p:cNvSpPr/>
          <p:nvPr/>
        </p:nvSpPr>
        <p:spPr>
          <a:xfrm>
            <a:off x="-1485" y="-30684"/>
            <a:ext cx="21599525"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28" name="Picture 27">
            <a:extLst>
              <a:ext uri="{FF2B5EF4-FFF2-40B4-BE49-F238E27FC236}">
                <a16:creationId xmlns:a16="http://schemas.microsoft.com/office/drawing/2014/main" id="{E1DD3AEC-662D-3EC4-D973-E5B9AF9C3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29" name="Text Box 41">
            <a:extLst>
              <a:ext uri="{FF2B5EF4-FFF2-40B4-BE49-F238E27FC236}">
                <a16:creationId xmlns:a16="http://schemas.microsoft.com/office/drawing/2014/main" id="{64BED540-DD70-41E3-D069-E68A6DD83457}"/>
              </a:ext>
            </a:extLst>
          </p:cNvPr>
          <p:cNvSpPr txBox="1"/>
          <p:nvPr/>
        </p:nvSpPr>
        <p:spPr>
          <a:xfrm>
            <a:off x="15639941" y="1419256"/>
            <a:ext cx="5560122"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a:t>
            </a:r>
            <a:r>
              <a:rPr lang="en-US" sz="2189" b="1" dirty="0" err="1">
                <a:solidFill>
                  <a:schemeClr val="bg1"/>
                </a:solidFill>
                <a:latin typeface="Times New Roman" panose="02020603050405020304" pitchFamily="18" charset="0"/>
                <a:cs typeface="Times New Roman" panose="02020603050405020304" pitchFamily="18" charset="0"/>
              </a:rPr>
              <a:t>Jonnalagadda</a:t>
            </a:r>
            <a:r>
              <a:rPr lang="en-US" sz="2189" b="1" dirty="0">
                <a:solidFill>
                  <a:schemeClr val="bg1"/>
                </a:solidFill>
                <a:latin typeface="Times New Roman" panose="02020603050405020304" pitchFamily="18" charset="0"/>
                <a:cs typeface="Times New Roman" panose="02020603050405020304" pitchFamily="18" charset="0"/>
              </a:rPr>
              <a:t> Sai Chandu</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192211216</a:t>
            </a:r>
          </a:p>
          <a:p>
            <a:pPr algn="r"/>
            <a:r>
              <a:rPr lang="en-US" sz="2189" b="1" dirty="0">
                <a:solidFill>
                  <a:schemeClr val="bg1"/>
                </a:solidFill>
                <a:latin typeface="Times New Roman" panose="02020603050405020304" pitchFamily="18" charset="0"/>
                <a:cs typeface="Times New Roman" panose="02020603050405020304" pitchFamily="18" charset="0"/>
              </a:rPr>
              <a:t>Guided by K.V. </a:t>
            </a:r>
            <a:r>
              <a:rPr lang="en-US" sz="2189" b="1" dirty="0" err="1">
                <a:solidFill>
                  <a:schemeClr val="bg1"/>
                </a:solidFill>
                <a:latin typeface="Times New Roman" panose="02020603050405020304" pitchFamily="18" charset="0"/>
                <a:cs typeface="Times New Roman" panose="02020603050405020304" pitchFamily="18" charset="0"/>
              </a:rPr>
              <a:t>Kanimozhi</a:t>
            </a:r>
            <a:endParaRPr lang="en-US" sz="2189" b="1"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FAF82CA-22B2-D494-63AF-2D9326B8BBEF}"/>
              </a:ext>
            </a:extLst>
          </p:cNvPr>
          <p:cNvSpPr txBox="1"/>
          <p:nvPr/>
        </p:nvSpPr>
        <p:spPr>
          <a:xfrm>
            <a:off x="5902619" y="20001564"/>
            <a:ext cx="15344934" cy="205383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In the present work, Random Forest Algorithm is compared with GB algorithm and it depicts that the proposed algorithm gives more accuracy than GB</a:t>
            </a:r>
          </a:p>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The Random Forest model attained 86.40% accuracy, on the other hand Gradient Boosting Algorithm attained an accuracy of 78.75%</a:t>
            </a:r>
          </a:p>
        </p:txBody>
      </p:sp>
      <p:pic>
        <p:nvPicPr>
          <p:cNvPr id="38" name="Picture 37" descr="Most Expensive Video Games Video Game Sales Wiki Fandom, 44% OFF">
            <a:extLst>
              <a:ext uri="{FF2B5EF4-FFF2-40B4-BE49-F238E27FC236}">
                <a16:creationId xmlns:a16="http://schemas.microsoft.com/office/drawing/2014/main" id="{D948C4DB-2DBA-3FF4-2BA4-0104CD7A6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8457" y="5004787"/>
            <a:ext cx="5905500" cy="3705225"/>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F325BE15-8D9B-A3AF-AEF5-61B2BE049AD3}"/>
              </a:ext>
            </a:extLst>
          </p:cNvPr>
          <p:cNvSpPr txBox="1"/>
          <p:nvPr/>
        </p:nvSpPr>
        <p:spPr>
          <a:xfrm>
            <a:off x="1451076" y="21175656"/>
            <a:ext cx="3886415" cy="766364"/>
          </a:xfrm>
          <a:prstGeom prst="rect">
            <a:avLst/>
          </a:prstGeom>
          <a:noFill/>
        </p:spPr>
        <p:txBody>
          <a:bodyPr wrap="square" rtlCol="0">
            <a:spAutoFit/>
          </a:bodyP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Fig.3 Mean Accuracy Analysis (GB Vs RF)</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D08B6E62-0057-05D5-BF69-AE59C4E5F0AF}"/>
              </a:ext>
            </a:extLst>
          </p:cNvPr>
          <p:cNvSpPr txBox="1"/>
          <p:nvPr/>
        </p:nvSpPr>
        <p:spPr>
          <a:xfrm>
            <a:off x="5902620" y="16229585"/>
            <a:ext cx="14745740" cy="766364"/>
          </a:xfrm>
          <a:prstGeom prst="rect">
            <a:avLst/>
          </a:prstGeom>
          <a:noFill/>
        </p:spPr>
        <p:txBody>
          <a:bodyPr wrap="square" rtlCol="0">
            <a:spAutoFit/>
          </a:bodyPr>
          <a:lstStyle/>
          <a:p>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Table.1 Group Statistics of Random Forest and Gradient Boosting Algorithms which contains mean, standard deviation and standard deviation error</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1E2D2B67-B5CB-CA3A-61A5-0140ADFA5887}"/>
              </a:ext>
            </a:extLst>
          </p:cNvPr>
          <p:cNvGrpSpPr/>
          <p:nvPr/>
        </p:nvGrpSpPr>
        <p:grpSpPr>
          <a:xfrm>
            <a:off x="195567" y="10813736"/>
            <a:ext cx="14007149" cy="3738736"/>
            <a:chOff x="195568" y="10813736"/>
            <a:chExt cx="12970331" cy="3738736"/>
          </a:xfrm>
        </p:grpSpPr>
        <p:sp>
          <p:nvSpPr>
            <p:cNvPr id="64" name="Rectangle 63">
              <a:extLst>
                <a:ext uri="{FF2B5EF4-FFF2-40B4-BE49-F238E27FC236}">
                  <a16:creationId xmlns:a16="http://schemas.microsoft.com/office/drawing/2014/main" id="{46633AFA-FC8E-F7CE-E680-04CF749AB3F6}"/>
                </a:ext>
              </a:extLst>
            </p:cNvPr>
            <p:cNvSpPr/>
            <p:nvPr/>
          </p:nvSpPr>
          <p:spPr>
            <a:xfrm>
              <a:off x="3254657" y="10866598"/>
              <a:ext cx="2525132" cy="1451422"/>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a:t>
              </a:r>
            </a:p>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B8033088-CFB2-609F-27F0-7512F8666AA2}"/>
                </a:ext>
              </a:extLst>
            </p:cNvPr>
            <p:cNvSpPr/>
            <p:nvPr/>
          </p:nvSpPr>
          <p:spPr>
            <a:xfrm>
              <a:off x="7302253" y="10813736"/>
              <a:ext cx="2209800" cy="1524763"/>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Splitting data into training data and testing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ED58AE8D-C3ED-71B9-4EAD-5FC3FC1DE12E}"/>
                </a:ext>
              </a:extLst>
            </p:cNvPr>
            <p:cNvSpPr/>
            <p:nvPr/>
          </p:nvSpPr>
          <p:spPr>
            <a:xfrm>
              <a:off x="10956099" y="10839697"/>
              <a:ext cx="2209800" cy="1443079"/>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training (Random Forest &amp; Gradient Boosting )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id="{E4258233-1B39-A50B-9A31-489EB2259CD1}"/>
                </a:ext>
              </a:extLst>
            </p:cNvPr>
            <p:cNvSpPr/>
            <p:nvPr/>
          </p:nvSpPr>
          <p:spPr>
            <a:xfrm>
              <a:off x="10714681" y="13229232"/>
              <a:ext cx="2451218" cy="1141170"/>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validation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90" name="Straight Arrow Connector 89">
              <a:extLst>
                <a:ext uri="{FF2B5EF4-FFF2-40B4-BE49-F238E27FC236}">
                  <a16:creationId xmlns:a16="http://schemas.microsoft.com/office/drawing/2014/main" id="{42455893-C3CB-0879-45B5-F2D01ECB5102}"/>
                </a:ext>
              </a:extLst>
            </p:cNvPr>
            <p:cNvCxnSpPr>
              <a:cxnSpLocks/>
            </p:cNvCxnSpPr>
            <p:nvPr/>
          </p:nvCxnSpPr>
          <p:spPr>
            <a:xfrm>
              <a:off x="2305877" y="11693034"/>
              <a:ext cx="9487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10A525E-2BCE-AF10-F1E5-3949115E659F}"/>
                </a:ext>
              </a:extLst>
            </p:cNvPr>
            <p:cNvCxnSpPr>
              <a:cxnSpLocks/>
              <a:stCxn id="65" idx="3"/>
              <a:endCxn id="66" idx="1"/>
            </p:cNvCxnSpPr>
            <p:nvPr/>
          </p:nvCxnSpPr>
          <p:spPr>
            <a:xfrm flipV="1">
              <a:off x="9512053" y="11561237"/>
              <a:ext cx="1444046" cy="148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4A6BF49-AF96-1543-DAA5-D2A19EB97E2D}"/>
                </a:ext>
              </a:extLst>
            </p:cNvPr>
            <p:cNvCxnSpPr>
              <a:cxnSpLocks/>
              <a:stCxn id="64" idx="3"/>
              <a:endCxn id="65" idx="1"/>
            </p:cNvCxnSpPr>
            <p:nvPr/>
          </p:nvCxnSpPr>
          <p:spPr>
            <a:xfrm flipV="1">
              <a:off x="5779789" y="11576118"/>
              <a:ext cx="1522464" cy="161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3" name="Rectangle 92">
              <a:extLst>
                <a:ext uri="{FF2B5EF4-FFF2-40B4-BE49-F238E27FC236}">
                  <a16:creationId xmlns:a16="http://schemas.microsoft.com/office/drawing/2014/main" id="{0CEFAB70-3D66-789D-DB5F-562638E34C2E}"/>
                </a:ext>
              </a:extLst>
            </p:cNvPr>
            <p:cNvSpPr/>
            <p:nvPr/>
          </p:nvSpPr>
          <p:spPr>
            <a:xfrm>
              <a:off x="406640" y="13027709"/>
              <a:ext cx="8360873" cy="1524763"/>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Performance comparison of Random Forest with Gradient Boosting for video games sales</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94" name="Straight Arrow Connector 93">
              <a:extLst>
                <a:ext uri="{FF2B5EF4-FFF2-40B4-BE49-F238E27FC236}">
                  <a16:creationId xmlns:a16="http://schemas.microsoft.com/office/drawing/2014/main" id="{7C9735E1-EDCF-5A47-919B-75DA4DBEC8CC}"/>
                </a:ext>
              </a:extLst>
            </p:cNvPr>
            <p:cNvCxnSpPr>
              <a:cxnSpLocks/>
              <a:stCxn id="67" idx="1"/>
              <a:endCxn id="93" idx="3"/>
            </p:cNvCxnSpPr>
            <p:nvPr/>
          </p:nvCxnSpPr>
          <p:spPr>
            <a:xfrm flipH="1" flipV="1">
              <a:off x="8767513" y="13790091"/>
              <a:ext cx="1947168" cy="97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1DF3D14-5D35-B92C-6470-61192EBB621E}"/>
                </a:ext>
              </a:extLst>
            </p:cNvPr>
            <p:cNvCxnSpPr>
              <a:cxnSpLocks/>
            </p:cNvCxnSpPr>
            <p:nvPr/>
          </p:nvCxnSpPr>
          <p:spPr>
            <a:xfrm>
              <a:off x="12511992" y="12308231"/>
              <a:ext cx="21071" cy="8880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id="{D0CE5A36-83DE-D0F3-62A5-A54A3A50E78C}"/>
                </a:ext>
              </a:extLst>
            </p:cNvPr>
            <p:cNvSpPr/>
            <p:nvPr/>
          </p:nvSpPr>
          <p:spPr>
            <a:xfrm>
              <a:off x="195568" y="11034686"/>
              <a:ext cx="2130159" cy="130222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sp>
        <p:nvSpPr>
          <p:cNvPr id="103" name="TextBox 102">
            <a:extLst>
              <a:ext uri="{FF2B5EF4-FFF2-40B4-BE49-F238E27FC236}">
                <a16:creationId xmlns:a16="http://schemas.microsoft.com/office/drawing/2014/main" id="{AC5F309C-29D6-8760-3A7C-20EC6F488316}"/>
              </a:ext>
            </a:extLst>
          </p:cNvPr>
          <p:cNvSpPr txBox="1"/>
          <p:nvPr/>
        </p:nvSpPr>
        <p:spPr>
          <a:xfrm>
            <a:off x="14651648" y="10111418"/>
            <a:ext cx="6752310" cy="559249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Sample Size: 20</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Group-1 (Random Forest): 10 samples</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Group-2 (Gradient Boosting): 10 samples</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samples are tested in SPSS statistical analysis and outputs have been derived</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statistical features extracted are count of samples, mean, standard deviation, minimum and maximum</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Non-number data is converted into numerical data for comparison between two algorithms in the dataset</a:t>
            </a:r>
            <a:endParaRPr lang="en-IN" sz="2190" b="1" dirty="0">
              <a:latin typeface="Times New Roman" panose="02020603050405020304" pitchFamily="18" charset="0"/>
              <a:cs typeface="Times New Roman" panose="02020603050405020304" pitchFamily="18" charset="0"/>
            </a:endParaRPr>
          </a:p>
        </p:txBody>
      </p:sp>
      <p:graphicFrame>
        <p:nvGraphicFramePr>
          <p:cNvPr id="33" name="Table 32">
            <a:extLst>
              <a:ext uri="{FF2B5EF4-FFF2-40B4-BE49-F238E27FC236}">
                <a16:creationId xmlns:a16="http://schemas.microsoft.com/office/drawing/2014/main" id="{AD3A1949-5913-B8B4-EC97-AE585A7AB7DE}"/>
              </a:ext>
            </a:extLst>
          </p:cNvPr>
          <p:cNvGraphicFramePr>
            <a:graphicFrameLocks noGrp="1"/>
          </p:cNvGraphicFramePr>
          <p:nvPr>
            <p:extLst>
              <p:ext uri="{D42A27DB-BD31-4B8C-83A1-F6EECF244321}">
                <p14:modId xmlns:p14="http://schemas.microsoft.com/office/powerpoint/2010/main" val="1146614159"/>
              </p:ext>
            </p:extLst>
          </p:nvPr>
        </p:nvGraphicFramePr>
        <p:xfrm>
          <a:off x="5994216" y="17113067"/>
          <a:ext cx="15253338" cy="2937287"/>
        </p:xfrm>
        <a:graphic>
          <a:graphicData uri="http://schemas.openxmlformats.org/drawingml/2006/table">
            <a:tbl>
              <a:tblPr firstRow="1" bandRow="1">
                <a:tableStyleId>{5C22544A-7EE6-4342-B048-85BDC9FD1C3A}</a:tableStyleId>
              </a:tblPr>
              <a:tblGrid>
                <a:gridCol w="2542223">
                  <a:extLst>
                    <a:ext uri="{9D8B030D-6E8A-4147-A177-3AD203B41FA5}">
                      <a16:colId xmlns:a16="http://schemas.microsoft.com/office/drawing/2014/main" val="2308923080"/>
                    </a:ext>
                  </a:extLst>
                </a:gridCol>
                <a:gridCol w="2542223">
                  <a:extLst>
                    <a:ext uri="{9D8B030D-6E8A-4147-A177-3AD203B41FA5}">
                      <a16:colId xmlns:a16="http://schemas.microsoft.com/office/drawing/2014/main" val="1234958461"/>
                    </a:ext>
                  </a:extLst>
                </a:gridCol>
                <a:gridCol w="2542223">
                  <a:extLst>
                    <a:ext uri="{9D8B030D-6E8A-4147-A177-3AD203B41FA5}">
                      <a16:colId xmlns:a16="http://schemas.microsoft.com/office/drawing/2014/main" val="3053944412"/>
                    </a:ext>
                  </a:extLst>
                </a:gridCol>
                <a:gridCol w="2542223">
                  <a:extLst>
                    <a:ext uri="{9D8B030D-6E8A-4147-A177-3AD203B41FA5}">
                      <a16:colId xmlns:a16="http://schemas.microsoft.com/office/drawing/2014/main" val="4185843945"/>
                    </a:ext>
                  </a:extLst>
                </a:gridCol>
                <a:gridCol w="2542223">
                  <a:extLst>
                    <a:ext uri="{9D8B030D-6E8A-4147-A177-3AD203B41FA5}">
                      <a16:colId xmlns:a16="http://schemas.microsoft.com/office/drawing/2014/main" val="2505564791"/>
                    </a:ext>
                  </a:extLst>
                </a:gridCol>
                <a:gridCol w="2542223">
                  <a:extLst>
                    <a:ext uri="{9D8B030D-6E8A-4147-A177-3AD203B41FA5}">
                      <a16:colId xmlns:a16="http://schemas.microsoft.com/office/drawing/2014/main" val="2660976998"/>
                    </a:ext>
                  </a:extLst>
                </a:gridCol>
              </a:tblGrid>
              <a:tr h="1371982">
                <a:tc gridSpan="2">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Groups</a:t>
                      </a:r>
                      <a:endParaRPr kumimoji="0" 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Mean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Standard deviation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lang="en-US" sz="2190" b="1" dirty="0">
                        <a:solidFill>
                          <a:schemeClr val="tx1"/>
                        </a:solidFill>
                        <a:latin typeface="Times New Roman" panose="02020603050405020304" pitchFamily="18" charset="0"/>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lang="en-US" sz="2190" b="1" dirty="0">
                          <a:solidFill>
                            <a:schemeClr val="tx1"/>
                          </a:solidFill>
                          <a:latin typeface="Times New Roman" panose="02020603050405020304" pitchFamily="18" charset="0"/>
                          <a:cs typeface="Times New Roman" panose="02020603050405020304" pitchFamily="18" charset="0"/>
                        </a:rPr>
                        <a:t>Standard deviation error</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0801784"/>
                  </a:ext>
                </a:extLst>
              </a:tr>
              <a:tr h="701900">
                <a:tc rowSpan="2">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Accuracy rate</a:t>
                      </a:r>
                      <a:endParaRPr kumimoji="0" 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RF</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86.40</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3.027</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0.954</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7409424"/>
                  </a:ext>
                </a:extLst>
              </a:tr>
              <a:tr h="828417">
                <a:tc vMerge="1">
                  <a:txBody>
                    <a:bodyPr/>
                    <a:lstStyle/>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GB</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78.75</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3.027</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0.957</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420261"/>
                  </a:ext>
                </a:extLst>
              </a:tr>
            </a:tbl>
          </a:graphicData>
        </a:graphic>
      </p:graphicFrame>
      <p:pic>
        <p:nvPicPr>
          <p:cNvPr id="26" name="Picture 25">
            <a:extLst>
              <a:ext uri="{FF2B5EF4-FFF2-40B4-BE49-F238E27FC236}">
                <a16:creationId xmlns:a16="http://schemas.microsoft.com/office/drawing/2014/main" id="{04713560-4B69-BCEC-4855-205E555FCD72}"/>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18" t="2275" r="23847" b="1726"/>
          <a:stretch/>
        </p:blipFill>
        <p:spPr>
          <a:xfrm>
            <a:off x="195567" y="16622856"/>
            <a:ext cx="5445657" cy="4020732"/>
          </a:xfrm>
          <a:prstGeom prst="rect">
            <a:avLst/>
          </a:prstGeom>
          <a:ln w="38100">
            <a:solidFill>
              <a:schemeClr val="tx1">
                <a:lumMod val="95000"/>
                <a:lumOff val="5000"/>
              </a:schemeClr>
            </a:solidFill>
          </a:ln>
        </p:spPr>
      </p:pic>
    </p:spTree>
    <p:extLst>
      <p:ext uri="{BB962C8B-B14F-4D97-AF65-F5344CB8AC3E}">
        <p14:creationId xmlns:p14="http://schemas.microsoft.com/office/powerpoint/2010/main" val="3434106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245</TotalTime>
  <Words>840</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chandu</dc:creator>
  <cp:lastModifiedBy>sai chandu</cp:lastModifiedBy>
  <cp:revision>3</cp:revision>
  <dcterms:created xsi:type="dcterms:W3CDTF">2024-04-22T03:21:45Z</dcterms:created>
  <dcterms:modified xsi:type="dcterms:W3CDTF">2024-04-26T08:45:46Z</dcterms:modified>
</cp:coreProperties>
</file>