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Inter"/>
      <p:regular r:id="rId34"/>
      <p:bold r:id="rId35"/>
      <p:italic r:id="rId36"/>
      <p:boldItalic r:id="rId37"/>
    </p:embeddedFont>
    <p:embeddedFont>
      <p:font typeface="Source Code Pro"/>
      <p:regular r:id="rId38"/>
      <p:bold r:id="rId39"/>
      <p:italic r:id="rId40"/>
      <p:boldItalic r:id="rId41"/>
    </p:embeddedFont>
    <p:embeddedFont>
      <p:font typeface="Oswald"/>
      <p:regular r:id="rId42"/>
      <p:bold r:id="rId43"/>
    </p:embeddedFont>
    <p:embeddedFont>
      <p:font typeface="Source Serif 4"/>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3CA034-BBF5-4828-BB7D-CD1A9BE7871F}">
  <a:tblStyle styleId="{8D3CA034-BBF5-4828-BB7D-CD1A9BE7871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3A9FC92-7EA6-49D0-AA29-7DB654999E25}"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italic.fntdata"/><Relationship Id="rId20" Type="http://schemas.openxmlformats.org/officeDocument/2006/relationships/slide" Target="slides/slide14.xml"/><Relationship Id="rId42" Type="http://schemas.openxmlformats.org/officeDocument/2006/relationships/font" Target="fonts/Oswald-regular.fntdata"/><Relationship Id="rId41" Type="http://schemas.openxmlformats.org/officeDocument/2006/relationships/font" Target="fonts/SourceCodePro-boldItalic.fntdata"/><Relationship Id="rId22" Type="http://schemas.openxmlformats.org/officeDocument/2006/relationships/slide" Target="slides/slide16.xml"/><Relationship Id="rId44" Type="http://schemas.openxmlformats.org/officeDocument/2006/relationships/font" Target="fonts/SourceSerif4-regular.fntdata"/><Relationship Id="rId21" Type="http://schemas.openxmlformats.org/officeDocument/2006/relationships/slide" Target="slides/slide15.xml"/><Relationship Id="rId43" Type="http://schemas.openxmlformats.org/officeDocument/2006/relationships/font" Target="fonts/Oswald-bold.fntdata"/><Relationship Id="rId24" Type="http://schemas.openxmlformats.org/officeDocument/2006/relationships/slide" Target="slides/slide18.xml"/><Relationship Id="rId46" Type="http://schemas.openxmlformats.org/officeDocument/2006/relationships/font" Target="fonts/SourceSerif4-italic.fntdata"/><Relationship Id="rId23" Type="http://schemas.openxmlformats.org/officeDocument/2006/relationships/slide" Target="slides/slide17.xml"/><Relationship Id="rId45" Type="http://schemas.openxmlformats.org/officeDocument/2006/relationships/font" Target="fonts/SourceSerif4-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SourceSerif4-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Inter-bold.fntdata"/><Relationship Id="rId12" Type="http://schemas.openxmlformats.org/officeDocument/2006/relationships/slide" Target="slides/slide6.xml"/><Relationship Id="rId34" Type="http://schemas.openxmlformats.org/officeDocument/2006/relationships/font" Target="fonts/Inter-regular.fntdata"/><Relationship Id="rId15" Type="http://schemas.openxmlformats.org/officeDocument/2006/relationships/slide" Target="slides/slide9.xml"/><Relationship Id="rId37" Type="http://schemas.openxmlformats.org/officeDocument/2006/relationships/font" Target="fonts/Inter-boldItalic.fntdata"/><Relationship Id="rId14" Type="http://schemas.openxmlformats.org/officeDocument/2006/relationships/slide" Target="slides/slide8.xml"/><Relationship Id="rId36" Type="http://schemas.openxmlformats.org/officeDocument/2006/relationships/font" Target="fonts/Inter-italic.fntdata"/><Relationship Id="rId17" Type="http://schemas.openxmlformats.org/officeDocument/2006/relationships/slide" Target="slides/slide11.xml"/><Relationship Id="rId39" Type="http://schemas.openxmlformats.org/officeDocument/2006/relationships/font" Target="fonts/SourceCodePro-bold.fntdata"/><Relationship Id="rId16" Type="http://schemas.openxmlformats.org/officeDocument/2006/relationships/slide" Target="slides/slide10.xml"/><Relationship Id="rId38" Type="http://schemas.openxmlformats.org/officeDocument/2006/relationships/font" Target="fonts/SourceCodePr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8eda50ac4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8eda50ac4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8e84c5c9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8e84c5c9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647700" rtl="0" algn="l">
              <a:lnSpc>
                <a:spcPct val="115000"/>
              </a:lnSpc>
              <a:spcBef>
                <a:spcPts val="0"/>
              </a:spcBef>
              <a:spcAft>
                <a:spcPts val="0"/>
              </a:spcAft>
              <a:buClr>
                <a:srgbClr val="1D1C1D"/>
              </a:buClr>
              <a:buSzPts val="1150"/>
              <a:buChar char="●"/>
            </a:pPr>
            <a:r>
              <a:rPr lang="en" sz="1150">
                <a:solidFill>
                  <a:srgbClr val="1D1C1D"/>
                </a:solidFill>
                <a:highlight>
                  <a:srgbClr val="FFFFFF"/>
                </a:highlight>
              </a:rPr>
              <a:t>Describe use of AI tools</a:t>
            </a:r>
            <a:endParaRPr sz="1150">
              <a:solidFill>
                <a:srgbClr val="1D1C1D"/>
              </a:solidFill>
              <a:highlight>
                <a:srgbClr val="FFFFFF"/>
              </a:highlight>
            </a:endParaRPr>
          </a:p>
          <a:p>
            <a:pPr indent="-301625" lvl="1" marL="1295400" rtl="0" algn="l">
              <a:lnSpc>
                <a:spcPct val="115000"/>
              </a:lnSpc>
              <a:spcBef>
                <a:spcPts val="0"/>
              </a:spcBef>
              <a:spcAft>
                <a:spcPts val="0"/>
              </a:spcAft>
              <a:buClr>
                <a:srgbClr val="1D1C1D"/>
              </a:buClr>
              <a:buSzPts val="1150"/>
              <a:buChar char="●"/>
            </a:pPr>
            <a:r>
              <a:rPr lang="en" sz="1150">
                <a:solidFill>
                  <a:srgbClr val="1D1C1D"/>
                </a:solidFill>
                <a:highlight>
                  <a:srgbClr val="FFFFFF"/>
                </a:highlight>
              </a:rPr>
              <a:t>Which tools were used and what were they used to do?</a:t>
            </a:r>
            <a:endParaRPr sz="1150">
              <a:solidFill>
                <a:srgbClr val="1D1C1D"/>
              </a:solidFill>
              <a:highlight>
                <a:srgbClr val="FFFFFF"/>
              </a:highlight>
            </a:endParaRPr>
          </a:p>
          <a:p>
            <a:pPr indent="-301625" lvl="0" marL="647700" rtl="0" algn="l">
              <a:lnSpc>
                <a:spcPct val="115000"/>
              </a:lnSpc>
              <a:spcBef>
                <a:spcPts val="0"/>
              </a:spcBef>
              <a:spcAft>
                <a:spcPts val="0"/>
              </a:spcAft>
              <a:buClr>
                <a:srgbClr val="1D1C1D"/>
              </a:buClr>
              <a:buSzPts val="1150"/>
              <a:buChar char="●"/>
            </a:pPr>
            <a:r>
              <a:rPr lang="en" sz="1150">
                <a:solidFill>
                  <a:srgbClr val="1D1C1D"/>
                </a:solidFill>
                <a:highlight>
                  <a:srgbClr val="FFFFFF"/>
                </a:highlight>
              </a:rPr>
              <a:t>Present challenges encountered and lessons learned</a:t>
            </a:r>
            <a:endParaRPr sz="1150">
              <a:solidFill>
                <a:srgbClr val="1D1C1D"/>
              </a:solidFill>
              <a:highlight>
                <a:srgbClr val="FFFFFF"/>
              </a:highlight>
            </a:endParaRPr>
          </a:p>
          <a:p>
            <a:pPr indent="-301625" lvl="1" marL="1295400" rtl="0" algn="l">
              <a:lnSpc>
                <a:spcPct val="115000"/>
              </a:lnSpc>
              <a:spcBef>
                <a:spcPts val="0"/>
              </a:spcBef>
              <a:spcAft>
                <a:spcPts val="0"/>
              </a:spcAft>
              <a:buClr>
                <a:srgbClr val="1D1C1D"/>
              </a:buClr>
              <a:buSzPts val="1150"/>
              <a:buChar char="●"/>
            </a:pPr>
            <a:r>
              <a:rPr lang="en" sz="1150">
                <a:solidFill>
                  <a:srgbClr val="1D1C1D"/>
                </a:solidFill>
                <a:highlight>
                  <a:srgbClr val="FFFFFF"/>
                </a:highlight>
              </a:rPr>
              <a:t>How will these lessons be applied to future projects?</a:t>
            </a:r>
            <a:endParaRPr sz="1150">
              <a:solidFill>
                <a:srgbClr val="1D1C1D"/>
              </a:solidFill>
              <a:highlight>
                <a:srgbClr val="FFFFFF"/>
              </a:highlight>
            </a:endParaRPr>
          </a:p>
          <a:p>
            <a:pPr indent="-301625" lvl="0" marL="647700" rtl="0" algn="l">
              <a:lnSpc>
                <a:spcPct val="115000"/>
              </a:lnSpc>
              <a:spcBef>
                <a:spcPts val="0"/>
              </a:spcBef>
              <a:spcAft>
                <a:spcPts val="0"/>
              </a:spcAft>
              <a:buClr>
                <a:srgbClr val="1D1C1D"/>
              </a:buClr>
              <a:buSzPts val="1150"/>
              <a:buChar char="●"/>
            </a:pPr>
            <a:r>
              <a:rPr lang="en" sz="1150">
                <a:solidFill>
                  <a:srgbClr val="1D1C1D"/>
                </a:solidFill>
                <a:highlight>
                  <a:srgbClr val="FFFFFF"/>
                </a:highlight>
              </a:rPr>
              <a:t>Present future plans/opportunities</a:t>
            </a:r>
            <a:endParaRPr sz="1150">
              <a:solidFill>
                <a:srgbClr val="1D1C1D"/>
              </a:solidFill>
              <a:highlight>
                <a:srgbClr val="FFFFFF"/>
              </a:highlight>
            </a:endParaRPr>
          </a:p>
          <a:p>
            <a:pPr indent="-301625" lvl="1" marL="1295400" rtl="0" algn="l">
              <a:lnSpc>
                <a:spcPct val="115000"/>
              </a:lnSpc>
              <a:spcBef>
                <a:spcPts val="0"/>
              </a:spcBef>
              <a:spcAft>
                <a:spcPts val="0"/>
              </a:spcAft>
              <a:buClr>
                <a:srgbClr val="1D1C1D"/>
              </a:buClr>
              <a:buSzPts val="1150"/>
              <a:buChar char="●"/>
            </a:pPr>
            <a:r>
              <a:rPr lang="en" sz="1150">
                <a:solidFill>
                  <a:srgbClr val="1D1C1D"/>
                </a:solidFill>
                <a:highlight>
                  <a:srgbClr val="FFFFFF"/>
                </a:highlight>
              </a:rPr>
              <a:t>What are the next steps for the project?</a:t>
            </a:r>
            <a:endParaRPr sz="1150">
              <a:solidFill>
                <a:srgbClr val="1D1C1D"/>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84fc50052d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84fc50052d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8e84c5c96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8e84c5c96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84fc50052d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84fc50052d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84fc50052d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84fc50052d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84fc50052d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84fc50052d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84fc50052d_2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84fc50052d_2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84fc50052d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84fc50052d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84fc50052d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84fc50052d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80cfa638e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80cfa638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84fc50052d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84fc50052d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84fc50052d_2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84fc50052d_2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84fc50052d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84fc50052d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84fc50052d_2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84fc50052d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84fc50052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84fc50052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future we hope to be able to share this app on a larger scale. To do this, one of the first and most important updates we want to implement is improving data security. Enforcing strict content-safety-policies, and introducing user accounts that integrate </a:t>
            </a:r>
            <a:r>
              <a:rPr lang="en"/>
              <a:t>security</a:t>
            </a:r>
            <a:r>
              <a:rPr lang="en"/>
              <a:t> measures such as two-factor authorization are especially important if we want to be able to have users interact socially in a shared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Additionally, we would want to be able to integrate AI models, such as natural-</a:t>
            </a:r>
            <a:r>
              <a:rPr lang="en"/>
              <a:t>language</a:t>
            </a:r>
            <a:r>
              <a:rPr lang="en"/>
              <a:t> models to assist in quicker task creation and offering due-date suggestions.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maintain organization within the weekly calendar grid, we have a few feature upgrades. This includes an alert or easy-to-see indicator when a task is overdue, a button to quickly delete all of the completed items from the grid, the ability to rank tasks based on importance, or filter tasks by due-date or users, and the ability to make activities repeatable, since people often to the gym multiple times per week or having a recurring meeting on the same day every week.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after improved security is in place</a:t>
            </a:r>
            <a:r>
              <a:rPr lang="en"/>
              <a:t>, we can then focus on making our app more accessible to larger audiences. This could include adding new compatibility with other platforms such as phones, smart watches, etc. And we </a:t>
            </a:r>
            <a:r>
              <a:rPr lang="en">
                <a:solidFill>
                  <a:schemeClr val="dk1"/>
                </a:solidFill>
              </a:rPr>
              <a:t>we want be able to integrate community features within the app. This could include social challenges where you could have a leaderboard and completion badges among members in a shared environment.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There’s always room for improvement, so we want to continue using new user stories to integrate useful features people will want to use.</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84fc50052d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84fc50052d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84fc50052d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84fc50052d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6f80d1ff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6f80d1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8eda50ac4e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8eda50ac4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6f80d1ff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6f80d1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8eda50ac4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8eda50ac4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80cfa638e2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80cfa638e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6f80d1ff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6f80d1f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80cfa638e2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80cfa638e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390955" y="4326591"/>
            <a:ext cx="1824600" cy="248400"/>
          </a:xfrm>
          <a:prstGeom prst="rect">
            <a:avLst/>
          </a:prstGeom>
          <a:noFill/>
          <a:ln>
            <a:noFill/>
          </a:ln>
        </p:spPr>
        <p:txBody>
          <a:bodyPr anchorCtr="0" anchor="ctr" bIns="36425" lIns="72850" spcFirstLastPara="1" rIns="72850" wrap="square" tIns="364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 name="Google Shape;13;p2"/>
          <p:cNvSpPr txBox="1"/>
          <p:nvPr>
            <p:ph idx="11" type="ftr"/>
          </p:nvPr>
        </p:nvSpPr>
        <p:spPr>
          <a:xfrm>
            <a:off x="2671525" y="4326591"/>
            <a:ext cx="2475900" cy="248400"/>
          </a:xfrm>
          <a:prstGeom prst="rect">
            <a:avLst/>
          </a:prstGeom>
          <a:noFill/>
          <a:ln>
            <a:noFill/>
          </a:ln>
        </p:spPr>
        <p:txBody>
          <a:bodyPr anchorCtr="0" anchor="ctr" bIns="36425" lIns="72850" spcFirstLastPara="1" rIns="72850" wrap="square" tIns="3642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 name="Google Shape;14;p2"/>
          <p:cNvSpPr txBox="1"/>
          <p:nvPr>
            <p:ph idx="12" type="sldNum"/>
          </p:nvPr>
        </p:nvSpPr>
        <p:spPr>
          <a:xfrm>
            <a:off x="5603686" y="4326591"/>
            <a:ext cx="1824600" cy="248400"/>
          </a:xfrm>
          <a:prstGeom prst="rect">
            <a:avLst/>
          </a:prstGeom>
          <a:noFill/>
          <a:ln>
            <a:noFill/>
          </a:ln>
        </p:spPr>
        <p:txBody>
          <a:bodyPr anchorCtr="0" anchor="ctr" bIns="36425" lIns="72850" spcFirstLastPara="1" rIns="72850" wrap="square" tIns="36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390955" y="186938"/>
            <a:ext cx="7037100" cy="777900"/>
          </a:xfrm>
          <a:prstGeom prst="rect">
            <a:avLst/>
          </a:prstGeom>
          <a:noFill/>
          <a:ln>
            <a:noFill/>
          </a:ln>
        </p:spPr>
        <p:txBody>
          <a:bodyPr anchorCtr="0" anchor="ctr" bIns="36425" lIns="72850" spcFirstLastPara="1" rIns="72850" wrap="square" tIns="3642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1"/>
          <p:cNvSpPr txBox="1"/>
          <p:nvPr>
            <p:ph idx="1" type="body"/>
          </p:nvPr>
        </p:nvSpPr>
        <p:spPr>
          <a:xfrm rot="5400000">
            <a:off x="2369243" y="-888988"/>
            <a:ext cx="3080700" cy="7037100"/>
          </a:xfrm>
          <a:prstGeom prst="rect">
            <a:avLst/>
          </a:prstGeom>
          <a:noFill/>
          <a:ln>
            <a:noFill/>
          </a:ln>
        </p:spPr>
        <p:txBody>
          <a:bodyPr anchorCtr="0" anchor="t" bIns="36425" lIns="72850" spcFirstLastPara="1" rIns="72850" wrap="square" tIns="3642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71" name="Google Shape;71;p11"/>
          <p:cNvSpPr txBox="1"/>
          <p:nvPr>
            <p:ph idx="10" type="dt"/>
          </p:nvPr>
        </p:nvSpPr>
        <p:spPr>
          <a:xfrm>
            <a:off x="390955" y="4326591"/>
            <a:ext cx="1824600" cy="248400"/>
          </a:xfrm>
          <a:prstGeom prst="rect">
            <a:avLst/>
          </a:prstGeom>
          <a:noFill/>
          <a:ln>
            <a:noFill/>
          </a:ln>
        </p:spPr>
        <p:txBody>
          <a:bodyPr anchorCtr="0" anchor="ctr" bIns="36425" lIns="72850" spcFirstLastPara="1" rIns="72850" wrap="square" tIns="364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1"/>
          <p:cNvSpPr txBox="1"/>
          <p:nvPr>
            <p:ph idx="11" type="ftr"/>
          </p:nvPr>
        </p:nvSpPr>
        <p:spPr>
          <a:xfrm>
            <a:off x="2671525" y="4326591"/>
            <a:ext cx="2475900" cy="248400"/>
          </a:xfrm>
          <a:prstGeom prst="rect">
            <a:avLst/>
          </a:prstGeom>
          <a:noFill/>
          <a:ln>
            <a:noFill/>
          </a:ln>
        </p:spPr>
        <p:txBody>
          <a:bodyPr anchorCtr="0" anchor="ctr" bIns="36425" lIns="72850" spcFirstLastPara="1" rIns="72850" wrap="square" tIns="3642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1"/>
          <p:cNvSpPr txBox="1"/>
          <p:nvPr>
            <p:ph idx="12" type="sldNum"/>
          </p:nvPr>
        </p:nvSpPr>
        <p:spPr>
          <a:xfrm>
            <a:off x="5603686" y="4326591"/>
            <a:ext cx="1824600" cy="248400"/>
          </a:xfrm>
          <a:prstGeom prst="rect">
            <a:avLst/>
          </a:prstGeom>
          <a:noFill/>
          <a:ln>
            <a:noFill/>
          </a:ln>
        </p:spPr>
        <p:txBody>
          <a:bodyPr anchorCtr="0" anchor="ctr" bIns="36425" lIns="72850" spcFirstLastPara="1" rIns="72850" wrap="square" tIns="36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556993" y="1298888"/>
            <a:ext cx="3983100" cy="1759200"/>
          </a:xfrm>
          <a:prstGeom prst="rect">
            <a:avLst/>
          </a:prstGeom>
          <a:noFill/>
          <a:ln>
            <a:noFill/>
          </a:ln>
        </p:spPr>
        <p:txBody>
          <a:bodyPr anchorCtr="0" anchor="ctr" bIns="36425" lIns="72850" spcFirstLastPara="1" rIns="72850" wrap="square" tIns="3642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2"/>
          <p:cNvSpPr txBox="1"/>
          <p:nvPr>
            <p:ph idx="1" type="body"/>
          </p:nvPr>
        </p:nvSpPr>
        <p:spPr>
          <a:xfrm rot="5400000">
            <a:off x="973127" y="-395362"/>
            <a:ext cx="3983100" cy="5147700"/>
          </a:xfrm>
          <a:prstGeom prst="rect">
            <a:avLst/>
          </a:prstGeom>
          <a:noFill/>
          <a:ln>
            <a:noFill/>
          </a:ln>
        </p:spPr>
        <p:txBody>
          <a:bodyPr anchorCtr="0" anchor="t" bIns="36425" lIns="72850" spcFirstLastPara="1" rIns="72850" wrap="square" tIns="3642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77" name="Google Shape;77;p12"/>
          <p:cNvSpPr txBox="1"/>
          <p:nvPr>
            <p:ph idx="10" type="dt"/>
          </p:nvPr>
        </p:nvSpPr>
        <p:spPr>
          <a:xfrm>
            <a:off x="390955" y="4326591"/>
            <a:ext cx="1824600" cy="248400"/>
          </a:xfrm>
          <a:prstGeom prst="rect">
            <a:avLst/>
          </a:prstGeom>
          <a:noFill/>
          <a:ln>
            <a:noFill/>
          </a:ln>
        </p:spPr>
        <p:txBody>
          <a:bodyPr anchorCtr="0" anchor="ctr" bIns="36425" lIns="72850" spcFirstLastPara="1" rIns="72850" wrap="square" tIns="364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2"/>
          <p:cNvSpPr txBox="1"/>
          <p:nvPr>
            <p:ph idx="11" type="ftr"/>
          </p:nvPr>
        </p:nvSpPr>
        <p:spPr>
          <a:xfrm>
            <a:off x="2671525" y="4326591"/>
            <a:ext cx="2475900" cy="248400"/>
          </a:xfrm>
          <a:prstGeom prst="rect">
            <a:avLst/>
          </a:prstGeom>
          <a:noFill/>
          <a:ln>
            <a:noFill/>
          </a:ln>
        </p:spPr>
        <p:txBody>
          <a:bodyPr anchorCtr="0" anchor="ctr" bIns="36425" lIns="72850" spcFirstLastPara="1" rIns="72850" wrap="square" tIns="3642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2"/>
          <p:cNvSpPr txBox="1"/>
          <p:nvPr>
            <p:ph idx="12" type="sldNum"/>
          </p:nvPr>
        </p:nvSpPr>
        <p:spPr>
          <a:xfrm>
            <a:off x="5603686" y="4326591"/>
            <a:ext cx="1824600" cy="248400"/>
          </a:xfrm>
          <a:prstGeom prst="rect">
            <a:avLst/>
          </a:prstGeom>
          <a:noFill/>
          <a:ln>
            <a:noFill/>
          </a:ln>
        </p:spPr>
        <p:txBody>
          <a:bodyPr anchorCtr="0" anchor="ctr" bIns="36425" lIns="72850" spcFirstLastPara="1" rIns="72850" wrap="square" tIns="36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1">
  <p:cSld name="CUSTOM">
    <p:spTree>
      <p:nvGrpSpPr>
        <p:cNvPr id="80" name="Shape 80"/>
        <p:cNvGrpSpPr/>
        <p:nvPr/>
      </p:nvGrpSpPr>
      <p:grpSpPr>
        <a:xfrm>
          <a:off x="0" y="0"/>
          <a:ext cx="0" cy="0"/>
          <a:chOff x="0" y="0"/>
          <a:chExt cx="0" cy="0"/>
        </a:xfrm>
      </p:grpSpPr>
      <p:grpSp>
        <p:nvGrpSpPr>
          <p:cNvPr id="81" name="Google Shape;81;p13"/>
          <p:cNvGrpSpPr/>
          <p:nvPr/>
        </p:nvGrpSpPr>
        <p:grpSpPr>
          <a:xfrm>
            <a:off x="3704398" y="1996143"/>
            <a:ext cx="1700121" cy="2910511"/>
            <a:chOff x="298" y="-7187"/>
            <a:chExt cx="2651054" cy="5701294"/>
          </a:xfrm>
        </p:grpSpPr>
        <p:sp>
          <p:nvSpPr>
            <p:cNvPr id="82" name="Google Shape;82;p13"/>
            <p:cNvSpPr/>
            <p:nvPr/>
          </p:nvSpPr>
          <p:spPr>
            <a:xfrm rot="10800000">
              <a:off x="298" y="719"/>
              <a:ext cx="2339456" cy="5664537"/>
            </a:xfrm>
            <a:custGeom>
              <a:rect b="b" l="l" r="r" t="t"/>
              <a:pathLst>
                <a:path extrusionOk="0" h="1522725" w="628886">
                  <a:moveTo>
                    <a:pt x="0" y="0"/>
                  </a:moveTo>
                  <a:lnTo>
                    <a:pt x="628886" y="0"/>
                  </a:lnTo>
                  <a:lnTo>
                    <a:pt x="628886" y="1522725"/>
                  </a:lnTo>
                  <a:lnTo>
                    <a:pt x="0" y="1522725"/>
                  </a:lnTo>
                  <a:close/>
                </a:path>
              </a:pathLst>
            </a:custGeom>
            <a:gradFill>
              <a:gsLst>
                <a:gs pos="0">
                  <a:srgbClr val="2E2B29"/>
                </a:gs>
                <a:gs pos="100000">
                  <a:srgbClr val="2E2B29">
                    <a:alpha val="0"/>
                  </a:srgbClr>
                </a:gs>
              </a:gsLst>
              <a:lin ang="0" scaled="0"/>
            </a:gradFill>
            <a:ln>
              <a:noFill/>
            </a:ln>
          </p:spPr>
        </p:sp>
        <p:grpSp>
          <p:nvGrpSpPr>
            <p:cNvPr id="83" name="Google Shape;83;p13"/>
            <p:cNvGrpSpPr/>
            <p:nvPr/>
          </p:nvGrpSpPr>
          <p:grpSpPr>
            <a:xfrm>
              <a:off x="311582" y="-7187"/>
              <a:ext cx="2339770" cy="5701294"/>
              <a:chOff x="0" y="-9525"/>
              <a:chExt cx="628886" cy="1532400"/>
            </a:xfrm>
          </p:grpSpPr>
          <p:sp>
            <p:nvSpPr>
              <p:cNvPr id="84" name="Google Shape;84;p13"/>
              <p:cNvSpPr/>
              <p:nvPr/>
            </p:nvSpPr>
            <p:spPr>
              <a:xfrm>
                <a:off x="0" y="0"/>
                <a:ext cx="628886" cy="1522725"/>
              </a:xfrm>
              <a:custGeom>
                <a:rect b="b" l="l" r="r" t="t"/>
                <a:pathLst>
                  <a:path extrusionOk="0" h="1522725" w="628886">
                    <a:moveTo>
                      <a:pt x="0" y="0"/>
                    </a:moveTo>
                    <a:lnTo>
                      <a:pt x="628886" y="0"/>
                    </a:lnTo>
                    <a:lnTo>
                      <a:pt x="628886" y="1522725"/>
                    </a:lnTo>
                    <a:lnTo>
                      <a:pt x="0" y="1522725"/>
                    </a:lnTo>
                    <a:close/>
                  </a:path>
                </a:pathLst>
              </a:custGeom>
              <a:gradFill>
                <a:gsLst>
                  <a:gs pos="0">
                    <a:srgbClr val="2E2B29"/>
                  </a:gs>
                  <a:gs pos="100000">
                    <a:srgbClr val="2E2B29">
                      <a:alpha val="0"/>
                    </a:srgbClr>
                  </a:gs>
                </a:gsLst>
                <a:lin ang="0" scaled="0"/>
              </a:gradFill>
              <a:ln>
                <a:noFill/>
              </a:ln>
            </p:spPr>
          </p:sp>
          <p:sp>
            <p:nvSpPr>
              <p:cNvPr id="85" name="Google Shape;85;p13"/>
              <p:cNvSpPr txBox="1"/>
              <p:nvPr/>
            </p:nvSpPr>
            <p:spPr>
              <a:xfrm>
                <a:off x="0" y="-9525"/>
                <a:ext cx="628800" cy="1532400"/>
              </a:xfrm>
              <a:prstGeom prst="rect">
                <a:avLst/>
              </a:prstGeom>
              <a:noFill/>
              <a:ln>
                <a:noFill/>
              </a:ln>
            </p:spPr>
            <p:txBody>
              <a:bodyPr anchorCtr="0" anchor="ctr" bIns="40475" lIns="40475" spcFirstLastPara="1" rIns="40475" wrap="square" tIns="40475">
                <a:noAutofit/>
              </a:bodyPr>
              <a:lstStyle/>
              <a:p>
                <a:pPr indent="0" lvl="0" marL="0" marR="0" rtl="0" algn="ctr">
                  <a:lnSpc>
                    <a:spcPct val="86888"/>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grpSp>
      <p:sp>
        <p:nvSpPr>
          <p:cNvPr id="86" name="Google Shape;86;p13"/>
          <p:cNvSpPr/>
          <p:nvPr/>
        </p:nvSpPr>
        <p:spPr>
          <a:xfrm>
            <a:off x="-47352" y="1"/>
            <a:ext cx="9276927" cy="2001618"/>
          </a:xfrm>
          <a:custGeom>
            <a:rect b="b" l="l" r="r" t="t"/>
            <a:pathLst>
              <a:path extrusionOk="0" h="1285148" w="3889697">
                <a:moveTo>
                  <a:pt x="0" y="0"/>
                </a:moveTo>
                <a:lnTo>
                  <a:pt x="3889697" y="0"/>
                </a:lnTo>
                <a:lnTo>
                  <a:pt x="3889697" y="1285148"/>
                </a:lnTo>
                <a:lnTo>
                  <a:pt x="0" y="1285148"/>
                </a:lnTo>
                <a:close/>
              </a:path>
            </a:pathLst>
          </a:custGeom>
          <a:solidFill>
            <a:srgbClr val="221F1F"/>
          </a:solidFill>
          <a:ln>
            <a:noFill/>
          </a:ln>
        </p:spPr>
      </p:sp>
      <p:sp>
        <p:nvSpPr>
          <p:cNvPr id="87" name="Google Shape;87;p13"/>
          <p:cNvSpPr/>
          <p:nvPr/>
        </p:nvSpPr>
        <p:spPr>
          <a:xfrm>
            <a:off x="3821124" y="1907095"/>
            <a:ext cx="1499893" cy="3088925"/>
          </a:xfrm>
          <a:custGeom>
            <a:rect b="b" l="l" r="r" t="t"/>
            <a:pathLst>
              <a:path extrusionOk="0" h="1625750" w="628886">
                <a:moveTo>
                  <a:pt x="0" y="0"/>
                </a:moveTo>
                <a:lnTo>
                  <a:pt x="628886" y="0"/>
                </a:lnTo>
                <a:lnTo>
                  <a:pt x="628886" y="1625750"/>
                </a:lnTo>
                <a:lnTo>
                  <a:pt x="0" y="1625750"/>
                </a:lnTo>
                <a:close/>
              </a:path>
            </a:pathLst>
          </a:custGeom>
          <a:solidFill>
            <a:srgbClr val="EBE8E5"/>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p:cSld name="CUSTOM_1">
    <p:bg>
      <p:bgPr>
        <a:solidFill>
          <a:schemeClr val="accent6"/>
        </a:solidFill>
      </p:bgPr>
    </p:bg>
    <p:spTree>
      <p:nvGrpSpPr>
        <p:cNvPr id="88" name="Shape 88"/>
        <p:cNvGrpSpPr/>
        <p:nvPr/>
      </p:nvGrpSpPr>
      <p:grpSpPr>
        <a:xfrm>
          <a:off x="0" y="0"/>
          <a:ext cx="0" cy="0"/>
          <a:chOff x="0" y="0"/>
          <a:chExt cx="0" cy="0"/>
        </a:xfrm>
      </p:grpSpPr>
      <p:graphicFrame>
        <p:nvGraphicFramePr>
          <p:cNvPr id="89" name="Google Shape;89;p14"/>
          <p:cNvGraphicFramePr/>
          <p:nvPr/>
        </p:nvGraphicFramePr>
        <p:xfrm>
          <a:off x="4923710" y="1928485"/>
          <a:ext cx="3000000" cy="3000000"/>
        </p:xfrm>
        <a:graphic>
          <a:graphicData uri="http://schemas.openxmlformats.org/drawingml/2006/table">
            <a:tbl>
              <a:tblPr>
                <a:noFill/>
                <a:tableStyleId>{8D3CA034-BBF5-4828-BB7D-CD1A9BE7871F}</a:tableStyleId>
              </a:tblPr>
              <a:tblGrid>
                <a:gridCol w="354525"/>
                <a:gridCol w="354525"/>
                <a:gridCol w="354525"/>
                <a:gridCol w="354525"/>
                <a:gridCol w="354525"/>
                <a:gridCol w="354525"/>
                <a:gridCol w="354525"/>
                <a:gridCol w="354525"/>
                <a:gridCol w="354525"/>
                <a:gridCol w="354525"/>
                <a:gridCol w="354525"/>
              </a:tblGrid>
              <a:tr h="2532925">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r>
            </a:tbl>
          </a:graphicData>
        </a:graphic>
      </p:graphicFrame>
      <p:grpSp>
        <p:nvGrpSpPr>
          <p:cNvPr id="90" name="Google Shape;90;p14"/>
          <p:cNvGrpSpPr/>
          <p:nvPr/>
        </p:nvGrpSpPr>
        <p:grpSpPr>
          <a:xfrm>
            <a:off x="3704196" y="1382208"/>
            <a:ext cx="1700323" cy="3857692"/>
            <a:chOff x="-16" y="-537"/>
            <a:chExt cx="2651369" cy="7556694"/>
          </a:xfrm>
        </p:grpSpPr>
        <p:grpSp>
          <p:nvGrpSpPr>
            <p:cNvPr id="91" name="Google Shape;91;p14"/>
            <p:cNvGrpSpPr/>
            <p:nvPr/>
          </p:nvGrpSpPr>
          <p:grpSpPr>
            <a:xfrm rot="10800000">
              <a:off x="-16" y="-537"/>
              <a:ext cx="2339770" cy="7554103"/>
              <a:chOff x="0" y="-9525"/>
              <a:chExt cx="628886" cy="2030400"/>
            </a:xfrm>
          </p:grpSpPr>
          <p:sp>
            <p:nvSpPr>
              <p:cNvPr id="92" name="Google Shape;92;p14"/>
              <p:cNvSpPr/>
              <p:nvPr/>
            </p:nvSpPr>
            <p:spPr>
              <a:xfrm>
                <a:off x="0" y="0"/>
                <a:ext cx="628886" cy="2020745"/>
              </a:xfrm>
              <a:custGeom>
                <a:rect b="b" l="l" r="r" t="t"/>
                <a:pathLst>
                  <a:path extrusionOk="0" h="2020745" w="628886">
                    <a:moveTo>
                      <a:pt x="0" y="0"/>
                    </a:moveTo>
                    <a:lnTo>
                      <a:pt x="628886" y="0"/>
                    </a:lnTo>
                    <a:lnTo>
                      <a:pt x="628886" y="2020745"/>
                    </a:lnTo>
                    <a:lnTo>
                      <a:pt x="0" y="2020745"/>
                    </a:lnTo>
                    <a:close/>
                  </a:path>
                </a:pathLst>
              </a:custGeom>
              <a:gradFill>
                <a:gsLst>
                  <a:gs pos="0">
                    <a:srgbClr val="2E2B29"/>
                  </a:gs>
                  <a:gs pos="100000">
                    <a:srgbClr val="2E2B29">
                      <a:alpha val="0"/>
                    </a:srgbClr>
                  </a:gs>
                </a:gsLst>
                <a:lin ang="0" scaled="0"/>
              </a:gradFill>
              <a:ln>
                <a:noFill/>
              </a:ln>
            </p:spPr>
          </p:sp>
          <p:sp>
            <p:nvSpPr>
              <p:cNvPr id="93" name="Google Shape;93;p14"/>
              <p:cNvSpPr txBox="1"/>
              <p:nvPr/>
            </p:nvSpPr>
            <p:spPr>
              <a:xfrm>
                <a:off x="0" y="-9525"/>
                <a:ext cx="628800" cy="2030400"/>
              </a:xfrm>
              <a:prstGeom prst="rect">
                <a:avLst/>
              </a:prstGeom>
              <a:noFill/>
              <a:ln>
                <a:noFill/>
              </a:ln>
            </p:spPr>
            <p:txBody>
              <a:bodyPr anchorCtr="0" anchor="ctr" bIns="40475" lIns="40475" spcFirstLastPara="1" rIns="40475" wrap="square" tIns="40475">
                <a:noAutofit/>
              </a:bodyPr>
              <a:lstStyle/>
              <a:p>
                <a:pPr indent="0" lvl="0" marL="0" marR="0" rtl="0" algn="ctr">
                  <a:lnSpc>
                    <a:spcPct val="86888"/>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grpSp>
          <p:nvGrpSpPr>
            <p:cNvPr id="94" name="Google Shape;94;p14"/>
            <p:cNvGrpSpPr/>
            <p:nvPr/>
          </p:nvGrpSpPr>
          <p:grpSpPr>
            <a:xfrm>
              <a:off x="311582" y="2053"/>
              <a:ext cx="2339770" cy="7554103"/>
              <a:chOff x="0" y="-9525"/>
              <a:chExt cx="628886" cy="2030400"/>
            </a:xfrm>
          </p:grpSpPr>
          <p:sp>
            <p:nvSpPr>
              <p:cNvPr id="95" name="Google Shape;95;p14"/>
              <p:cNvSpPr/>
              <p:nvPr/>
            </p:nvSpPr>
            <p:spPr>
              <a:xfrm>
                <a:off x="0" y="0"/>
                <a:ext cx="628886" cy="2020745"/>
              </a:xfrm>
              <a:custGeom>
                <a:rect b="b" l="l" r="r" t="t"/>
                <a:pathLst>
                  <a:path extrusionOk="0" h="2020745" w="628886">
                    <a:moveTo>
                      <a:pt x="0" y="0"/>
                    </a:moveTo>
                    <a:lnTo>
                      <a:pt x="628886" y="0"/>
                    </a:lnTo>
                    <a:lnTo>
                      <a:pt x="628886" y="2020745"/>
                    </a:lnTo>
                    <a:lnTo>
                      <a:pt x="0" y="2020745"/>
                    </a:lnTo>
                    <a:close/>
                  </a:path>
                </a:pathLst>
              </a:custGeom>
              <a:gradFill>
                <a:gsLst>
                  <a:gs pos="0">
                    <a:srgbClr val="2E2B29"/>
                  </a:gs>
                  <a:gs pos="100000">
                    <a:srgbClr val="2E2B29">
                      <a:alpha val="0"/>
                    </a:srgbClr>
                  </a:gs>
                </a:gsLst>
                <a:lin ang="0" scaled="0"/>
              </a:gradFill>
              <a:ln>
                <a:noFill/>
              </a:ln>
            </p:spPr>
          </p:sp>
          <p:sp>
            <p:nvSpPr>
              <p:cNvPr id="96" name="Google Shape;96;p14"/>
              <p:cNvSpPr txBox="1"/>
              <p:nvPr/>
            </p:nvSpPr>
            <p:spPr>
              <a:xfrm>
                <a:off x="0" y="-9525"/>
                <a:ext cx="628800" cy="2030400"/>
              </a:xfrm>
              <a:prstGeom prst="rect">
                <a:avLst/>
              </a:prstGeom>
              <a:noFill/>
              <a:ln>
                <a:noFill/>
              </a:ln>
            </p:spPr>
            <p:txBody>
              <a:bodyPr anchorCtr="0" anchor="ctr" bIns="40475" lIns="40475" spcFirstLastPara="1" rIns="40475" wrap="square" tIns="40475">
                <a:noAutofit/>
              </a:bodyPr>
              <a:lstStyle/>
              <a:p>
                <a:pPr indent="0" lvl="0" marL="0" marR="0" rtl="0" algn="ctr">
                  <a:lnSpc>
                    <a:spcPct val="86888"/>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grpSp>
      <p:graphicFrame>
        <p:nvGraphicFramePr>
          <p:cNvPr id="97" name="Google Shape;97;p14"/>
          <p:cNvGraphicFramePr/>
          <p:nvPr/>
        </p:nvGraphicFramePr>
        <p:xfrm>
          <a:off x="274152" y="1928554"/>
          <a:ext cx="3000000" cy="3000000"/>
        </p:xfrm>
        <a:graphic>
          <a:graphicData uri="http://schemas.openxmlformats.org/drawingml/2006/table">
            <a:tbl>
              <a:tblPr>
                <a:noFill/>
                <a:tableStyleId>{8D3CA034-BBF5-4828-BB7D-CD1A9BE7871F}</a:tableStyleId>
              </a:tblPr>
              <a:tblGrid>
                <a:gridCol w="354525"/>
                <a:gridCol w="354525"/>
                <a:gridCol w="354525"/>
                <a:gridCol w="354525"/>
                <a:gridCol w="354525"/>
                <a:gridCol w="354525"/>
                <a:gridCol w="354525"/>
                <a:gridCol w="354525"/>
                <a:gridCol w="354525"/>
                <a:gridCol w="354525"/>
                <a:gridCol w="354525"/>
              </a:tblGrid>
              <a:tr h="2532925">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c>
                  <a:txBody>
                    <a:bodyPr/>
                    <a:lstStyle/>
                    <a:p>
                      <a:pPr indent="0" lvl="0" marL="0" marR="0" rtl="0" algn="ctr">
                        <a:lnSpc>
                          <a:spcPct val="114909"/>
                        </a:lnSpc>
                        <a:spcBef>
                          <a:spcPts val="0"/>
                        </a:spcBef>
                        <a:spcAft>
                          <a:spcPts val="0"/>
                        </a:spcAft>
                        <a:buNone/>
                      </a:pPr>
                      <a:r>
                        <a:t/>
                      </a:r>
                      <a:endParaRPr sz="700" u="none" cap="none" strike="noStrike"/>
                    </a:p>
                  </a:txBody>
                  <a:tcPr marT="87150" marB="87150" marR="109475" marL="109475" anchor="ctr">
                    <a:lnL cap="flat" cmpd="sng" w="14225">
                      <a:solidFill>
                        <a:srgbClr val="EBE8E5"/>
                      </a:solidFill>
                      <a:prstDash val="solid"/>
                      <a:round/>
                      <a:headEnd len="sm" w="sm" type="none"/>
                      <a:tailEnd len="sm" w="sm" type="none"/>
                    </a:lnL>
                    <a:lnR cap="flat" cmpd="sng" w="14225">
                      <a:solidFill>
                        <a:srgbClr val="EBE8E5"/>
                      </a:solidFill>
                      <a:prstDash val="solid"/>
                      <a:round/>
                      <a:headEnd len="sm" w="sm" type="none"/>
                      <a:tailEnd len="sm" w="sm" type="none"/>
                    </a:lnR>
                    <a:lnT cap="flat" cmpd="sng" w="14225">
                      <a:solidFill>
                        <a:srgbClr val="EBE8E5"/>
                      </a:solidFill>
                      <a:prstDash val="solid"/>
                      <a:round/>
                      <a:headEnd len="sm" w="sm" type="none"/>
                      <a:tailEnd len="sm" w="sm" type="none"/>
                    </a:lnT>
                    <a:lnB cap="flat" cmpd="sng" w="14225">
                      <a:solidFill>
                        <a:srgbClr val="EBE8E5"/>
                      </a:solidFill>
                      <a:prstDash val="solid"/>
                      <a:round/>
                      <a:headEnd len="sm" w="sm" type="none"/>
                      <a:tailEnd len="sm" w="sm" type="none"/>
                    </a:lnB>
                  </a:tcPr>
                </a:tc>
              </a:tr>
            </a:tbl>
          </a:graphicData>
        </a:graphic>
      </p:graphicFrame>
      <p:grpSp>
        <p:nvGrpSpPr>
          <p:cNvPr id="98" name="Google Shape;98;p14"/>
          <p:cNvGrpSpPr/>
          <p:nvPr/>
        </p:nvGrpSpPr>
        <p:grpSpPr>
          <a:xfrm>
            <a:off x="2153041" y="1358656"/>
            <a:ext cx="1693959" cy="362676"/>
            <a:chOff x="0" y="-19050"/>
            <a:chExt cx="1391456" cy="374240"/>
          </a:xfrm>
        </p:grpSpPr>
        <p:sp>
          <p:nvSpPr>
            <p:cNvPr id="99" name="Google Shape;99;p14"/>
            <p:cNvSpPr/>
            <p:nvPr/>
          </p:nvSpPr>
          <p:spPr>
            <a:xfrm>
              <a:off x="0" y="0"/>
              <a:ext cx="1391456" cy="355190"/>
            </a:xfrm>
            <a:custGeom>
              <a:rect b="b" l="l" r="r" t="t"/>
              <a:pathLst>
                <a:path extrusionOk="0" h="355190" w="1391456">
                  <a:moveTo>
                    <a:pt x="0" y="0"/>
                  </a:moveTo>
                  <a:lnTo>
                    <a:pt x="1391456" y="0"/>
                  </a:lnTo>
                  <a:lnTo>
                    <a:pt x="1391456" y="355190"/>
                  </a:lnTo>
                  <a:lnTo>
                    <a:pt x="0" y="355190"/>
                  </a:lnTo>
                  <a:close/>
                </a:path>
              </a:pathLst>
            </a:custGeom>
            <a:solidFill>
              <a:srgbClr val="2E2B29"/>
            </a:solidFill>
            <a:ln>
              <a:noFill/>
            </a:ln>
          </p:spPr>
        </p:sp>
        <p:sp>
          <p:nvSpPr>
            <p:cNvPr id="100" name="Google Shape;100;p14"/>
            <p:cNvSpPr txBox="1"/>
            <p:nvPr/>
          </p:nvSpPr>
          <p:spPr>
            <a:xfrm>
              <a:off x="0" y="-19050"/>
              <a:ext cx="1391400" cy="374100"/>
            </a:xfrm>
            <a:prstGeom prst="rect">
              <a:avLst/>
            </a:prstGeom>
            <a:noFill/>
            <a:ln>
              <a:noFill/>
            </a:ln>
          </p:spPr>
          <p:txBody>
            <a:bodyPr anchorCtr="0" anchor="ctr" bIns="40475" lIns="40475" spcFirstLastPara="1" rIns="40475" wrap="square" tIns="40475">
              <a:noAutofit/>
            </a:bodyPr>
            <a:lstStyle/>
            <a:p>
              <a:pPr indent="0" lvl="0" marL="0" marR="0" rtl="0" algn="ctr">
                <a:lnSpc>
                  <a:spcPct val="86666"/>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grpSp>
        <p:nvGrpSpPr>
          <p:cNvPr id="101" name="Google Shape;101;p14"/>
          <p:cNvGrpSpPr/>
          <p:nvPr/>
        </p:nvGrpSpPr>
        <p:grpSpPr>
          <a:xfrm>
            <a:off x="1952223" y="1332856"/>
            <a:ext cx="543682" cy="432735"/>
            <a:chOff x="0" y="0"/>
            <a:chExt cx="812800" cy="812800"/>
          </a:xfrm>
        </p:grpSpPr>
        <p:sp>
          <p:nvSpPr>
            <p:cNvPr id="102" name="Google Shape;102;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E2B29"/>
            </a:solidFill>
            <a:ln>
              <a:noFill/>
            </a:ln>
          </p:spPr>
          <p:txBody>
            <a:bodyPr anchorCtr="0" anchor="ctr" bIns="72850" lIns="72850" spcFirstLastPara="1" rIns="72850" wrap="square" tIns="72850">
              <a:noAutofit/>
            </a:bodyPr>
            <a:lstStyle/>
            <a:p>
              <a:pPr indent="0" lvl="0" marL="0" rtl="0" algn="l">
                <a:spcBef>
                  <a:spcPts val="0"/>
                </a:spcBef>
                <a:spcAft>
                  <a:spcPts val="0"/>
                </a:spcAft>
                <a:buNone/>
              </a:pPr>
              <a:r>
                <a:t/>
              </a:r>
              <a:endParaRPr/>
            </a:p>
          </p:txBody>
        </p:sp>
        <p:sp>
          <p:nvSpPr>
            <p:cNvPr id="103" name="Google Shape;103;p14"/>
            <p:cNvSpPr txBox="1"/>
            <p:nvPr/>
          </p:nvSpPr>
          <p:spPr>
            <a:xfrm>
              <a:off x="76200" y="57150"/>
              <a:ext cx="660300" cy="679500"/>
            </a:xfrm>
            <a:prstGeom prst="rect">
              <a:avLst/>
            </a:prstGeom>
            <a:noFill/>
            <a:ln>
              <a:noFill/>
            </a:ln>
          </p:spPr>
          <p:txBody>
            <a:bodyPr anchorCtr="0" anchor="ctr" bIns="27225" lIns="27225" spcFirstLastPara="1" rIns="27225" wrap="square" tIns="27225">
              <a:noAutofit/>
            </a:bodyPr>
            <a:lstStyle/>
            <a:p>
              <a:pPr indent="0" lvl="0" marL="0" marR="0" rtl="0" algn="ctr">
                <a:lnSpc>
                  <a:spcPct val="86666"/>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grpSp>
        <p:nvGrpSpPr>
          <p:cNvPr id="104" name="Google Shape;104;p14"/>
          <p:cNvGrpSpPr/>
          <p:nvPr/>
        </p:nvGrpSpPr>
        <p:grpSpPr>
          <a:xfrm>
            <a:off x="2014566" y="1382482"/>
            <a:ext cx="418998" cy="333492"/>
            <a:chOff x="0" y="0"/>
            <a:chExt cx="812800" cy="812800"/>
          </a:xfrm>
        </p:grpSpPr>
        <p:sp>
          <p:nvSpPr>
            <p:cNvPr id="105" name="Google Shape;105;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FF9"/>
            </a:solidFill>
            <a:ln>
              <a:noFill/>
            </a:ln>
          </p:spPr>
          <p:txBody>
            <a:bodyPr anchorCtr="0" anchor="ctr" bIns="72850" lIns="72850" spcFirstLastPara="1" rIns="72850" wrap="square" tIns="72850">
              <a:noAutofit/>
            </a:bodyPr>
            <a:lstStyle/>
            <a:p>
              <a:pPr indent="0" lvl="0" marL="0" rtl="0" algn="l">
                <a:spcBef>
                  <a:spcPts val="0"/>
                </a:spcBef>
                <a:spcAft>
                  <a:spcPts val="0"/>
                </a:spcAft>
                <a:buNone/>
              </a:pPr>
              <a:r>
                <a:t/>
              </a:r>
              <a:endParaRPr/>
            </a:p>
          </p:txBody>
        </p:sp>
        <p:sp>
          <p:nvSpPr>
            <p:cNvPr id="106" name="Google Shape;106;p14"/>
            <p:cNvSpPr txBox="1"/>
            <p:nvPr/>
          </p:nvSpPr>
          <p:spPr>
            <a:xfrm>
              <a:off x="76200" y="57150"/>
              <a:ext cx="660300" cy="679500"/>
            </a:xfrm>
            <a:prstGeom prst="rect">
              <a:avLst/>
            </a:prstGeom>
            <a:noFill/>
            <a:ln>
              <a:noFill/>
            </a:ln>
          </p:spPr>
          <p:txBody>
            <a:bodyPr anchorCtr="0" anchor="ctr" bIns="27225" lIns="27225" spcFirstLastPara="1" rIns="27225" wrap="square" tIns="27225">
              <a:noAutofit/>
            </a:bodyPr>
            <a:lstStyle/>
            <a:p>
              <a:pPr indent="0" lvl="0" marL="0" marR="0" rtl="0" algn="ctr">
                <a:lnSpc>
                  <a:spcPct val="86666"/>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
        <p:nvSpPr>
          <p:cNvPr id="107" name="Google Shape;107;p14"/>
          <p:cNvSpPr/>
          <p:nvPr/>
        </p:nvSpPr>
        <p:spPr>
          <a:xfrm>
            <a:off x="3821124" y="1377117"/>
            <a:ext cx="1499893" cy="3839416"/>
          </a:xfrm>
          <a:custGeom>
            <a:rect b="b" l="l" r="r" t="t"/>
            <a:pathLst>
              <a:path extrusionOk="0" h="2020745" w="628886">
                <a:moveTo>
                  <a:pt x="0" y="0"/>
                </a:moveTo>
                <a:lnTo>
                  <a:pt x="628886" y="0"/>
                </a:lnTo>
                <a:lnTo>
                  <a:pt x="628886" y="2020745"/>
                </a:lnTo>
                <a:lnTo>
                  <a:pt x="0" y="2020745"/>
                </a:lnTo>
                <a:close/>
              </a:path>
            </a:pathLst>
          </a:custGeom>
          <a:solidFill>
            <a:srgbClr val="EBE8E5"/>
          </a:solidFill>
          <a:ln>
            <a:noFill/>
          </a:ln>
        </p:spPr>
      </p:sp>
      <p:sp>
        <p:nvSpPr>
          <p:cNvPr id="108" name="Google Shape;108;p14"/>
          <p:cNvSpPr/>
          <p:nvPr/>
        </p:nvSpPr>
        <p:spPr>
          <a:xfrm rot="10800000">
            <a:off x="5319147" y="1377676"/>
            <a:ext cx="1694098" cy="343646"/>
          </a:xfrm>
          <a:custGeom>
            <a:rect b="b" l="l" r="r" t="t"/>
            <a:pathLst>
              <a:path extrusionOk="0" h="355190" w="1391456">
                <a:moveTo>
                  <a:pt x="0" y="0"/>
                </a:moveTo>
                <a:lnTo>
                  <a:pt x="1391456" y="0"/>
                </a:lnTo>
                <a:lnTo>
                  <a:pt x="1391456" y="355190"/>
                </a:lnTo>
                <a:lnTo>
                  <a:pt x="0" y="355190"/>
                </a:lnTo>
                <a:close/>
              </a:path>
            </a:pathLst>
          </a:custGeom>
          <a:solidFill>
            <a:srgbClr val="2E2B29"/>
          </a:solidFill>
          <a:ln>
            <a:noFill/>
          </a:ln>
        </p:spPr>
      </p:sp>
      <p:grpSp>
        <p:nvGrpSpPr>
          <p:cNvPr id="109" name="Google Shape;109;p14"/>
          <p:cNvGrpSpPr/>
          <p:nvPr/>
        </p:nvGrpSpPr>
        <p:grpSpPr>
          <a:xfrm rot="10800000">
            <a:off x="6670381" y="1332849"/>
            <a:ext cx="543682" cy="432735"/>
            <a:chOff x="0" y="0"/>
            <a:chExt cx="812800" cy="812800"/>
          </a:xfrm>
        </p:grpSpPr>
        <p:sp>
          <p:nvSpPr>
            <p:cNvPr id="110" name="Google Shape;110;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E2B29"/>
            </a:solidFill>
            <a:ln>
              <a:noFill/>
            </a:ln>
          </p:spPr>
          <p:txBody>
            <a:bodyPr anchorCtr="0" anchor="ctr" bIns="72850" lIns="72850" spcFirstLastPara="1" rIns="72850" wrap="square" tIns="72850">
              <a:noAutofit/>
            </a:bodyPr>
            <a:lstStyle/>
            <a:p>
              <a:pPr indent="0" lvl="0" marL="0" rtl="0" algn="l">
                <a:spcBef>
                  <a:spcPts val="0"/>
                </a:spcBef>
                <a:spcAft>
                  <a:spcPts val="0"/>
                </a:spcAft>
                <a:buNone/>
              </a:pPr>
              <a:r>
                <a:t/>
              </a:r>
              <a:endParaRPr/>
            </a:p>
          </p:txBody>
        </p:sp>
        <p:sp>
          <p:nvSpPr>
            <p:cNvPr id="111" name="Google Shape;111;p14"/>
            <p:cNvSpPr txBox="1"/>
            <p:nvPr/>
          </p:nvSpPr>
          <p:spPr>
            <a:xfrm>
              <a:off x="76200" y="57150"/>
              <a:ext cx="660300" cy="679500"/>
            </a:xfrm>
            <a:prstGeom prst="rect">
              <a:avLst/>
            </a:prstGeom>
            <a:noFill/>
            <a:ln>
              <a:noFill/>
            </a:ln>
          </p:spPr>
          <p:txBody>
            <a:bodyPr anchorCtr="0" anchor="ctr" bIns="27225" lIns="27225" spcFirstLastPara="1" rIns="27225" wrap="square" tIns="27225">
              <a:noAutofit/>
            </a:bodyPr>
            <a:lstStyle/>
            <a:p>
              <a:pPr indent="0" lvl="0" marL="0" marR="0" rtl="0" algn="ctr">
                <a:lnSpc>
                  <a:spcPct val="86666"/>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grpSp>
        <p:nvGrpSpPr>
          <p:cNvPr id="112" name="Google Shape;112;p14"/>
          <p:cNvGrpSpPr/>
          <p:nvPr/>
        </p:nvGrpSpPr>
        <p:grpSpPr>
          <a:xfrm rot="10800000">
            <a:off x="6732721" y="1382466"/>
            <a:ext cx="418998" cy="333492"/>
            <a:chOff x="0" y="0"/>
            <a:chExt cx="812800" cy="812800"/>
          </a:xfrm>
        </p:grpSpPr>
        <p:sp>
          <p:nvSpPr>
            <p:cNvPr id="113" name="Google Shape;113;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FF9"/>
            </a:solidFill>
            <a:ln>
              <a:noFill/>
            </a:ln>
          </p:spPr>
          <p:txBody>
            <a:bodyPr anchorCtr="0" anchor="ctr" bIns="72850" lIns="72850" spcFirstLastPara="1" rIns="72850" wrap="square" tIns="72850">
              <a:noAutofit/>
            </a:bodyPr>
            <a:lstStyle/>
            <a:p>
              <a:pPr indent="0" lvl="0" marL="0" rtl="0" algn="l">
                <a:spcBef>
                  <a:spcPts val="0"/>
                </a:spcBef>
                <a:spcAft>
                  <a:spcPts val="0"/>
                </a:spcAft>
                <a:buNone/>
              </a:pPr>
              <a:r>
                <a:t/>
              </a:r>
              <a:endParaRPr/>
            </a:p>
          </p:txBody>
        </p:sp>
        <p:sp>
          <p:nvSpPr>
            <p:cNvPr id="114" name="Google Shape;114;p14"/>
            <p:cNvSpPr txBox="1"/>
            <p:nvPr/>
          </p:nvSpPr>
          <p:spPr>
            <a:xfrm>
              <a:off x="76200" y="57150"/>
              <a:ext cx="660300" cy="679500"/>
            </a:xfrm>
            <a:prstGeom prst="rect">
              <a:avLst/>
            </a:prstGeom>
            <a:noFill/>
            <a:ln>
              <a:noFill/>
            </a:ln>
          </p:spPr>
          <p:txBody>
            <a:bodyPr anchorCtr="0" anchor="ctr" bIns="27225" lIns="27225" spcFirstLastPara="1" rIns="27225" wrap="square" tIns="27225">
              <a:noAutofit/>
            </a:bodyPr>
            <a:lstStyle/>
            <a:p>
              <a:pPr indent="0" lvl="0" marL="0" marR="0" rtl="0" algn="ctr">
                <a:lnSpc>
                  <a:spcPct val="86666"/>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5" name="Shape 115"/>
        <p:cNvGrpSpPr/>
        <p:nvPr/>
      </p:nvGrpSpPr>
      <p:grpSpPr>
        <a:xfrm>
          <a:off x="0" y="0"/>
          <a:ext cx="0" cy="0"/>
          <a:chOff x="0" y="0"/>
          <a:chExt cx="0" cy="0"/>
        </a:xfrm>
      </p:grpSpPr>
      <p:cxnSp>
        <p:nvCxnSpPr>
          <p:cNvPr id="116" name="Google Shape;116;p1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117" name="Google Shape;117;p15"/>
          <p:cNvSpPr txBox="1"/>
          <p:nvPr>
            <p:ph type="title"/>
          </p:nvPr>
        </p:nvSpPr>
        <p:spPr>
          <a:xfrm>
            <a:off x="311700" y="372500"/>
            <a:ext cx="8520600" cy="733500"/>
          </a:xfrm>
          <a:prstGeom prst="rect">
            <a:avLst/>
          </a:prstGeom>
        </p:spPr>
        <p:txBody>
          <a:bodyPr anchorCtr="0" anchor="ctr" bIns="36425" lIns="72850" spcFirstLastPara="1" rIns="72850" wrap="square" tIns="36425">
            <a:normAutofit/>
          </a:bodyPr>
          <a:lstStyle>
            <a:lvl1pPr lvl="0">
              <a:spcBef>
                <a:spcPts val="0"/>
              </a:spcBef>
              <a:spcAft>
                <a:spcPts val="0"/>
              </a:spcAft>
              <a:buSzPts val="35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8" name="Google Shape;118;p15"/>
          <p:cNvSpPr txBox="1"/>
          <p:nvPr>
            <p:ph idx="1" type="body"/>
          </p:nvPr>
        </p:nvSpPr>
        <p:spPr>
          <a:xfrm>
            <a:off x="311700" y="1468825"/>
            <a:ext cx="8520600" cy="3099900"/>
          </a:xfrm>
          <a:prstGeom prst="rect">
            <a:avLst/>
          </a:prstGeom>
        </p:spPr>
        <p:txBody>
          <a:bodyPr anchorCtr="0" anchor="t" bIns="36425" lIns="72850" spcFirstLastPara="1" rIns="72850" wrap="square" tIns="36425">
            <a:normAutofit/>
          </a:bodyPr>
          <a:lstStyle>
            <a:lvl1pPr indent="-393700" lvl="0" marL="457200">
              <a:spcBef>
                <a:spcPts val="500"/>
              </a:spcBef>
              <a:spcAft>
                <a:spcPts val="0"/>
              </a:spcAft>
              <a:buSzPts val="2600"/>
              <a:buChar char="•"/>
              <a:defRPr/>
            </a:lvl1pPr>
            <a:lvl2pPr indent="-368300" lvl="1" marL="914400">
              <a:spcBef>
                <a:spcPts val="400"/>
              </a:spcBef>
              <a:spcAft>
                <a:spcPts val="0"/>
              </a:spcAft>
              <a:buSzPts val="2200"/>
              <a:buChar char="–"/>
              <a:defRPr/>
            </a:lvl2pPr>
            <a:lvl3pPr indent="-349250" lvl="2" marL="1371600">
              <a:spcBef>
                <a:spcPts val="400"/>
              </a:spcBef>
              <a:spcAft>
                <a:spcPts val="0"/>
              </a:spcAft>
              <a:buSzPts val="1900"/>
              <a:buChar char="•"/>
              <a:defRPr/>
            </a:lvl3pPr>
            <a:lvl4pPr indent="-330200" lvl="3" marL="1828800">
              <a:spcBef>
                <a:spcPts val="300"/>
              </a:spcBef>
              <a:spcAft>
                <a:spcPts val="0"/>
              </a:spcAft>
              <a:buSzPts val="1600"/>
              <a:buChar char="–"/>
              <a:defRPr/>
            </a:lvl4pPr>
            <a:lvl5pPr indent="-330200" lvl="4" marL="2286000">
              <a:spcBef>
                <a:spcPts val="300"/>
              </a:spcBef>
              <a:spcAft>
                <a:spcPts val="0"/>
              </a:spcAft>
              <a:buSzPts val="1600"/>
              <a:buChar char="»"/>
              <a:defRPr/>
            </a:lvl5pPr>
            <a:lvl6pPr indent="-330200" lvl="5" marL="2743200">
              <a:spcBef>
                <a:spcPts val="300"/>
              </a:spcBef>
              <a:spcAft>
                <a:spcPts val="0"/>
              </a:spcAft>
              <a:buSzPts val="1600"/>
              <a:buChar char="•"/>
              <a:defRPr/>
            </a:lvl6pPr>
            <a:lvl7pPr indent="-330200" lvl="6" marL="3200400">
              <a:spcBef>
                <a:spcPts val="300"/>
              </a:spcBef>
              <a:spcAft>
                <a:spcPts val="0"/>
              </a:spcAft>
              <a:buSzPts val="1600"/>
              <a:buChar char="•"/>
              <a:defRPr/>
            </a:lvl7pPr>
            <a:lvl8pPr indent="-330200" lvl="7" marL="3657600">
              <a:spcBef>
                <a:spcPts val="300"/>
              </a:spcBef>
              <a:spcAft>
                <a:spcPts val="0"/>
              </a:spcAft>
              <a:buSzPts val="1600"/>
              <a:buChar char="•"/>
              <a:defRPr/>
            </a:lvl8pPr>
            <a:lvl9pPr indent="-330200" lvl="8" marL="4114800">
              <a:spcBef>
                <a:spcPts val="300"/>
              </a:spcBef>
              <a:spcAft>
                <a:spcPts val="0"/>
              </a:spcAft>
              <a:buSzPts val="1600"/>
              <a:buChar char="•"/>
              <a:defRPr/>
            </a:lvl9pPr>
          </a:lstStyle>
          <a:p/>
        </p:txBody>
      </p:sp>
      <p:sp>
        <p:nvSpPr>
          <p:cNvPr id="119" name="Google Shape;119;p15"/>
          <p:cNvSpPr txBox="1"/>
          <p:nvPr>
            <p:ph idx="12" type="sldNum"/>
          </p:nvPr>
        </p:nvSpPr>
        <p:spPr>
          <a:xfrm>
            <a:off x="8472458" y="4663217"/>
            <a:ext cx="548700" cy="393600"/>
          </a:xfrm>
          <a:prstGeom prst="rect">
            <a:avLst/>
          </a:prstGeom>
        </p:spPr>
        <p:txBody>
          <a:bodyPr anchorCtr="0" anchor="ctr" bIns="36425" lIns="72850" spcFirstLastPara="1" rIns="72850" wrap="square" tIns="36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120" name="Shape 120"/>
        <p:cNvGrpSpPr/>
        <p:nvPr/>
      </p:nvGrpSpPr>
      <p:grpSpPr>
        <a:xfrm>
          <a:off x="0" y="0"/>
          <a:ext cx="0" cy="0"/>
          <a:chOff x="0" y="0"/>
          <a:chExt cx="0" cy="0"/>
        </a:xfrm>
      </p:grpSpPr>
      <p:sp>
        <p:nvSpPr>
          <p:cNvPr id="121" name="Google Shape;121;p16"/>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txBox="1"/>
          <p:nvPr>
            <p:ph type="title"/>
          </p:nvPr>
        </p:nvSpPr>
        <p:spPr>
          <a:xfrm>
            <a:off x="430800" y="1889700"/>
            <a:ext cx="8282400" cy="1516500"/>
          </a:xfrm>
          <a:prstGeom prst="rect">
            <a:avLst/>
          </a:prstGeom>
        </p:spPr>
        <p:txBody>
          <a:bodyPr anchorCtr="0" anchor="ctr" bIns="36425" lIns="72850" spcFirstLastPara="1" rIns="72850" wrap="square" tIns="36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23" name="Google Shape;123;p16"/>
          <p:cNvSpPr txBox="1"/>
          <p:nvPr>
            <p:ph idx="12" type="sldNum"/>
          </p:nvPr>
        </p:nvSpPr>
        <p:spPr>
          <a:xfrm>
            <a:off x="8472458" y="4663217"/>
            <a:ext cx="548700" cy="393600"/>
          </a:xfrm>
          <a:prstGeom prst="rect">
            <a:avLst/>
          </a:prstGeom>
        </p:spPr>
        <p:txBody>
          <a:bodyPr anchorCtr="0" anchor="ctr" bIns="36425" lIns="72850" spcFirstLastPara="1" rIns="72850" wrap="square" tIns="36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cxnSp>
        <p:nvCxnSpPr>
          <p:cNvPr id="125" name="Google Shape;125;p1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126" name="Google Shape;126;p17"/>
          <p:cNvSpPr txBox="1"/>
          <p:nvPr>
            <p:ph type="title"/>
          </p:nvPr>
        </p:nvSpPr>
        <p:spPr>
          <a:xfrm>
            <a:off x="311700" y="631800"/>
            <a:ext cx="2808000" cy="755700"/>
          </a:xfrm>
          <a:prstGeom prst="rect">
            <a:avLst/>
          </a:prstGeom>
        </p:spPr>
        <p:txBody>
          <a:bodyPr anchorCtr="0" anchor="ctr" bIns="36425" lIns="72850" spcFirstLastPara="1" rIns="72850" wrap="square" tIns="36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7" name="Google Shape;127;p17"/>
          <p:cNvSpPr txBox="1"/>
          <p:nvPr>
            <p:ph idx="1" type="body"/>
          </p:nvPr>
        </p:nvSpPr>
        <p:spPr>
          <a:xfrm>
            <a:off x="311700" y="1618204"/>
            <a:ext cx="2808000" cy="2950800"/>
          </a:xfrm>
          <a:prstGeom prst="rect">
            <a:avLst/>
          </a:prstGeom>
        </p:spPr>
        <p:txBody>
          <a:bodyPr anchorCtr="0" anchor="t" bIns="36425" lIns="72850" spcFirstLastPara="1" rIns="72850" wrap="square" tIns="36425">
            <a:normAutofit/>
          </a:bodyPr>
          <a:lstStyle>
            <a:lvl1pPr indent="-304800" lvl="0" marL="457200">
              <a:spcBef>
                <a:spcPts val="500"/>
              </a:spcBef>
              <a:spcAft>
                <a:spcPts val="0"/>
              </a:spcAft>
              <a:buSzPts val="1200"/>
              <a:buChar char="•"/>
              <a:defRPr sz="1200"/>
            </a:lvl1pPr>
            <a:lvl2pPr indent="-304800" lvl="1" marL="914400">
              <a:spcBef>
                <a:spcPts val="400"/>
              </a:spcBef>
              <a:spcAft>
                <a:spcPts val="0"/>
              </a:spcAft>
              <a:buSzPts val="1200"/>
              <a:buChar char="–"/>
              <a:defRPr sz="1200"/>
            </a:lvl2pPr>
            <a:lvl3pPr indent="-304800" lvl="2" marL="1371600">
              <a:spcBef>
                <a:spcPts val="400"/>
              </a:spcBef>
              <a:spcAft>
                <a:spcPts val="0"/>
              </a:spcAft>
              <a:buSzPts val="1200"/>
              <a:buChar char="•"/>
              <a:defRPr sz="1200"/>
            </a:lvl3pPr>
            <a:lvl4pPr indent="-304800" lvl="3" marL="1828800">
              <a:spcBef>
                <a:spcPts val="300"/>
              </a:spcBef>
              <a:spcAft>
                <a:spcPts val="0"/>
              </a:spcAft>
              <a:buSzPts val="1200"/>
              <a:buChar char="–"/>
              <a:defRPr sz="1200"/>
            </a:lvl4pPr>
            <a:lvl5pPr indent="-304800" lvl="4" marL="2286000">
              <a:spcBef>
                <a:spcPts val="300"/>
              </a:spcBef>
              <a:spcAft>
                <a:spcPts val="0"/>
              </a:spcAft>
              <a:buSzPts val="1200"/>
              <a:buChar char="»"/>
              <a:defRPr sz="1200"/>
            </a:lvl5pPr>
            <a:lvl6pPr indent="-304800" lvl="5" marL="2743200">
              <a:spcBef>
                <a:spcPts val="300"/>
              </a:spcBef>
              <a:spcAft>
                <a:spcPts val="0"/>
              </a:spcAft>
              <a:buSzPts val="1200"/>
              <a:buChar char="•"/>
              <a:defRPr sz="1200"/>
            </a:lvl6pPr>
            <a:lvl7pPr indent="-304800" lvl="6" marL="3200400">
              <a:spcBef>
                <a:spcPts val="300"/>
              </a:spcBef>
              <a:spcAft>
                <a:spcPts val="0"/>
              </a:spcAft>
              <a:buSzPts val="1200"/>
              <a:buChar char="•"/>
              <a:defRPr sz="1200"/>
            </a:lvl7pPr>
            <a:lvl8pPr indent="-304800" lvl="7" marL="3657600">
              <a:spcBef>
                <a:spcPts val="300"/>
              </a:spcBef>
              <a:spcAft>
                <a:spcPts val="0"/>
              </a:spcAft>
              <a:buSzPts val="1200"/>
              <a:buChar char="•"/>
              <a:defRPr sz="1200"/>
            </a:lvl8pPr>
            <a:lvl9pPr indent="-304800" lvl="8" marL="4114800">
              <a:spcBef>
                <a:spcPts val="300"/>
              </a:spcBef>
              <a:spcAft>
                <a:spcPts val="0"/>
              </a:spcAft>
              <a:buSzPts val="1200"/>
              <a:buChar char="•"/>
              <a:defRPr sz="1200"/>
            </a:lvl9pPr>
          </a:lstStyle>
          <a:p/>
        </p:txBody>
      </p:sp>
      <p:sp>
        <p:nvSpPr>
          <p:cNvPr id="128" name="Google Shape;128;p17"/>
          <p:cNvSpPr txBox="1"/>
          <p:nvPr>
            <p:ph idx="12" type="sldNum"/>
          </p:nvPr>
        </p:nvSpPr>
        <p:spPr>
          <a:xfrm>
            <a:off x="8472458" y="4663217"/>
            <a:ext cx="548700" cy="393600"/>
          </a:xfrm>
          <a:prstGeom prst="rect">
            <a:avLst/>
          </a:prstGeom>
        </p:spPr>
        <p:txBody>
          <a:bodyPr anchorCtr="0" anchor="ctr" bIns="36425" lIns="72850" spcFirstLastPara="1" rIns="72850" wrap="square" tIns="36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29" name="Shape 129"/>
        <p:cNvGrpSpPr/>
        <p:nvPr/>
      </p:nvGrpSpPr>
      <p:grpSpPr>
        <a:xfrm>
          <a:off x="0" y="0"/>
          <a:ext cx="0" cy="0"/>
          <a:chOff x="0" y="0"/>
          <a:chExt cx="0" cy="0"/>
        </a:xfrm>
      </p:grpSpPr>
      <p:sp>
        <p:nvSpPr>
          <p:cNvPr id="130" name="Google Shape;130;p18"/>
          <p:cNvSpPr txBox="1"/>
          <p:nvPr>
            <p:ph type="title"/>
          </p:nvPr>
        </p:nvSpPr>
        <p:spPr>
          <a:xfrm>
            <a:off x="490250" y="528900"/>
            <a:ext cx="5678100" cy="4085700"/>
          </a:xfrm>
          <a:prstGeom prst="rect">
            <a:avLst/>
          </a:prstGeom>
        </p:spPr>
        <p:txBody>
          <a:bodyPr anchorCtr="0" anchor="ctr" bIns="36425" lIns="72850" spcFirstLastPara="1" rIns="72850" wrap="square" tIns="36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131" name="Google Shape;131;p18"/>
          <p:cNvSpPr txBox="1"/>
          <p:nvPr>
            <p:ph idx="12" type="sldNum"/>
          </p:nvPr>
        </p:nvSpPr>
        <p:spPr>
          <a:xfrm>
            <a:off x="8472458" y="4663217"/>
            <a:ext cx="548700" cy="393600"/>
          </a:xfrm>
          <a:prstGeom prst="rect">
            <a:avLst/>
          </a:prstGeom>
        </p:spPr>
        <p:txBody>
          <a:bodyPr anchorCtr="0" anchor="ctr" bIns="36425" lIns="72850" spcFirstLastPara="1" rIns="72850" wrap="square" tIns="36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32" name="Shape 132"/>
        <p:cNvGrpSpPr/>
        <p:nvPr/>
      </p:nvGrpSpPr>
      <p:grpSpPr>
        <a:xfrm>
          <a:off x="0" y="0"/>
          <a:ext cx="0" cy="0"/>
          <a:chOff x="0" y="0"/>
          <a:chExt cx="0" cy="0"/>
        </a:xfrm>
      </p:grpSpPr>
      <p:sp>
        <p:nvSpPr>
          <p:cNvPr id="133" name="Google Shape;133;p1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1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135" name="Google Shape;135;p19"/>
          <p:cNvSpPr txBox="1"/>
          <p:nvPr>
            <p:ph type="title"/>
          </p:nvPr>
        </p:nvSpPr>
        <p:spPr>
          <a:xfrm>
            <a:off x="265500" y="1078750"/>
            <a:ext cx="4045200" cy="1789200"/>
          </a:xfrm>
          <a:prstGeom prst="rect">
            <a:avLst/>
          </a:prstGeom>
        </p:spPr>
        <p:txBody>
          <a:bodyPr anchorCtr="0" anchor="ctr" bIns="36425" lIns="72850" spcFirstLastPara="1" rIns="72850" wrap="square" tIns="36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136" name="Google Shape;136;p19"/>
          <p:cNvSpPr txBox="1"/>
          <p:nvPr>
            <p:ph idx="1" type="subTitle"/>
          </p:nvPr>
        </p:nvSpPr>
        <p:spPr>
          <a:xfrm>
            <a:off x="265500" y="2921401"/>
            <a:ext cx="4045200" cy="1345500"/>
          </a:xfrm>
          <a:prstGeom prst="rect">
            <a:avLst/>
          </a:prstGeom>
        </p:spPr>
        <p:txBody>
          <a:bodyPr anchorCtr="0" anchor="t" bIns="36425" lIns="72850" spcFirstLastPara="1" rIns="72850" wrap="square" tIns="36425">
            <a:normAutofit/>
          </a:bodyPr>
          <a:lstStyle>
            <a:lvl1pPr lvl="0" algn="ctr">
              <a:lnSpc>
                <a:spcPct val="100000"/>
              </a:lnSpc>
              <a:spcBef>
                <a:spcPts val="500"/>
              </a:spcBef>
              <a:spcAft>
                <a:spcPts val="0"/>
              </a:spcAft>
              <a:buClr>
                <a:schemeClr val="lt1"/>
              </a:buClr>
              <a:buSzPts val="1900"/>
              <a:buNone/>
              <a:defRPr sz="1900">
                <a:solidFill>
                  <a:schemeClr val="lt1"/>
                </a:solidFill>
              </a:defRPr>
            </a:lvl1pPr>
            <a:lvl2pPr lvl="1" algn="ctr">
              <a:lnSpc>
                <a:spcPct val="100000"/>
              </a:lnSpc>
              <a:spcBef>
                <a:spcPts val="400"/>
              </a:spcBef>
              <a:spcAft>
                <a:spcPts val="0"/>
              </a:spcAft>
              <a:buClr>
                <a:schemeClr val="lt1"/>
              </a:buClr>
              <a:buSzPts val="1900"/>
              <a:buNone/>
              <a:defRPr sz="1900">
                <a:solidFill>
                  <a:schemeClr val="lt1"/>
                </a:solidFill>
              </a:defRPr>
            </a:lvl2pPr>
            <a:lvl3pPr lvl="2" algn="ctr">
              <a:lnSpc>
                <a:spcPct val="100000"/>
              </a:lnSpc>
              <a:spcBef>
                <a:spcPts val="400"/>
              </a:spcBef>
              <a:spcAft>
                <a:spcPts val="0"/>
              </a:spcAft>
              <a:buClr>
                <a:schemeClr val="lt1"/>
              </a:buClr>
              <a:buSzPts val="1900"/>
              <a:buNone/>
              <a:defRPr sz="1900">
                <a:solidFill>
                  <a:schemeClr val="lt1"/>
                </a:solidFill>
              </a:defRPr>
            </a:lvl3pPr>
            <a:lvl4pPr lvl="3" algn="ctr">
              <a:lnSpc>
                <a:spcPct val="100000"/>
              </a:lnSpc>
              <a:spcBef>
                <a:spcPts val="300"/>
              </a:spcBef>
              <a:spcAft>
                <a:spcPts val="0"/>
              </a:spcAft>
              <a:buClr>
                <a:schemeClr val="lt1"/>
              </a:buClr>
              <a:buSzPts val="1900"/>
              <a:buNone/>
              <a:defRPr sz="1900">
                <a:solidFill>
                  <a:schemeClr val="lt1"/>
                </a:solidFill>
              </a:defRPr>
            </a:lvl4pPr>
            <a:lvl5pPr lvl="4" algn="ctr">
              <a:lnSpc>
                <a:spcPct val="100000"/>
              </a:lnSpc>
              <a:spcBef>
                <a:spcPts val="300"/>
              </a:spcBef>
              <a:spcAft>
                <a:spcPts val="0"/>
              </a:spcAft>
              <a:buClr>
                <a:schemeClr val="lt1"/>
              </a:buClr>
              <a:buSzPts val="1900"/>
              <a:buNone/>
              <a:defRPr sz="1900">
                <a:solidFill>
                  <a:schemeClr val="lt1"/>
                </a:solidFill>
              </a:defRPr>
            </a:lvl5pPr>
            <a:lvl6pPr lvl="5" algn="ctr">
              <a:lnSpc>
                <a:spcPct val="100000"/>
              </a:lnSpc>
              <a:spcBef>
                <a:spcPts val="300"/>
              </a:spcBef>
              <a:spcAft>
                <a:spcPts val="0"/>
              </a:spcAft>
              <a:buClr>
                <a:schemeClr val="lt1"/>
              </a:buClr>
              <a:buSzPts val="1900"/>
              <a:buNone/>
              <a:defRPr sz="1900">
                <a:solidFill>
                  <a:schemeClr val="lt1"/>
                </a:solidFill>
              </a:defRPr>
            </a:lvl6pPr>
            <a:lvl7pPr lvl="6" algn="ctr">
              <a:lnSpc>
                <a:spcPct val="100000"/>
              </a:lnSpc>
              <a:spcBef>
                <a:spcPts val="300"/>
              </a:spcBef>
              <a:spcAft>
                <a:spcPts val="0"/>
              </a:spcAft>
              <a:buClr>
                <a:schemeClr val="lt1"/>
              </a:buClr>
              <a:buSzPts val="1900"/>
              <a:buNone/>
              <a:defRPr sz="1900">
                <a:solidFill>
                  <a:schemeClr val="lt1"/>
                </a:solidFill>
              </a:defRPr>
            </a:lvl7pPr>
            <a:lvl8pPr lvl="7" algn="ctr">
              <a:lnSpc>
                <a:spcPct val="100000"/>
              </a:lnSpc>
              <a:spcBef>
                <a:spcPts val="300"/>
              </a:spcBef>
              <a:spcAft>
                <a:spcPts val="0"/>
              </a:spcAft>
              <a:buClr>
                <a:schemeClr val="lt1"/>
              </a:buClr>
              <a:buSzPts val="1900"/>
              <a:buNone/>
              <a:defRPr sz="1900">
                <a:solidFill>
                  <a:schemeClr val="lt1"/>
                </a:solidFill>
              </a:defRPr>
            </a:lvl8pPr>
            <a:lvl9pPr lvl="8" algn="ctr">
              <a:lnSpc>
                <a:spcPct val="100000"/>
              </a:lnSpc>
              <a:spcBef>
                <a:spcPts val="300"/>
              </a:spcBef>
              <a:spcAft>
                <a:spcPts val="0"/>
              </a:spcAft>
              <a:buClr>
                <a:schemeClr val="lt1"/>
              </a:buClr>
              <a:buSzPts val="1900"/>
              <a:buNone/>
              <a:defRPr sz="1900">
                <a:solidFill>
                  <a:schemeClr val="lt1"/>
                </a:solidFill>
              </a:defRPr>
            </a:lvl9pPr>
          </a:lstStyle>
          <a:p/>
        </p:txBody>
      </p:sp>
      <p:sp>
        <p:nvSpPr>
          <p:cNvPr id="137" name="Google Shape;137;p19"/>
          <p:cNvSpPr txBox="1"/>
          <p:nvPr>
            <p:ph idx="2" type="body"/>
          </p:nvPr>
        </p:nvSpPr>
        <p:spPr>
          <a:xfrm>
            <a:off x="4939500" y="724200"/>
            <a:ext cx="3837000" cy="3695100"/>
          </a:xfrm>
          <a:prstGeom prst="rect">
            <a:avLst/>
          </a:prstGeom>
        </p:spPr>
        <p:txBody>
          <a:bodyPr anchorCtr="0" anchor="ctr" bIns="36425" lIns="72850" spcFirstLastPara="1" rIns="72850" wrap="square" tIns="36425">
            <a:normAutofit/>
          </a:bodyPr>
          <a:lstStyle>
            <a:lvl1pPr indent="-393700" lvl="0" marL="457200">
              <a:spcBef>
                <a:spcPts val="500"/>
              </a:spcBef>
              <a:spcAft>
                <a:spcPts val="0"/>
              </a:spcAft>
              <a:buSzPts val="2600"/>
              <a:buChar char="•"/>
              <a:defRPr/>
            </a:lvl1pPr>
            <a:lvl2pPr indent="-368300" lvl="1" marL="914400">
              <a:spcBef>
                <a:spcPts val="400"/>
              </a:spcBef>
              <a:spcAft>
                <a:spcPts val="0"/>
              </a:spcAft>
              <a:buSzPts val="2200"/>
              <a:buChar char="–"/>
              <a:defRPr/>
            </a:lvl2pPr>
            <a:lvl3pPr indent="-349250" lvl="2" marL="1371600">
              <a:spcBef>
                <a:spcPts val="400"/>
              </a:spcBef>
              <a:spcAft>
                <a:spcPts val="0"/>
              </a:spcAft>
              <a:buSzPts val="1900"/>
              <a:buChar char="•"/>
              <a:defRPr/>
            </a:lvl3pPr>
            <a:lvl4pPr indent="-330200" lvl="3" marL="1828800">
              <a:spcBef>
                <a:spcPts val="300"/>
              </a:spcBef>
              <a:spcAft>
                <a:spcPts val="0"/>
              </a:spcAft>
              <a:buSzPts val="1600"/>
              <a:buChar char="–"/>
              <a:defRPr/>
            </a:lvl4pPr>
            <a:lvl5pPr indent="-330200" lvl="4" marL="2286000">
              <a:spcBef>
                <a:spcPts val="300"/>
              </a:spcBef>
              <a:spcAft>
                <a:spcPts val="0"/>
              </a:spcAft>
              <a:buSzPts val="1600"/>
              <a:buChar char="»"/>
              <a:defRPr/>
            </a:lvl5pPr>
            <a:lvl6pPr indent="-330200" lvl="5" marL="2743200">
              <a:spcBef>
                <a:spcPts val="300"/>
              </a:spcBef>
              <a:spcAft>
                <a:spcPts val="0"/>
              </a:spcAft>
              <a:buSzPts val="1600"/>
              <a:buChar char="•"/>
              <a:defRPr/>
            </a:lvl6pPr>
            <a:lvl7pPr indent="-330200" lvl="6" marL="3200400">
              <a:spcBef>
                <a:spcPts val="300"/>
              </a:spcBef>
              <a:spcAft>
                <a:spcPts val="0"/>
              </a:spcAft>
              <a:buSzPts val="1600"/>
              <a:buChar char="•"/>
              <a:defRPr/>
            </a:lvl7pPr>
            <a:lvl8pPr indent="-330200" lvl="7" marL="3657600">
              <a:spcBef>
                <a:spcPts val="300"/>
              </a:spcBef>
              <a:spcAft>
                <a:spcPts val="0"/>
              </a:spcAft>
              <a:buSzPts val="1600"/>
              <a:buChar char="•"/>
              <a:defRPr/>
            </a:lvl8pPr>
            <a:lvl9pPr indent="-330200" lvl="8" marL="4114800">
              <a:spcBef>
                <a:spcPts val="300"/>
              </a:spcBef>
              <a:spcAft>
                <a:spcPts val="0"/>
              </a:spcAft>
              <a:buSzPts val="1600"/>
              <a:buChar char="•"/>
              <a:defRPr/>
            </a:lvl9pPr>
          </a:lstStyle>
          <a:p/>
        </p:txBody>
      </p:sp>
      <p:sp>
        <p:nvSpPr>
          <p:cNvPr id="138" name="Google Shape;138;p19"/>
          <p:cNvSpPr txBox="1"/>
          <p:nvPr>
            <p:ph idx="12" type="sldNum"/>
          </p:nvPr>
        </p:nvSpPr>
        <p:spPr>
          <a:xfrm>
            <a:off x="8472458" y="4663217"/>
            <a:ext cx="548700" cy="393600"/>
          </a:xfrm>
          <a:prstGeom prst="rect">
            <a:avLst/>
          </a:prstGeom>
        </p:spPr>
        <p:txBody>
          <a:bodyPr anchorCtr="0" anchor="ctr" bIns="36425" lIns="72850" spcFirstLastPara="1" rIns="72850" wrap="square" tIns="36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586432" y="1450121"/>
            <a:ext cx="6646200" cy="1000500"/>
          </a:xfrm>
          <a:prstGeom prst="rect">
            <a:avLst/>
          </a:prstGeom>
          <a:noFill/>
          <a:ln>
            <a:noFill/>
          </a:ln>
        </p:spPr>
        <p:txBody>
          <a:bodyPr anchorCtr="0" anchor="ctr" bIns="36425" lIns="72850" spcFirstLastPara="1" rIns="72850" wrap="square" tIns="3642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 name="Google Shape;17;p3"/>
          <p:cNvSpPr txBox="1"/>
          <p:nvPr>
            <p:ph idx="1" type="subTitle"/>
          </p:nvPr>
        </p:nvSpPr>
        <p:spPr>
          <a:xfrm>
            <a:off x="1172865" y="2645229"/>
            <a:ext cx="5473500" cy="1192800"/>
          </a:xfrm>
          <a:prstGeom prst="rect">
            <a:avLst/>
          </a:prstGeom>
          <a:noFill/>
          <a:ln>
            <a:noFill/>
          </a:ln>
        </p:spPr>
        <p:txBody>
          <a:bodyPr anchorCtr="0" anchor="t" bIns="36425" lIns="72850" spcFirstLastPara="1" rIns="72850" wrap="square" tIns="36425">
            <a:normAutofit/>
          </a:bodyPr>
          <a:lstStyle>
            <a:lvl1pPr lvl="0" algn="ctr">
              <a:spcBef>
                <a:spcPts val="500"/>
              </a:spcBef>
              <a:spcAft>
                <a:spcPts val="0"/>
              </a:spcAft>
              <a:buClr>
                <a:srgbClr val="888888"/>
              </a:buClr>
              <a:buSzPts val="2600"/>
              <a:buNone/>
              <a:defRPr>
                <a:solidFill>
                  <a:srgbClr val="888888"/>
                </a:solidFill>
              </a:defRPr>
            </a:lvl1pPr>
            <a:lvl2pPr lvl="1" algn="ctr">
              <a:spcBef>
                <a:spcPts val="400"/>
              </a:spcBef>
              <a:spcAft>
                <a:spcPts val="0"/>
              </a:spcAft>
              <a:buClr>
                <a:srgbClr val="888888"/>
              </a:buClr>
              <a:buSzPts val="2200"/>
              <a:buNone/>
              <a:defRPr>
                <a:solidFill>
                  <a:srgbClr val="888888"/>
                </a:solidFill>
              </a:defRPr>
            </a:lvl2pPr>
            <a:lvl3pPr lvl="2" algn="ctr">
              <a:spcBef>
                <a:spcPts val="400"/>
              </a:spcBef>
              <a:spcAft>
                <a:spcPts val="0"/>
              </a:spcAft>
              <a:buClr>
                <a:srgbClr val="888888"/>
              </a:buClr>
              <a:buSzPts val="1900"/>
              <a:buNone/>
              <a:defRPr>
                <a:solidFill>
                  <a:srgbClr val="888888"/>
                </a:solidFill>
              </a:defRPr>
            </a:lvl3pPr>
            <a:lvl4pPr lvl="3" algn="ctr">
              <a:spcBef>
                <a:spcPts val="300"/>
              </a:spcBef>
              <a:spcAft>
                <a:spcPts val="0"/>
              </a:spcAft>
              <a:buClr>
                <a:srgbClr val="888888"/>
              </a:buClr>
              <a:buSzPts val="1600"/>
              <a:buNone/>
              <a:defRPr>
                <a:solidFill>
                  <a:srgbClr val="888888"/>
                </a:solidFill>
              </a:defRPr>
            </a:lvl4pPr>
            <a:lvl5pPr lvl="4" algn="ctr">
              <a:spcBef>
                <a:spcPts val="300"/>
              </a:spcBef>
              <a:spcAft>
                <a:spcPts val="0"/>
              </a:spcAft>
              <a:buClr>
                <a:srgbClr val="888888"/>
              </a:buClr>
              <a:buSzPts val="1600"/>
              <a:buNone/>
              <a:defRPr>
                <a:solidFill>
                  <a:srgbClr val="888888"/>
                </a:solidFill>
              </a:defRPr>
            </a:lvl5pPr>
            <a:lvl6pPr lvl="5" algn="ctr">
              <a:spcBef>
                <a:spcPts val="300"/>
              </a:spcBef>
              <a:spcAft>
                <a:spcPts val="0"/>
              </a:spcAft>
              <a:buClr>
                <a:srgbClr val="888888"/>
              </a:buClr>
              <a:buSzPts val="1600"/>
              <a:buNone/>
              <a:defRPr>
                <a:solidFill>
                  <a:srgbClr val="888888"/>
                </a:solidFill>
              </a:defRPr>
            </a:lvl6pPr>
            <a:lvl7pPr lvl="6" algn="ctr">
              <a:spcBef>
                <a:spcPts val="300"/>
              </a:spcBef>
              <a:spcAft>
                <a:spcPts val="0"/>
              </a:spcAft>
              <a:buClr>
                <a:srgbClr val="888888"/>
              </a:buClr>
              <a:buSzPts val="1600"/>
              <a:buNone/>
              <a:defRPr>
                <a:solidFill>
                  <a:srgbClr val="888888"/>
                </a:solidFill>
              </a:defRPr>
            </a:lvl7pPr>
            <a:lvl8pPr lvl="7" algn="ctr">
              <a:spcBef>
                <a:spcPts val="300"/>
              </a:spcBef>
              <a:spcAft>
                <a:spcPts val="0"/>
              </a:spcAft>
              <a:buClr>
                <a:srgbClr val="888888"/>
              </a:buClr>
              <a:buSzPts val="1600"/>
              <a:buNone/>
              <a:defRPr>
                <a:solidFill>
                  <a:srgbClr val="888888"/>
                </a:solidFill>
              </a:defRPr>
            </a:lvl8pPr>
            <a:lvl9pPr lvl="8" algn="ctr">
              <a:spcBef>
                <a:spcPts val="300"/>
              </a:spcBef>
              <a:spcAft>
                <a:spcPts val="0"/>
              </a:spcAft>
              <a:buClr>
                <a:srgbClr val="888888"/>
              </a:buClr>
              <a:buSzPts val="1600"/>
              <a:buNone/>
              <a:defRPr>
                <a:solidFill>
                  <a:srgbClr val="888888"/>
                </a:solidFill>
              </a:defRPr>
            </a:lvl9pPr>
          </a:lstStyle>
          <a:p/>
        </p:txBody>
      </p:sp>
      <p:sp>
        <p:nvSpPr>
          <p:cNvPr id="18" name="Google Shape;18;p3"/>
          <p:cNvSpPr txBox="1"/>
          <p:nvPr>
            <p:ph idx="10" type="dt"/>
          </p:nvPr>
        </p:nvSpPr>
        <p:spPr>
          <a:xfrm>
            <a:off x="390955" y="4326591"/>
            <a:ext cx="1824600" cy="248400"/>
          </a:xfrm>
          <a:prstGeom prst="rect">
            <a:avLst/>
          </a:prstGeom>
          <a:noFill/>
          <a:ln>
            <a:noFill/>
          </a:ln>
        </p:spPr>
        <p:txBody>
          <a:bodyPr anchorCtr="0" anchor="ctr" bIns="36425" lIns="72850" spcFirstLastPara="1" rIns="72850" wrap="square" tIns="364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 name="Google Shape;19;p3"/>
          <p:cNvSpPr txBox="1"/>
          <p:nvPr>
            <p:ph idx="11" type="ftr"/>
          </p:nvPr>
        </p:nvSpPr>
        <p:spPr>
          <a:xfrm>
            <a:off x="2671525" y="4326591"/>
            <a:ext cx="2475900" cy="248400"/>
          </a:xfrm>
          <a:prstGeom prst="rect">
            <a:avLst/>
          </a:prstGeom>
          <a:noFill/>
          <a:ln>
            <a:noFill/>
          </a:ln>
        </p:spPr>
        <p:txBody>
          <a:bodyPr anchorCtr="0" anchor="ctr" bIns="36425" lIns="72850" spcFirstLastPara="1" rIns="72850" wrap="square" tIns="3642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 name="Google Shape;20;p3"/>
          <p:cNvSpPr txBox="1"/>
          <p:nvPr>
            <p:ph idx="12" type="sldNum"/>
          </p:nvPr>
        </p:nvSpPr>
        <p:spPr>
          <a:xfrm>
            <a:off x="5603686" y="4326591"/>
            <a:ext cx="1824600" cy="248400"/>
          </a:xfrm>
          <a:prstGeom prst="rect">
            <a:avLst/>
          </a:prstGeom>
          <a:noFill/>
          <a:ln>
            <a:noFill/>
          </a:ln>
        </p:spPr>
        <p:txBody>
          <a:bodyPr anchorCtr="0" anchor="ctr" bIns="36425" lIns="72850" spcFirstLastPara="1" rIns="72850" wrap="square" tIns="36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390955" y="186938"/>
            <a:ext cx="7037100" cy="777900"/>
          </a:xfrm>
          <a:prstGeom prst="rect">
            <a:avLst/>
          </a:prstGeom>
          <a:noFill/>
          <a:ln>
            <a:noFill/>
          </a:ln>
        </p:spPr>
        <p:txBody>
          <a:bodyPr anchorCtr="0" anchor="ctr" bIns="36425" lIns="72850" spcFirstLastPara="1" rIns="72850" wrap="square" tIns="3642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 name="Google Shape;23;p4"/>
          <p:cNvSpPr txBox="1"/>
          <p:nvPr>
            <p:ph idx="1" type="body"/>
          </p:nvPr>
        </p:nvSpPr>
        <p:spPr>
          <a:xfrm>
            <a:off x="390955" y="1089212"/>
            <a:ext cx="7037100" cy="3080700"/>
          </a:xfrm>
          <a:prstGeom prst="rect">
            <a:avLst/>
          </a:prstGeom>
          <a:noFill/>
          <a:ln>
            <a:noFill/>
          </a:ln>
        </p:spPr>
        <p:txBody>
          <a:bodyPr anchorCtr="0" anchor="t" bIns="36425" lIns="72850" spcFirstLastPara="1" rIns="72850" wrap="square" tIns="3642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4" name="Google Shape;24;p4"/>
          <p:cNvSpPr txBox="1"/>
          <p:nvPr>
            <p:ph idx="10" type="dt"/>
          </p:nvPr>
        </p:nvSpPr>
        <p:spPr>
          <a:xfrm>
            <a:off x="390955" y="4326591"/>
            <a:ext cx="1824600" cy="248400"/>
          </a:xfrm>
          <a:prstGeom prst="rect">
            <a:avLst/>
          </a:prstGeom>
          <a:noFill/>
          <a:ln>
            <a:noFill/>
          </a:ln>
        </p:spPr>
        <p:txBody>
          <a:bodyPr anchorCtr="0" anchor="ctr" bIns="36425" lIns="72850" spcFirstLastPara="1" rIns="72850" wrap="square" tIns="364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 name="Google Shape;25;p4"/>
          <p:cNvSpPr txBox="1"/>
          <p:nvPr>
            <p:ph idx="11" type="ftr"/>
          </p:nvPr>
        </p:nvSpPr>
        <p:spPr>
          <a:xfrm>
            <a:off x="2671525" y="4326591"/>
            <a:ext cx="2475900" cy="248400"/>
          </a:xfrm>
          <a:prstGeom prst="rect">
            <a:avLst/>
          </a:prstGeom>
          <a:noFill/>
          <a:ln>
            <a:noFill/>
          </a:ln>
        </p:spPr>
        <p:txBody>
          <a:bodyPr anchorCtr="0" anchor="ctr" bIns="36425" lIns="72850" spcFirstLastPara="1" rIns="72850" wrap="square" tIns="3642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 name="Google Shape;26;p4"/>
          <p:cNvSpPr txBox="1"/>
          <p:nvPr>
            <p:ph idx="12" type="sldNum"/>
          </p:nvPr>
        </p:nvSpPr>
        <p:spPr>
          <a:xfrm>
            <a:off x="5603686" y="4326591"/>
            <a:ext cx="1824600" cy="248400"/>
          </a:xfrm>
          <a:prstGeom prst="rect">
            <a:avLst/>
          </a:prstGeom>
          <a:noFill/>
          <a:ln>
            <a:noFill/>
          </a:ln>
        </p:spPr>
        <p:txBody>
          <a:bodyPr anchorCtr="0" anchor="ctr" bIns="36425" lIns="72850" spcFirstLastPara="1" rIns="72850" wrap="square" tIns="36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617655" y="2999655"/>
            <a:ext cx="6646200" cy="927000"/>
          </a:xfrm>
          <a:prstGeom prst="rect">
            <a:avLst/>
          </a:prstGeom>
          <a:noFill/>
          <a:ln>
            <a:noFill/>
          </a:ln>
        </p:spPr>
        <p:txBody>
          <a:bodyPr anchorCtr="0" anchor="t" bIns="36425" lIns="72850" spcFirstLastPara="1" rIns="72850" wrap="square" tIns="36425">
            <a:normAutofit/>
          </a:bodyPr>
          <a:lstStyle>
            <a:lvl1pPr lvl="0" algn="l">
              <a:spcBef>
                <a:spcPts val="0"/>
              </a:spcBef>
              <a:spcAft>
                <a:spcPts val="0"/>
              </a:spcAft>
              <a:buClr>
                <a:schemeClr val="dk1"/>
              </a:buClr>
              <a:buSzPts val="3200"/>
              <a:buFont typeface="Calibri"/>
              <a:buNone/>
              <a:defRPr b="1" sz="32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 name="Google Shape;29;p5"/>
          <p:cNvSpPr txBox="1"/>
          <p:nvPr>
            <p:ph idx="1" type="body"/>
          </p:nvPr>
        </p:nvSpPr>
        <p:spPr>
          <a:xfrm>
            <a:off x="617655" y="1978519"/>
            <a:ext cx="6646200" cy="1021200"/>
          </a:xfrm>
          <a:prstGeom prst="rect">
            <a:avLst/>
          </a:prstGeom>
          <a:noFill/>
          <a:ln>
            <a:noFill/>
          </a:ln>
        </p:spPr>
        <p:txBody>
          <a:bodyPr anchorCtr="0" anchor="b" bIns="36425" lIns="72850" spcFirstLastPara="1" rIns="72850" wrap="square" tIns="36425">
            <a:normAutofit/>
          </a:bodyPr>
          <a:lstStyle>
            <a:lvl1pPr indent="-228600" lvl="0" marL="457200" algn="l">
              <a:spcBef>
                <a:spcPts val="300"/>
              </a:spcBef>
              <a:spcAft>
                <a:spcPts val="0"/>
              </a:spcAft>
              <a:buClr>
                <a:srgbClr val="888888"/>
              </a:buClr>
              <a:buSzPts val="1600"/>
              <a:buNone/>
              <a:defRPr sz="1600">
                <a:solidFill>
                  <a:srgbClr val="888888"/>
                </a:solidFill>
              </a:defRPr>
            </a:lvl1pPr>
            <a:lvl2pPr indent="-228600" lvl="1" marL="914400" algn="l">
              <a:spcBef>
                <a:spcPts val="300"/>
              </a:spcBef>
              <a:spcAft>
                <a:spcPts val="0"/>
              </a:spcAft>
              <a:buClr>
                <a:srgbClr val="888888"/>
              </a:buClr>
              <a:buSzPts val="1400"/>
              <a:buNone/>
              <a:defRPr sz="1400">
                <a:solidFill>
                  <a:srgbClr val="888888"/>
                </a:solidFill>
              </a:defRPr>
            </a:lvl2pPr>
            <a:lvl3pPr indent="-228600" lvl="2" marL="1371600" algn="l">
              <a:spcBef>
                <a:spcPts val="300"/>
              </a:spcBef>
              <a:spcAft>
                <a:spcPts val="0"/>
              </a:spcAft>
              <a:buClr>
                <a:srgbClr val="888888"/>
              </a:buClr>
              <a:buSzPts val="1300"/>
              <a:buNone/>
              <a:defRPr sz="1300">
                <a:solidFill>
                  <a:srgbClr val="888888"/>
                </a:solidFill>
              </a:defRPr>
            </a:lvl3pPr>
            <a:lvl4pPr indent="-228600" lvl="3" marL="1828800" algn="l">
              <a:spcBef>
                <a:spcPts val="200"/>
              </a:spcBef>
              <a:spcAft>
                <a:spcPts val="0"/>
              </a:spcAft>
              <a:buClr>
                <a:srgbClr val="888888"/>
              </a:buClr>
              <a:buSzPts val="1100"/>
              <a:buNone/>
              <a:defRPr sz="1100">
                <a:solidFill>
                  <a:srgbClr val="888888"/>
                </a:solidFill>
              </a:defRPr>
            </a:lvl4pPr>
            <a:lvl5pPr indent="-228600" lvl="4" marL="2286000" algn="l">
              <a:spcBef>
                <a:spcPts val="200"/>
              </a:spcBef>
              <a:spcAft>
                <a:spcPts val="0"/>
              </a:spcAft>
              <a:buClr>
                <a:srgbClr val="888888"/>
              </a:buClr>
              <a:buSzPts val="1100"/>
              <a:buNone/>
              <a:defRPr sz="1100">
                <a:solidFill>
                  <a:srgbClr val="888888"/>
                </a:solidFill>
              </a:defRPr>
            </a:lvl5pPr>
            <a:lvl6pPr indent="-228600" lvl="5" marL="2743200" algn="l">
              <a:spcBef>
                <a:spcPts val="200"/>
              </a:spcBef>
              <a:spcAft>
                <a:spcPts val="0"/>
              </a:spcAft>
              <a:buClr>
                <a:srgbClr val="888888"/>
              </a:buClr>
              <a:buSzPts val="1100"/>
              <a:buNone/>
              <a:defRPr sz="1100">
                <a:solidFill>
                  <a:srgbClr val="888888"/>
                </a:solidFill>
              </a:defRPr>
            </a:lvl6pPr>
            <a:lvl7pPr indent="-228600" lvl="6" marL="3200400" algn="l">
              <a:spcBef>
                <a:spcPts val="200"/>
              </a:spcBef>
              <a:spcAft>
                <a:spcPts val="0"/>
              </a:spcAft>
              <a:buClr>
                <a:srgbClr val="888888"/>
              </a:buClr>
              <a:buSzPts val="1100"/>
              <a:buNone/>
              <a:defRPr sz="1100">
                <a:solidFill>
                  <a:srgbClr val="888888"/>
                </a:solidFill>
              </a:defRPr>
            </a:lvl7pPr>
            <a:lvl8pPr indent="-228600" lvl="7" marL="3657600" algn="l">
              <a:spcBef>
                <a:spcPts val="200"/>
              </a:spcBef>
              <a:spcAft>
                <a:spcPts val="0"/>
              </a:spcAft>
              <a:buClr>
                <a:srgbClr val="888888"/>
              </a:buClr>
              <a:buSzPts val="1100"/>
              <a:buNone/>
              <a:defRPr sz="1100">
                <a:solidFill>
                  <a:srgbClr val="888888"/>
                </a:solidFill>
              </a:defRPr>
            </a:lvl8pPr>
            <a:lvl9pPr indent="-228600" lvl="8" marL="4114800" algn="l">
              <a:spcBef>
                <a:spcPts val="200"/>
              </a:spcBef>
              <a:spcAft>
                <a:spcPts val="0"/>
              </a:spcAft>
              <a:buClr>
                <a:srgbClr val="888888"/>
              </a:buClr>
              <a:buSzPts val="1100"/>
              <a:buNone/>
              <a:defRPr sz="1100">
                <a:solidFill>
                  <a:srgbClr val="888888"/>
                </a:solidFill>
              </a:defRPr>
            </a:lvl9pPr>
          </a:lstStyle>
          <a:p/>
        </p:txBody>
      </p:sp>
      <p:sp>
        <p:nvSpPr>
          <p:cNvPr id="30" name="Google Shape;30;p5"/>
          <p:cNvSpPr txBox="1"/>
          <p:nvPr>
            <p:ph idx="10" type="dt"/>
          </p:nvPr>
        </p:nvSpPr>
        <p:spPr>
          <a:xfrm>
            <a:off x="390955" y="4326591"/>
            <a:ext cx="1824600" cy="248400"/>
          </a:xfrm>
          <a:prstGeom prst="rect">
            <a:avLst/>
          </a:prstGeom>
          <a:noFill/>
          <a:ln>
            <a:noFill/>
          </a:ln>
        </p:spPr>
        <p:txBody>
          <a:bodyPr anchorCtr="0" anchor="ctr" bIns="36425" lIns="72850" spcFirstLastPara="1" rIns="72850" wrap="square" tIns="364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p5"/>
          <p:cNvSpPr txBox="1"/>
          <p:nvPr>
            <p:ph idx="11" type="ftr"/>
          </p:nvPr>
        </p:nvSpPr>
        <p:spPr>
          <a:xfrm>
            <a:off x="2671525" y="4326591"/>
            <a:ext cx="2475900" cy="248400"/>
          </a:xfrm>
          <a:prstGeom prst="rect">
            <a:avLst/>
          </a:prstGeom>
          <a:noFill/>
          <a:ln>
            <a:noFill/>
          </a:ln>
        </p:spPr>
        <p:txBody>
          <a:bodyPr anchorCtr="0" anchor="ctr" bIns="36425" lIns="72850" spcFirstLastPara="1" rIns="72850" wrap="square" tIns="3642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2" name="Google Shape;32;p5"/>
          <p:cNvSpPr txBox="1"/>
          <p:nvPr>
            <p:ph idx="12" type="sldNum"/>
          </p:nvPr>
        </p:nvSpPr>
        <p:spPr>
          <a:xfrm>
            <a:off x="5603686" y="4326591"/>
            <a:ext cx="1824600" cy="248400"/>
          </a:xfrm>
          <a:prstGeom prst="rect">
            <a:avLst/>
          </a:prstGeom>
          <a:noFill/>
          <a:ln>
            <a:noFill/>
          </a:ln>
        </p:spPr>
        <p:txBody>
          <a:bodyPr anchorCtr="0" anchor="ctr" bIns="36425" lIns="72850" spcFirstLastPara="1" rIns="72850" wrap="square" tIns="36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390955" y="186938"/>
            <a:ext cx="7037100" cy="777900"/>
          </a:xfrm>
          <a:prstGeom prst="rect">
            <a:avLst/>
          </a:prstGeom>
          <a:noFill/>
          <a:ln>
            <a:noFill/>
          </a:ln>
        </p:spPr>
        <p:txBody>
          <a:bodyPr anchorCtr="0" anchor="ctr" bIns="36425" lIns="72850" spcFirstLastPara="1" rIns="72850" wrap="square" tIns="3642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5" name="Google Shape;35;p6"/>
          <p:cNvSpPr txBox="1"/>
          <p:nvPr>
            <p:ph idx="1" type="body"/>
          </p:nvPr>
        </p:nvSpPr>
        <p:spPr>
          <a:xfrm>
            <a:off x="390955" y="1089212"/>
            <a:ext cx="3453300" cy="3080700"/>
          </a:xfrm>
          <a:prstGeom prst="rect">
            <a:avLst/>
          </a:prstGeom>
          <a:noFill/>
          <a:ln>
            <a:noFill/>
          </a:ln>
        </p:spPr>
        <p:txBody>
          <a:bodyPr anchorCtr="0" anchor="t" bIns="36425" lIns="72850" spcFirstLastPara="1" rIns="72850" wrap="square" tIns="36425">
            <a:normAutofit/>
          </a:bodyPr>
          <a:lstStyle>
            <a:lvl1pPr indent="-368300" lvl="0" marL="457200" algn="l">
              <a:spcBef>
                <a:spcPts val="400"/>
              </a:spcBef>
              <a:spcAft>
                <a:spcPts val="0"/>
              </a:spcAft>
              <a:buClr>
                <a:schemeClr val="dk1"/>
              </a:buClr>
              <a:buSzPts val="2200"/>
              <a:buChar char="•"/>
              <a:defRPr sz="2200"/>
            </a:lvl1pPr>
            <a:lvl2pPr indent="-349250" lvl="1" marL="914400" algn="l">
              <a:spcBef>
                <a:spcPts val="400"/>
              </a:spcBef>
              <a:spcAft>
                <a:spcPts val="0"/>
              </a:spcAft>
              <a:buClr>
                <a:schemeClr val="dk1"/>
              </a:buClr>
              <a:buSzPts val="1900"/>
              <a:buChar char="–"/>
              <a:defRPr sz="1900"/>
            </a:lvl2pPr>
            <a:lvl3pPr indent="-330200" lvl="2" marL="1371600" algn="l">
              <a:spcBef>
                <a:spcPts val="300"/>
              </a:spcBef>
              <a:spcAft>
                <a:spcPts val="0"/>
              </a:spcAft>
              <a:buClr>
                <a:schemeClr val="dk1"/>
              </a:buClr>
              <a:buSzPts val="1600"/>
              <a:buChar char="•"/>
              <a:defRPr sz="16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36" name="Google Shape;36;p6"/>
          <p:cNvSpPr txBox="1"/>
          <p:nvPr>
            <p:ph idx="2" type="body"/>
          </p:nvPr>
        </p:nvSpPr>
        <p:spPr>
          <a:xfrm>
            <a:off x="3974708" y="1089212"/>
            <a:ext cx="3453300" cy="3080700"/>
          </a:xfrm>
          <a:prstGeom prst="rect">
            <a:avLst/>
          </a:prstGeom>
          <a:noFill/>
          <a:ln>
            <a:noFill/>
          </a:ln>
        </p:spPr>
        <p:txBody>
          <a:bodyPr anchorCtr="0" anchor="t" bIns="36425" lIns="72850" spcFirstLastPara="1" rIns="72850" wrap="square" tIns="36425">
            <a:normAutofit/>
          </a:bodyPr>
          <a:lstStyle>
            <a:lvl1pPr indent="-368300" lvl="0" marL="457200" algn="l">
              <a:spcBef>
                <a:spcPts val="400"/>
              </a:spcBef>
              <a:spcAft>
                <a:spcPts val="0"/>
              </a:spcAft>
              <a:buClr>
                <a:schemeClr val="dk1"/>
              </a:buClr>
              <a:buSzPts val="2200"/>
              <a:buChar char="•"/>
              <a:defRPr sz="2200"/>
            </a:lvl1pPr>
            <a:lvl2pPr indent="-349250" lvl="1" marL="914400" algn="l">
              <a:spcBef>
                <a:spcPts val="400"/>
              </a:spcBef>
              <a:spcAft>
                <a:spcPts val="0"/>
              </a:spcAft>
              <a:buClr>
                <a:schemeClr val="dk1"/>
              </a:buClr>
              <a:buSzPts val="1900"/>
              <a:buChar char="–"/>
              <a:defRPr sz="1900"/>
            </a:lvl2pPr>
            <a:lvl3pPr indent="-330200" lvl="2" marL="1371600" algn="l">
              <a:spcBef>
                <a:spcPts val="300"/>
              </a:spcBef>
              <a:spcAft>
                <a:spcPts val="0"/>
              </a:spcAft>
              <a:buClr>
                <a:schemeClr val="dk1"/>
              </a:buClr>
              <a:buSzPts val="1600"/>
              <a:buChar char="•"/>
              <a:defRPr sz="16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37" name="Google Shape;37;p6"/>
          <p:cNvSpPr txBox="1"/>
          <p:nvPr>
            <p:ph idx="10" type="dt"/>
          </p:nvPr>
        </p:nvSpPr>
        <p:spPr>
          <a:xfrm>
            <a:off x="390955" y="4326591"/>
            <a:ext cx="1824600" cy="248400"/>
          </a:xfrm>
          <a:prstGeom prst="rect">
            <a:avLst/>
          </a:prstGeom>
          <a:noFill/>
          <a:ln>
            <a:noFill/>
          </a:ln>
        </p:spPr>
        <p:txBody>
          <a:bodyPr anchorCtr="0" anchor="ctr" bIns="36425" lIns="72850" spcFirstLastPara="1" rIns="72850" wrap="square" tIns="364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6"/>
          <p:cNvSpPr txBox="1"/>
          <p:nvPr>
            <p:ph idx="11" type="ftr"/>
          </p:nvPr>
        </p:nvSpPr>
        <p:spPr>
          <a:xfrm>
            <a:off x="2671525" y="4326591"/>
            <a:ext cx="2475900" cy="248400"/>
          </a:xfrm>
          <a:prstGeom prst="rect">
            <a:avLst/>
          </a:prstGeom>
          <a:noFill/>
          <a:ln>
            <a:noFill/>
          </a:ln>
        </p:spPr>
        <p:txBody>
          <a:bodyPr anchorCtr="0" anchor="ctr" bIns="36425" lIns="72850" spcFirstLastPara="1" rIns="72850" wrap="square" tIns="3642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9" name="Google Shape;39;p6"/>
          <p:cNvSpPr txBox="1"/>
          <p:nvPr>
            <p:ph idx="12" type="sldNum"/>
          </p:nvPr>
        </p:nvSpPr>
        <p:spPr>
          <a:xfrm>
            <a:off x="5603686" y="4326591"/>
            <a:ext cx="1824600" cy="248400"/>
          </a:xfrm>
          <a:prstGeom prst="rect">
            <a:avLst/>
          </a:prstGeom>
          <a:noFill/>
          <a:ln>
            <a:noFill/>
          </a:ln>
        </p:spPr>
        <p:txBody>
          <a:bodyPr anchorCtr="0" anchor="ctr" bIns="36425" lIns="72850" spcFirstLastPara="1" rIns="72850" wrap="square" tIns="36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390955" y="186938"/>
            <a:ext cx="7037100" cy="777900"/>
          </a:xfrm>
          <a:prstGeom prst="rect">
            <a:avLst/>
          </a:prstGeom>
          <a:noFill/>
          <a:ln>
            <a:noFill/>
          </a:ln>
        </p:spPr>
        <p:txBody>
          <a:bodyPr anchorCtr="0" anchor="ctr" bIns="36425" lIns="72850" spcFirstLastPara="1" rIns="72850" wrap="square" tIns="36425">
            <a:normAutofit/>
          </a:bodyPr>
          <a:lstStyle>
            <a:lvl1pPr lvl="0" algn="ctr">
              <a:spcBef>
                <a:spcPts val="0"/>
              </a:spcBef>
              <a:spcAft>
                <a:spcPts val="0"/>
              </a:spcAft>
              <a:buClr>
                <a:schemeClr val="dk1"/>
              </a:buClr>
              <a:buSzPts val="3500"/>
              <a:buFont typeface="Calibri"/>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2" name="Google Shape;42;p7"/>
          <p:cNvSpPr txBox="1"/>
          <p:nvPr>
            <p:ph idx="1" type="body"/>
          </p:nvPr>
        </p:nvSpPr>
        <p:spPr>
          <a:xfrm>
            <a:off x="390955" y="1044909"/>
            <a:ext cx="3454800" cy="435600"/>
          </a:xfrm>
          <a:prstGeom prst="rect">
            <a:avLst/>
          </a:prstGeom>
          <a:noFill/>
          <a:ln>
            <a:noFill/>
          </a:ln>
        </p:spPr>
        <p:txBody>
          <a:bodyPr anchorCtr="0" anchor="b" bIns="36425" lIns="72850" spcFirstLastPara="1" rIns="72850" wrap="square" tIns="36425">
            <a:normAutofit/>
          </a:bodyPr>
          <a:lstStyle>
            <a:lvl1pPr indent="-228600" lvl="0" marL="457200" algn="l">
              <a:spcBef>
                <a:spcPts val="400"/>
              </a:spcBef>
              <a:spcAft>
                <a:spcPts val="0"/>
              </a:spcAft>
              <a:buClr>
                <a:schemeClr val="dk1"/>
              </a:buClr>
              <a:buSzPts val="1900"/>
              <a:buNone/>
              <a:defRPr b="1" sz="1900"/>
            </a:lvl1pPr>
            <a:lvl2pPr indent="-228600" lvl="1" marL="914400" algn="l">
              <a:spcBef>
                <a:spcPts val="300"/>
              </a:spcBef>
              <a:spcAft>
                <a:spcPts val="0"/>
              </a:spcAft>
              <a:buClr>
                <a:schemeClr val="dk1"/>
              </a:buClr>
              <a:buSzPts val="1600"/>
              <a:buNone/>
              <a:defRPr b="1" sz="1600"/>
            </a:lvl2pPr>
            <a:lvl3pPr indent="-228600" lvl="2" marL="1371600" algn="l">
              <a:spcBef>
                <a:spcPts val="300"/>
              </a:spcBef>
              <a:spcAft>
                <a:spcPts val="0"/>
              </a:spcAft>
              <a:buClr>
                <a:schemeClr val="dk1"/>
              </a:buClr>
              <a:buSzPts val="1400"/>
              <a:buNone/>
              <a:defRPr b="1" sz="1400"/>
            </a:lvl3pPr>
            <a:lvl4pPr indent="-228600" lvl="3" marL="1828800" algn="l">
              <a:spcBef>
                <a:spcPts val="300"/>
              </a:spcBef>
              <a:spcAft>
                <a:spcPts val="0"/>
              </a:spcAft>
              <a:buClr>
                <a:schemeClr val="dk1"/>
              </a:buClr>
              <a:buSzPts val="1300"/>
              <a:buNone/>
              <a:defRPr b="1" sz="1300"/>
            </a:lvl4pPr>
            <a:lvl5pPr indent="-228600" lvl="4" marL="2286000" algn="l">
              <a:spcBef>
                <a:spcPts val="300"/>
              </a:spcBef>
              <a:spcAft>
                <a:spcPts val="0"/>
              </a:spcAft>
              <a:buClr>
                <a:schemeClr val="dk1"/>
              </a:buClr>
              <a:buSzPts val="1300"/>
              <a:buNone/>
              <a:defRPr b="1" sz="1300"/>
            </a:lvl5pPr>
            <a:lvl6pPr indent="-228600" lvl="5" marL="2743200" algn="l">
              <a:spcBef>
                <a:spcPts val="300"/>
              </a:spcBef>
              <a:spcAft>
                <a:spcPts val="0"/>
              </a:spcAft>
              <a:buClr>
                <a:schemeClr val="dk1"/>
              </a:buClr>
              <a:buSzPts val="1300"/>
              <a:buNone/>
              <a:defRPr b="1" sz="1300"/>
            </a:lvl6pPr>
            <a:lvl7pPr indent="-228600" lvl="6" marL="3200400" algn="l">
              <a:spcBef>
                <a:spcPts val="300"/>
              </a:spcBef>
              <a:spcAft>
                <a:spcPts val="0"/>
              </a:spcAft>
              <a:buClr>
                <a:schemeClr val="dk1"/>
              </a:buClr>
              <a:buSzPts val="1300"/>
              <a:buNone/>
              <a:defRPr b="1" sz="1300"/>
            </a:lvl7pPr>
            <a:lvl8pPr indent="-228600" lvl="7" marL="3657600" algn="l">
              <a:spcBef>
                <a:spcPts val="300"/>
              </a:spcBef>
              <a:spcAft>
                <a:spcPts val="0"/>
              </a:spcAft>
              <a:buClr>
                <a:schemeClr val="dk1"/>
              </a:buClr>
              <a:buSzPts val="1300"/>
              <a:buNone/>
              <a:defRPr b="1" sz="1300"/>
            </a:lvl8pPr>
            <a:lvl9pPr indent="-228600" lvl="8" marL="4114800" algn="l">
              <a:spcBef>
                <a:spcPts val="300"/>
              </a:spcBef>
              <a:spcAft>
                <a:spcPts val="0"/>
              </a:spcAft>
              <a:buClr>
                <a:schemeClr val="dk1"/>
              </a:buClr>
              <a:buSzPts val="1300"/>
              <a:buNone/>
              <a:defRPr b="1" sz="1300"/>
            </a:lvl9pPr>
          </a:lstStyle>
          <a:p/>
        </p:txBody>
      </p:sp>
      <p:sp>
        <p:nvSpPr>
          <p:cNvPr id="43" name="Google Shape;43;p7"/>
          <p:cNvSpPr txBox="1"/>
          <p:nvPr>
            <p:ph idx="2" type="body"/>
          </p:nvPr>
        </p:nvSpPr>
        <p:spPr>
          <a:xfrm>
            <a:off x="390955" y="1480377"/>
            <a:ext cx="3454800" cy="2689500"/>
          </a:xfrm>
          <a:prstGeom prst="rect">
            <a:avLst/>
          </a:prstGeom>
          <a:noFill/>
          <a:ln>
            <a:noFill/>
          </a:ln>
        </p:spPr>
        <p:txBody>
          <a:bodyPr anchorCtr="0" anchor="t" bIns="36425" lIns="72850" spcFirstLastPara="1" rIns="72850" wrap="square" tIns="36425">
            <a:normAutofit/>
          </a:bodyPr>
          <a:lstStyle>
            <a:lvl1pPr indent="-349250" lvl="0" marL="457200" algn="l">
              <a:spcBef>
                <a:spcPts val="400"/>
              </a:spcBef>
              <a:spcAft>
                <a:spcPts val="0"/>
              </a:spcAft>
              <a:buClr>
                <a:schemeClr val="dk1"/>
              </a:buClr>
              <a:buSzPts val="1900"/>
              <a:buChar char="•"/>
              <a:defRPr sz="1900"/>
            </a:lvl1pPr>
            <a:lvl2pPr indent="-330200" lvl="1" marL="914400" algn="l">
              <a:spcBef>
                <a:spcPts val="300"/>
              </a:spcBef>
              <a:spcAft>
                <a:spcPts val="0"/>
              </a:spcAft>
              <a:buClr>
                <a:schemeClr val="dk1"/>
              </a:buClr>
              <a:buSzPts val="1600"/>
              <a:buChar char="–"/>
              <a:defRPr sz="1600"/>
            </a:lvl2pPr>
            <a:lvl3pPr indent="-317500" lvl="2" marL="1371600" algn="l">
              <a:spcBef>
                <a:spcPts val="300"/>
              </a:spcBef>
              <a:spcAft>
                <a:spcPts val="0"/>
              </a:spcAft>
              <a:buClr>
                <a:schemeClr val="dk1"/>
              </a:buClr>
              <a:buSzPts val="1400"/>
              <a:buChar char="•"/>
              <a:defRPr sz="1400"/>
            </a:lvl3pPr>
            <a:lvl4pPr indent="-311150" lvl="3" marL="1828800" algn="l">
              <a:spcBef>
                <a:spcPts val="300"/>
              </a:spcBef>
              <a:spcAft>
                <a:spcPts val="0"/>
              </a:spcAft>
              <a:buClr>
                <a:schemeClr val="dk1"/>
              </a:buClr>
              <a:buSzPts val="1300"/>
              <a:buChar char="–"/>
              <a:defRPr sz="1300"/>
            </a:lvl4pPr>
            <a:lvl5pPr indent="-311150" lvl="4" marL="2286000" algn="l">
              <a:spcBef>
                <a:spcPts val="300"/>
              </a:spcBef>
              <a:spcAft>
                <a:spcPts val="0"/>
              </a:spcAft>
              <a:buClr>
                <a:schemeClr val="dk1"/>
              </a:buClr>
              <a:buSzPts val="1300"/>
              <a:buChar char="»"/>
              <a:defRPr sz="1300"/>
            </a:lvl5pPr>
            <a:lvl6pPr indent="-311150" lvl="5" marL="2743200" algn="l">
              <a:spcBef>
                <a:spcPts val="300"/>
              </a:spcBef>
              <a:spcAft>
                <a:spcPts val="0"/>
              </a:spcAft>
              <a:buClr>
                <a:schemeClr val="dk1"/>
              </a:buClr>
              <a:buSzPts val="1300"/>
              <a:buChar char="•"/>
              <a:defRPr sz="1300"/>
            </a:lvl6pPr>
            <a:lvl7pPr indent="-311150" lvl="6" marL="3200400" algn="l">
              <a:spcBef>
                <a:spcPts val="300"/>
              </a:spcBef>
              <a:spcAft>
                <a:spcPts val="0"/>
              </a:spcAft>
              <a:buClr>
                <a:schemeClr val="dk1"/>
              </a:buClr>
              <a:buSzPts val="1300"/>
              <a:buChar char="•"/>
              <a:defRPr sz="1300"/>
            </a:lvl7pPr>
            <a:lvl8pPr indent="-311150" lvl="7" marL="3657600" algn="l">
              <a:spcBef>
                <a:spcPts val="300"/>
              </a:spcBef>
              <a:spcAft>
                <a:spcPts val="0"/>
              </a:spcAft>
              <a:buClr>
                <a:schemeClr val="dk1"/>
              </a:buClr>
              <a:buSzPts val="1300"/>
              <a:buChar char="•"/>
              <a:defRPr sz="1300"/>
            </a:lvl8pPr>
            <a:lvl9pPr indent="-311150" lvl="8" marL="4114800" algn="l">
              <a:spcBef>
                <a:spcPts val="300"/>
              </a:spcBef>
              <a:spcAft>
                <a:spcPts val="0"/>
              </a:spcAft>
              <a:buClr>
                <a:schemeClr val="dk1"/>
              </a:buClr>
              <a:buSzPts val="1300"/>
              <a:buChar char="•"/>
              <a:defRPr sz="1300"/>
            </a:lvl9pPr>
          </a:lstStyle>
          <a:p/>
        </p:txBody>
      </p:sp>
      <p:sp>
        <p:nvSpPr>
          <p:cNvPr id="44" name="Google Shape;44;p7"/>
          <p:cNvSpPr txBox="1"/>
          <p:nvPr>
            <p:ph idx="3" type="body"/>
          </p:nvPr>
        </p:nvSpPr>
        <p:spPr>
          <a:xfrm>
            <a:off x="3971993" y="1044909"/>
            <a:ext cx="3456000" cy="435600"/>
          </a:xfrm>
          <a:prstGeom prst="rect">
            <a:avLst/>
          </a:prstGeom>
          <a:noFill/>
          <a:ln>
            <a:noFill/>
          </a:ln>
        </p:spPr>
        <p:txBody>
          <a:bodyPr anchorCtr="0" anchor="b" bIns="36425" lIns="72850" spcFirstLastPara="1" rIns="72850" wrap="square" tIns="36425">
            <a:normAutofit/>
          </a:bodyPr>
          <a:lstStyle>
            <a:lvl1pPr indent="-228600" lvl="0" marL="457200" algn="l">
              <a:spcBef>
                <a:spcPts val="400"/>
              </a:spcBef>
              <a:spcAft>
                <a:spcPts val="0"/>
              </a:spcAft>
              <a:buClr>
                <a:schemeClr val="dk1"/>
              </a:buClr>
              <a:buSzPts val="1900"/>
              <a:buNone/>
              <a:defRPr b="1" sz="1900"/>
            </a:lvl1pPr>
            <a:lvl2pPr indent="-228600" lvl="1" marL="914400" algn="l">
              <a:spcBef>
                <a:spcPts val="300"/>
              </a:spcBef>
              <a:spcAft>
                <a:spcPts val="0"/>
              </a:spcAft>
              <a:buClr>
                <a:schemeClr val="dk1"/>
              </a:buClr>
              <a:buSzPts val="1600"/>
              <a:buNone/>
              <a:defRPr b="1" sz="1600"/>
            </a:lvl2pPr>
            <a:lvl3pPr indent="-228600" lvl="2" marL="1371600" algn="l">
              <a:spcBef>
                <a:spcPts val="300"/>
              </a:spcBef>
              <a:spcAft>
                <a:spcPts val="0"/>
              </a:spcAft>
              <a:buClr>
                <a:schemeClr val="dk1"/>
              </a:buClr>
              <a:buSzPts val="1400"/>
              <a:buNone/>
              <a:defRPr b="1" sz="1400"/>
            </a:lvl3pPr>
            <a:lvl4pPr indent="-228600" lvl="3" marL="1828800" algn="l">
              <a:spcBef>
                <a:spcPts val="300"/>
              </a:spcBef>
              <a:spcAft>
                <a:spcPts val="0"/>
              </a:spcAft>
              <a:buClr>
                <a:schemeClr val="dk1"/>
              </a:buClr>
              <a:buSzPts val="1300"/>
              <a:buNone/>
              <a:defRPr b="1" sz="1300"/>
            </a:lvl4pPr>
            <a:lvl5pPr indent="-228600" lvl="4" marL="2286000" algn="l">
              <a:spcBef>
                <a:spcPts val="300"/>
              </a:spcBef>
              <a:spcAft>
                <a:spcPts val="0"/>
              </a:spcAft>
              <a:buClr>
                <a:schemeClr val="dk1"/>
              </a:buClr>
              <a:buSzPts val="1300"/>
              <a:buNone/>
              <a:defRPr b="1" sz="1300"/>
            </a:lvl5pPr>
            <a:lvl6pPr indent="-228600" lvl="5" marL="2743200" algn="l">
              <a:spcBef>
                <a:spcPts val="300"/>
              </a:spcBef>
              <a:spcAft>
                <a:spcPts val="0"/>
              </a:spcAft>
              <a:buClr>
                <a:schemeClr val="dk1"/>
              </a:buClr>
              <a:buSzPts val="1300"/>
              <a:buNone/>
              <a:defRPr b="1" sz="1300"/>
            </a:lvl6pPr>
            <a:lvl7pPr indent="-228600" lvl="6" marL="3200400" algn="l">
              <a:spcBef>
                <a:spcPts val="300"/>
              </a:spcBef>
              <a:spcAft>
                <a:spcPts val="0"/>
              </a:spcAft>
              <a:buClr>
                <a:schemeClr val="dk1"/>
              </a:buClr>
              <a:buSzPts val="1300"/>
              <a:buNone/>
              <a:defRPr b="1" sz="1300"/>
            </a:lvl7pPr>
            <a:lvl8pPr indent="-228600" lvl="7" marL="3657600" algn="l">
              <a:spcBef>
                <a:spcPts val="300"/>
              </a:spcBef>
              <a:spcAft>
                <a:spcPts val="0"/>
              </a:spcAft>
              <a:buClr>
                <a:schemeClr val="dk1"/>
              </a:buClr>
              <a:buSzPts val="1300"/>
              <a:buNone/>
              <a:defRPr b="1" sz="1300"/>
            </a:lvl8pPr>
            <a:lvl9pPr indent="-228600" lvl="8" marL="4114800" algn="l">
              <a:spcBef>
                <a:spcPts val="300"/>
              </a:spcBef>
              <a:spcAft>
                <a:spcPts val="0"/>
              </a:spcAft>
              <a:buClr>
                <a:schemeClr val="dk1"/>
              </a:buClr>
              <a:buSzPts val="1300"/>
              <a:buNone/>
              <a:defRPr b="1" sz="1300"/>
            </a:lvl9pPr>
          </a:lstStyle>
          <a:p/>
        </p:txBody>
      </p:sp>
      <p:sp>
        <p:nvSpPr>
          <p:cNvPr id="45" name="Google Shape;45;p7"/>
          <p:cNvSpPr txBox="1"/>
          <p:nvPr>
            <p:ph idx="4" type="body"/>
          </p:nvPr>
        </p:nvSpPr>
        <p:spPr>
          <a:xfrm>
            <a:off x="3971993" y="1480377"/>
            <a:ext cx="3456000" cy="2689500"/>
          </a:xfrm>
          <a:prstGeom prst="rect">
            <a:avLst/>
          </a:prstGeom>
          <a:noFill/>
          <a:ln>
            <a:noFill/>
          </a:ln>
        </p:spPr>
        <p:txBody>
          <a:bodyPr anchorCtr="0" anchor="t" bIns="36425" lIns="72850" spcFirstLastPara="1" rIns="72850" wrap="square" tIns="36425">
            <a:normAutofit/>
          </a:bodyPr>
          <a:lstStyle>
            <a:lvl1pPr indent="-349250" lvl="0" marL="457200" algn="l">
              <a:spcBef>
                <a:spcPts val="400"/>
              </a:spcBef>
              <a:spcAft>
                <a:spcPts val="0"/>
              </a:spcAft>
              <a:buClr>
                <a:schemeClr val="dk1"/>
              </a:buClr>
              <a:buSzPts val="1900"/>
              <a:buChar char="•"/>
              <a:defRPr sz="1900"/>
            </a:lvl1pPr>
            <a:lvl2pPr indent="-330200" lvl="1" marL="914400" algn="l">
              <a:spcBef>
                <a:spcPts val="300"/>
              </a:spcBef>
              <a:spcAft>
                <a:spcPts val="0"/>
              </a:spcAft>
              <a:buClr>
                <a:schemeClr val="dk1"/>
              </a:buClr>
              <a:buSzPts val="1600"/>
              <a:buChar char="–"/>
              <a:defRPr sz="1600"/>
            </a:lvl2pPr>
            <a:lvl3pPr indent="-317500" lvl="2" marL="1371600" algn="l">
              <a:spcBef>
                <a:spcPts val="300"/>
              </a:spcBef>
              <a:spcAft>
                <a:spcPts val="0"/>
              </a:spcAft>
              <a:buClr>
                <a:schemeClr val="dk1"/>
              </a:buClr>
              <a:buSzPts val="1400"/>
              <a:buChar char="•"/>
              <a:defRPr sz="1400"/>
            </a:lvl3pPr>
            <a:lvl4pPr indent="-311150" lvl="3" marL="1828800" algn="l">
              <a:spcBef>
                <a:spcPts val="300"/>
              </a:spcBef>
              <a:spcAft>
                <a:spcPts val="0"/>
              </a:spcAft>
              <a:buClr>
                <a:schemeClr val="dk1"/>
              </a:buClr>
              <a:buSzPts val="1300"/>
              <a:buChar char="–"/>
              <a:defRPr sz="1300"/>
            </a:lvl4pPr>
            <a:lvl5pPr indent="-311150" lvl="4" marL="2286000" algn="l">
              <a:spcBef>
                <a:spcPts val="300"/>
              </a:spcBef>
              <a:spcAft>
                <a:spcPts val="0"/>
              </a:spcAft>
              <a:buClr>
                <a:schemeClr val="dk1"/>
              </a:buClr>
              <a:buSzPts val="1300"/>
              <a:buChar char="»"/>
              <a:defRPr sz="1300"/>
            </a:lvl5pPr>
            <a:lvl6pPr indent="-311150" lvl="5" marL="2743200" algn="l">
              <a:spcBef>
                <a:spcPts val="300"/>
              </a:spcBef>
              <a:spcAft>
                <a:spcPts val="0"/>
              </a:spcAft>
              <a:buClr>
                <a:schemeClr val="dk1"/>
              </a:buClr>
              <a:buSzPts val="1300"/>
              <a:buChar char="•"/>
              <a:defRPr sz="1300"/>
            </a:lvl6pPr>
            <a:lvl7pPr indent="-311150" lvl="6" marL="3200400" algn="l">
              <a:spcBef>
                <a:spcPts val="300"/>
              </a:spcBef>
              <a:spcAft>
                <a:spcPts val="0"/>
              </a:spcAft>
              <a:buClr>
                <a:schemeClr val="dk1"/>
              </a:buClr>
              <a:buSzPts val="1300"/>
              <a:buChar char="•"/>
              <a:defRPr sz="1300"/>
            </a:lvl7pPr>
            <a:lvl8pPr indent="-311150" lvl="7" marL="3657600" algn="l">
              <a:spcBef>
                <a:spcPts val="300"/>
              </a:spcBef>
              <a:spcAft>
                <a:spcPts val="0"/>
              </a:spcAft>
              <a:buClr>
                <a:schemeClr val="dk1"/>
              </a:buClr>
              <a:buSzPts val="1300"/>
              <a:buChar char="•"/>
              <a:defRPr sz="1300"/>
            </a:lvl8pPr>
            <a:lvl9pPr indent="-311150" lvl="8" marL="4114800" algn="l">
              <a:spcBef>
                <a:spcPts val="300"/>
              </a:spcBef>
              <a:spcAft>
                <a:spcPts val="0"/>
              </a:spcAft>
              <a:buClr>
                <a:schemeClr val="dk1"/>
              </a:buClr>
              <a:buSzPts val="1300"/>
              <a:buChar char="•"/>
              <a:defRPr sz="1300"/>
            </a:lvl9pPr>
          </a:lstStyle>
          <a:p/>
        </p:txBody>
      </p:sp>
      <p:sp>
        <p:nvSpPr>
          <p:cNvPr id="46" name="Google Shape;46;p7"/>
          <p:cNvSpPr txBox="1"/>
          <p:nvPr>
            <p:ph idx="10" type="dt"/>
          </p:nvPr>
        </p:nvSpPr>
        <p:spPr>
          <a:xfrm>
            <a:off x="390955" y="4326591"/>
            <a:ext cx="1824600" cy="248400"/>
          </a:xfrm>
          <a:prstGeom prst="rect">
            <a:avLst/>
          </a:prstGeom>
          <a:noFill/>
          <a:ln>
            <a:noFill/>
          </a:ln>
        </p:spPr>
        <p:txBody>
          <a:bodyPr anchorCtr="0" anchor="ctr" bIns="36425" lIns="72850" spcFirstLastPara="1" rIns="72850" wrap="square" tIns="364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7"/>
          <p:cNvSpPr txBox="1"/>
          <p:nvPr>
            <p:ph idx="11" type="ftr"/>
          </p:nvPr>
        </p:nvSpPr>
        <p:spPr>
          <a:xfrm>
            <a:off x="2671525" y="4326591"/>
            <a:ext cx="2475900" cy="248400"/>
          </a:xfrm>
          <a:prstGeom prst="rect">
            <a:avLst/>
          </a:prstGeom>
          <a:noFill/>
          <a:ln>
            <a:noFill/>
          </a:ln>
        </p:spPr>
        <p:txBody>
          <a:bodyPr anchorCtr="0" anchor="ctr" bIns="36425" lIns="72850" spcFirstLastPara="1" rIns="72850" wrap="square" tIns="3642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p7"/>
          <p:cNvSpPr txBox="1"/>
          <p:nvPr>
            <p:ph idx="12" type="sldNum"/>
          </p:nvPr>
        </p:nvSpPr>
        <p:spPr>
          <a:xfrm>
            <a:off x="5603686" y="4326591"/>
            <a:ext cx="1824600" cy="248400"/>
          </a:xfrm>
          <a:prstGeom prst="rect">
            <a:avLst/>
          </a:prstGeom>
          <a:noFill/>
          <a:ln>
            <a:noFill/>
          </a:ln>
        </p:spPr>
        <p:txBody>
          <a:bodyPr anchorCtr="0" anchor="ctr" bIns="36425" lIns="72850" spcFirstLastPara="1" rIns="72850" wrap="square" tIns="36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390955" y="186938"/>
            <a:ext cx="7037100" cy="777900"/>
          </a:xfrm>
          <a:prstGeom prst="rect">
            <a:avLst/>
          </a:prstGeom>
          <a:noFill/>
          <a:ln>
            <a:noFill/>
          </a:ln>
        </p:spPr>
        <p:txBody>
          <a:bodyPr anchorCtr="0" anchor="ctr" bIns="36425" lIns="72850" spcFirstLastPara="1" rIns="72850" wrap="square" tIns="3642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1" name="Google Shape;51;p8"/>
          <p:cNvSpPr txBox="1"/>
          <p:nvPr>
            <p:ph idx="10" type="dt"/>
          </p:nvPr>
        </p:nvSpPr>
        <p:spPr>
          <a:xfrm>
            <a:off x="390955" y="4326591"/>
            <a:ext cx="1824600" cy="248400"/>
          </a:xfrm>
          <a:prstGeom prst="rect">
            <a:avLst/>
          </a:prstGeom>
          <a:noFill/>
          <a:ln>
            <a:noFill/>
          </a:ln>
        </p:spPr>
        <p:txBody>
          <a:bodyPr anchorCtr="0" anchor="ctr" bIns="36425" lIns="72850" spcFirstLastPara="1" rIns="72850" wrap="square" tIns="364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8"/>
          <p:cNvSpPr txBox="1"/>
          <p:nvPr>
            <p:ph idx="11" type="ftr"/>
          </p:nvPr>
        </p:nvSpPr>
        <p:spPr>
          <a:xfrm>
            <a:off x="2671525" y="4326591"/>
            <a:ext cx="2475900" cy="248400"/>
          </a:xfrm>
          <a:prstGeom prst="rect">
            <a:avLst/>
          </a:prstGeom>
          <a:noFill/>
          <a:ln>
            <a:noFill/>
          </a:ln>
        </p:spPr>
        <p:txBody>
          <a:bodyPr anchorCtr="0" anchor="ctr" bIns="36425" lIns="72850" spcFirstLastPara="1" rIns="72850" wrap="square" tIns="3642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8"/>
          <p:cNvSpPr txBox="1"/>
          <p:nvPr>
            <p:ph idx="12" type="sldNum"/>
          </p:nvPr>
        </p:nvSpPr>
        <p:spPr>
          <a:xfrm>
            <a:off x="5603686" y="4326591"/>
            <a:ext cx="1824600" cy="248400"/>
          </a:xfrm>
          <a:prstGeom prst="rect">
            <a:avLst/>
          </a:prstGeom>
          <a:noFill/>
          <a:ln>
            <a:noFill/>
          </a:ln>
        </p:spPr>
        <p:txBody>
          <a:bodyPr anchorCtr="0" anchor="ctr" bIns="36425" lIns="72850" spcFirstLastPara="1" rIns="72850" wrap="square" tIns="36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390955" y="185858"/>
            <a:ext cx="2572500" cy="791100"/>
          </a:xfrm>
          <a:prstGeom prst="rect">
            <a:avLst/>
          </a:prstGeom>
          <a:noFill/>
          <a:ln>
            <a:noFill/>
          </a:ln>
        </p:spPr>
        <p:txBody>
          <a:bodyPr anchorCtr="0" anchor="b" bIns="36425" lIns="72850" spcFirstLastPara="1" rIns="72850" wrap="square" tIns="36425">
            <a:normAutofit/>
          </a:bodyPr>
          <a:lstStyle>
            <a:lvl1pPr lvl="0" algn="l">
              <a:spcBef>
                <a:spcPts val="0"/>
              </a:spcBef>
              <a:spcAft>
                <a:spcPts val="0"/>
              </a:spcAft>
              <a:buClr>
                <a:schemeClr val="dk1"/>
              </a:buClr>
              <a:buSzPts val="1600"/>
              <a:buFont typeface="Calibri"/>
              <a:buNone/>
              <a:defRPr b="1" sz="1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6" name="Google Shape;56;p9"/>
          <p:cNvSpPr txBox="1"/>
          <p:nvPr>
            <p:ph idx="1" type="body"/>
          </p:nvPr>
        </p:nvSpPr>
        <p:spPr>
          <a:xfrm>
            <a:off x="3057050" y="185858"/>
            <a:ext cx="4371000" cy="3984000"/>
          </a:xfrm>
          <a:prstGeom prst="rect">
            <a:avLst/>
          </a:prstGeom>
          <a:noFill/>
          <a:ln>
            <a:noFill/>
          </a:ln>
        </p:spPr>
        <p:txBody>
          <a:bodyPr anchorCtr="0" anchor="t" bIns="36425" lIns="72850" spcFirstLastPara="1" rIns="72850" wrap="square" tIns="36425">
            <a:normAutofit/>
          </a:bodyPr>
          <a:lstStyle>
            <a:lvl1pPr indent="-393700" lvl="0" marL="457200" algn="l">
              <a:spcBef>
                <a:spcPts val="500"/>
              </a:spcBef>
              <a:spcAft>
                <a:spcPts val="0"/>
              </a:spcAft>
              <a:buClr>
                <a:schemeClr val="dk1"/>
              </a:buClr>
              <a:buSzPts val="2600"/>
              <a:buChar char="•"/>
              <a:defRPr sz="2600"/>
            </a:lvl1pPr>
            <a:lvl2pPr indent="-368300" lvl="1" marL="914400" algn="l">
              <a:spcBef>
                <a:spcPts val="400"/>
              </a:spcBef>
              <a:spcAft>
                <a:spcPts val="0"/>
              </a:spcAft>
              <a:buClr>
                <a:schemeClr val="dk1"/>
              </a:buClr>
              <a:buSzPts val="2200"/>
              <a:buChar char="–"/>
              <a:defRPr sz="2200"/>
            </a:lvl2pPr>
            <a:lvl3pPr indent="-349250" lvl="2" marL="1371600" algn="l">
              <a:spcBef>
                <a:spcPts val="400"/>
              </a:spcBef>
              <a:spcAft>
                <a:spcPts val="0"/>
              </a:spcAft>
              <a:buClr>
                <a:schemeClr val="dk1"/>
              </a:buClr>
              <a:buSzPts val="1900"/>
              <a:buChar char="•"/>
              <a:defRPr sz="1900"/>
            </a:lvl3pPr>
            <a:lvl4pPr indent="-330200" lvl="3" marL="1828800" algn="l">
              <a:spcBef>
                <a:spcPts val="300"/>
              </a:spcBef>
              <a:spcAft>
                <a:spcPts val="0"/>
              </a:spcAft>
              <a:buClr>
                <a:schemeClr val="dk1"/>
              </a:buClr>
              <a:buSzPts val="1600"/>
              <a:buChar char="–"/>
              <a:defRPr sz="1600"/>
            </a:lvl4pPr>
            <a:lvl5pPr indent="-330200" lvl="4" marL="2286000" algn="l">
              <a:spcBef>
                <a:spcPts val="300"/>
              </a:spcBef>
              <a:spcAft>
                <a:spcPts val="0"/>
              </a:spcAft>
              <a:buClr>
                <a:schemeClr val="dk1"/>
              </a:buClr>
              <a:buSzPts val="1600"/>
              <a:buChar char="»"/>
              <a:defRPr sz="1600"/>
            </a:lvl5pPr>
            <a:lvl6pPr indent="-330200" lvl="5" marL="2743200" algn="l">
              <a:spcBef>
                <a:spcPts val="300"/>
              </a:spcBef>
              <a:spcAft>
                <a:spcPts val="0"/>
              </a:spcAft>
              <a:buClr>
                <a:schemeClr val="dk1"/>
              </a:buClr>
              <a:buSzPts val="1600"/>
              <a:buChar char="•"/>
              <a:defRPr sz="1600"/>
            </a:lvl6pPr>
            <a:lvl7pPr indent="-330200" lvl="6" marL="3200400" algn="l">
              <a:spcBef>
                <a:spcPts val="300"/>
              </a:spcBef>
              <a:spcAft>
                <a:spcPts val="0"/>
              </a:spcAft>
              <a:buClr>
                <a:schemeClr val="dk1"/>
              </a:buClr>
              <a:buSzPts val="1600"/>
              <a:buChar char="•"/>
              <a:defRPr sz="1600"/>
            </a:lvl7pPr>
            <a:lvl8pPr indent="-330200" lvl="7" marL="3657600" algn="l">
              <a:spcBef>
                <a:spcPts val="300"/>
              </a:spcBef>
              <a:spcAft>
                <a:spcPts val="0"/>
              </a:spcAft>
              <a:buClr>
                <a:schemeClr val="dk1"/>
              </a:buClr>
              <a:buSzPts val="1600"/>
              <a:buChar char="•"/>
              <a:defRPr sz="1600"/>
            </a:lvl8pPr>
            <a:lvl9pPr indent="-330200" lvl="8" marL="4114800" algn="l">
              <a:spcBef>
                <a:spcPts val="300"/>
              </a:spcBef>
              <a:spcAft>
                <a:spcPts val="0"/>
              </a:spcAft>
              <a:buClr>
                <a:schemeClr val="dk1"/>
              </a:buClr>
              <a:buSzPts val="1600"/>
              <a:buChar char="•"/>
              <a:defRPr sz="1600"/>
            </a:lvl9pPr>
          </a:lstStyle>
          <a:p/>
        </p:txBody>
      </p:sp>
      <p:sp>
        <p:nvSpPr>
          <p:cNvPr id="57" name="Google Shape;57;p9"/>
          <p:cNvSpPr txBox="1"/>
          <p:nvPr>
            <p:ph idx="2" type="body"/>
          </p:nvPr>
        </p:nvSpPr>
        <p:spPr>
          <a:xfrm>
            <a:off x="390955" y="976833"/>
            <a:ext cx="2572500" cy="3193200"/>
          </a:xfrm>
          <a:prstGeom prst="rect">
            <a:avLst/>
          </a:prstGeom>
          <a:noFill/>
          <a:ln>
            <a:noFill/>
          </a:ln>
        </p:spPr>
        <p:txBody>
          <a:bodyPr anchorCtr="0" anchor="t" bIns="36425" lIns="72850" spcFirstLastPara="1" rIns="72850" wrap="square" tIns="36425">
            <a:norm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1000"/>
              <a:buNone/>
              <a:defRPr sz="10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58" name="Google Shape;58;p9"/>
          <p:cNvSpPr txBox="1"/>
          <p:nvPr>
            <p:ph idx="10" type="dt"/>
          </p:nvPr>
        </p:nvSpPr>
        <p:spPr>
          <a:xfrm>
            <a:off x="390955" y="4326591"/>
            <a:ext cx="1824600" cy="248400"/>
          </a:xfrm>
          <a:prstGeom prst="rect">
            <a:avLst/>
          </a:prstGeom>
          <a:noFill/>
          <a:ln>
            <a:noFill/>
          </a:ln>
        </p:spPr>
        <p:txBody>
          <a:bodyPr anchorCtr="0" anchor="ctr" bIns="36425" lIns="72850" spcFirstLastPara="1" rIns="72850" wrap="square" tIns="364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9"/>
          <p:cNvSpPr txBox="1"/>
          <p:nvPr>
            <p:ph idx="11" type="ftr"/>
          </p:nvPr>
        </p:nvSpPr>
        <p:spPr>
          <a:xfrm>
            <a:off x="2671525" y="4326591"/>
            <a:ext cx="2475900" cy="248400"/>
          </a:xfrm>
          <a:prstGeom prst="rect">
            <a:avLst/>
          </a:prstGeom>
          <a:noFill/>
          <a:ln>
            <a:noFill/>
          </a:ln>
        </p:spPr>
        <p:txBody>
          <a:bodyPr anchorCtr="0" anchor="ctr" bIns="36425" lIns="72850" spcFirstLastPara="1" rIns="72850" wrap="square" tIns="3642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9"/>
          <p:cNvSpPr txBox="1"/>
          <p:nvPr>
            <p:ph idx="12" type="sldNum"/>
          </p:nvPr>
        </p:nvSpPr>
        <p:spPr>
          <a:xfrm>
            <a:off x="5603686" y="4326591"/>
            <a:ext cx="1824600" cy="248400"/>
          </a:xfrm>
          <a:prstGeom prst="rect">
            <a:avLst/>
          </a:prstGeom>
          <a:noFill/>
          <a:ln>
            <a:noFill/>
          </a:ln>
        </p:spPr>
        <p:txBody>
          <a:bodyPr anchorCtr="0" anchor="ctr" bIns="36425" lIns="72850" spcFirstLastPara="1" rIns="72850" wrap="square" tIns="36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532598" y="3267635"/>
            <a:ext cx="4691400" cy="385800"/>
          </a:xfrm>
          <a:prstGeom prst="rect">
            <a:avLst/>
          </a:prstGeom>
          <a:noFill/>
          <a:ln>
            <a:noFill/>
          </a:ln>
        </p:spPr>
        <p:txBody>
          <a:bodyPr anchorCtr="0" anchor="b" bIns="36425" lIns="72850" spcFirstLastPara="1" rIns="72850" wrap="square" tIns="36425">
            <a:normAutofit/>
          </a:bodyPr>
          <a:lstStyle>
            <a:lvl1pPr lvl="0" algn="l">
              <a:spcBef>
                <a:spcPts val="0"/>
              </a:spcBef>
              <a:spcAft>
                <a:spcPts val="0"/>
              </a:spcAft>
              <a:buClr>
                <a:schemeClr val="dk1"/>
              </a:buClr>
              <a:buSzPts val="1600"/>
              <a:buFont typeface="Calibri"/>
              <a:buNone/>
              <a:defRPr b="1" sz="1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0"/>
          <p:cNvSpPr/>
          <p:nvPr>
            <p:ph idx="2" type="pic"/>
          </p:nvPr>
        </p:nvSpPr>
        <p:spPr>
          <a:xfrm>
            <a:off x="1532598" y="417099"/>
            <a:ext cx="4691400" cy="2800800"/>
          </a:xfrm>
          <a:prstGeom prst="rect">
            <a:avLst/>
          </a:prstGeom>
          <a:noFill/>
          <a:ln>
            <a:noFill/>
          </a:ln>
        </p:spPr>
      </p:sp>
      <p:sp>
        <p:nvSpPr>
          <p:cNvPr id="64" name="Google Shape;64;p10"/>
          <p:cNvSpPr txBox="1"/>
          <p:nvPr>
            <p:ph idx="1" type="body"/>
          </p:nvPr>
        </p:nvSpPr>
        <p:spPr>
          <a:xfrm>
            <a:off x="1532598" y="3653398"/>
            <a:ext cx="4691400" cy="547800"/>
          </a:xfrm>
          <a:prstGeom prst="rect">
            <a:avLst/>
          </a:prstGeom>
          <a:noFill/>
          <a:ln>
            <a:noFill/>
          </a:ln>
        </p:spPr>
        <p:txBody>
          <a:bodyPr anchorCtr="0" anchor="t" bIns="36425" lIns="72850" spcFirstLastPara="1" rIns="72850" wrap="square" tIns="36425">
            <a:norm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1000"/>
              <a:buNone/>
              <a:defRPr sz="10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65" name="Google Shape;65;p10"/>
          <p:cNvSpPr txBox="1"/>
          <p:nvPr>
            <p:ph idx="10" type="dt"/>
          </p:nvPr>
        </p:nvSpPr>
        <p:spPr>
          <a:xfrm>
            <a:off x="390955" y="4326591"/>
            <a:ext cx="1824600" cy="248400"/>
          </a:xfrm>
          <a:prstGeom prst="rect">
            <a:avLst/>
          </a:prstGeom>
          <a:noFill/>
          <a:ln>
            <a:noFill/>
          </a:ln>
        </p:spPr>
        <p:txBody>
          <a:bodyPr anchorCtr="0" anchor="ctr" bIns="36425" lIns="72850" spcFirstLastPara="1" rIns="72850" wrap="square" tIns="3642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0"/>
          <p:cNvSpPr txBox="1"/>
          <p:nvPr>
            <p:ph idx="11" type="ftr"/>
          </p:nvPr>
        </p:nvSpPr>
        <p:spPr>
          <a:xfrm>
            <a:off x="2671525" y="4326591"/>
            <a:ext cx="2475900" cy="248400"/>
          </a:xfrm>
          <a:prstGeom prst="rect">
            <a:avLst/>
          </a:prstGeom>
          <a:noFill/>
          <a:ln>
            <a:noFill/>
          </a:ln>
        </p:spPr>
        <p:txBody>
          <a:bodyPr anchorCtr="0" anchor="ctr" bIns="36425" lIns="72850" spcFirstLastPara="1" rIns="72850" wrap="square" tIns="3642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0"/>
          <p:cNvSpPr txBox="1"/>
          <p:nvPr>
            <p:ph idx="12" type="sldNum"/>
          </p:nvPr>
        </p:nvSpPr>
        <p:spPr>
          <a:xfrm>
            <a:off x="5603686" y="4326591"/>
            <a:ext cx="1824600" cy="248400"/>
          </a:xfrm>
          <a:prstGeom prst="rect">
            <a:avLst/>
          </a:prstGeom>
          <a:noFill/>
          <a:ln>
            <a:noFill/>
          </a:ln>
        </p:spPr>
        <p:txBody>
          <a:bodyPr anchorCtr="0" anchor="ctr" bIns="36425" lIns="72850" spcFirstLastPara="1" rIns="72850" wrap="square" tIns="36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90955" y="186938"/>
            <a:ext cx="7037100" cy="777900"/>
          </a:xfrm>
          <a:prstGeom prst="rect">
            <a:avLst/>
          </a:prstGeom>
          <a:noFill/>
          <a:ln>
            <a:noFill/>
          </a:ln>
        </p:spPr>
        <p:txBody>
          <a:bodyPr anchorCtr="0" anchor="ctr" bIns="36425" lIns="72850" spcFirstLastPara="1" rIns="72850" wrap="square" tIns="36425">
            <a:normAutofit/>
          </a:bodyPr>
          <a:lstStyle>
            <a:lvl1pPr lvl="0" marR="0" rtl="0" algn="ctr">
              <a:spcBef>
                <a:spcPts val="0"/>
              </a:spcBef>
              <a:spcAft>
                <a:spcPts val="0"/>
              </a:spcAft>
              <a:buClr>
                <a:schemeClr val="dk1"/>
              </a:buClr>
              <a:buSzPts val="3500"/>
              <a:buFont typeface="Inter"/>
              <a:buNone/>
              <a:defRPr b="1" i="0" sz="3500" u="none" cap="none" strike="noStrike">
                <a:solidFill>
                  <a:schemeClr val="dk1"/>
                </a:solidFill>
                <a:latin typeface="Inter"/>
                <a:ea typeface="Inter"/>
                <a:cs typeface="Inter"/>
                <a:sym typeface="Inter"/>
              </a:defRPr>
            </a:lvl1pPr>
            <a:lvl2pPr lvl="1">
              <a:spcBef>
                <a:spcPts val="0"/>
              </a:spcBef>
              <a:spcAft>
                <a:spcPts val="0"/>
              </a:spcAft>
              <a:buSzPts val="1100"/>
              <a:buFont typeface="Inter"/>
              <a:buNone/>
              <a:defRPr b="1" sz="1400">
                <a:latin typeface="Inter"/>
                <a:ea typeface="Inter"/>
                <a:cs typeface="Inter"/>
                <a:sym typeface="Inter"/>
              </a:defRPr>
            </a:lvl2pPr>
            <a:lvl3pPr lvl="2">
              <a:spcBef>
                <a:spcPts val="0"/>
              </a:spcBef>
              <a:spcAft>
                <a:spcPts val="0"/>
              </a:spcAft>
              <a:buSzPts val="1100"/>
              <a:buFont typeface="Inter"/>
              <a:buNone/>
              <a:defRPr b="1" sz="1400">
                <a:latin typeface="Inter"/>
                <a:ea typeface="Inter"/>
                <a:cs typeface="Inter"/>
                <a:sym typeface="Inter"/>
              </a:defRPr>
            </a:lvl3pPr>
            <a:lvl4pPr lvl="3">
              <a:spcBef>
                <a:spcPts val="0"/>
              </a:spcBef>
              <a:spcAft>
                <a:spcPts val="0"/>
              </a:spcAft>
              <a:buSzPts val="1100"/>
              <a:buFont typeface="Inter"/>
              <a:buNone/>
              <a:defRPr b="1" sz="1400">
                <a:latin typeface="Inter"/>
                <a:ea typeface="Inter"/>
                <a:cs typeface="Inter"/>
                <a:sym typeface="Inter"/>
              </a:defRPr>
            </a:lvl4pPr>
            <a:lvl5pPr lvl="4">
              <a:spcBef>
                <a:spcPts val="0"/>
              </a:spcBef>
              <a:spcAft>
                <a:spcPts val="0"/>
              </a:spcAft>
              <a:buSzPts val="1100"/>
              <a:buFont typeface="Inter"/>
              <a:buNone/>
              <a:defRPr b="1" sz="1400">
                <a:latin typeface="Inter"/>
                <a:ea typeface="Inter"/>
                <a:cs typeface="Inter"/>
                <a:sym typeface="Inter"/>
              </a:defRPr>
            </a:lvl5pPr>
            <a:lvl6pPr lvl="5">
              <a:spcBef>
                <a:spcPts val="0"/>
              </a:spcBef>
              <a:spcAft>
                <a:spcPts val="0"/>
              </a:spcAft>
              <a:buSzPts val="1100"/>
              <a:buFont typeface="Inter"/>
              <a:buNone/>
              <a:defRPr b="1" sz="1400">
                <a:latin typeface="Inter"/>
                <a:ea typeface="Inter"/>
                <a:cs typeface="Inter"/>
                <a:sym typeface="Inter"/>
              </a:defRPr>
            </a:lvl6pPr>
            <a:lvl7pPr lvl="6">
              <a:spcBef>
                <a:spcPts val="0"/>
              </a:spcBef>
              <a:spcAft>
                <a:spcPts val="0"/>
              </a:spcAft>
              <a:buSzPts val="1100"/>
              <a:buFont typeface="Inter"/>
              <a:buNone/>
              <a:defRPr b="1" sz="1400">
                <a:latin typeface="Inter"/>
                <a:ea typeface="Inter"/>
                <a:cs typeface="Inter"/>
                <a:sym typeface="Inter"/>
              </a:defRPr>
            </a:lvl7pPr>
            <a:lvl8pPr lvl="7">
              <a:spcBef>
                <a:spcPts val="0"/>
              </a:spcBef>
              <a:spcAft>
                <a:spcPts val="0"/>
              </a:spcAft>
              <a:buSzPts val="1100"/>
              <a:buFont typeface="Inter"/>
              <a:buNone/>
              <a:defRPr b="1" sz="1400">
                <a:latin typeface="Inter"/>
                <a:ea typeface="Inter"/>
                <a:cs typeface="Inter"/>
                <a:sym typeface="Inter"/>
              </a:defRPr>
            </a:lvl8pPr>
            <a:lvl9pPr lvl="8">
              <a:spcBef>
                <a:spcPts val="0"/>
              </a:spcBef>
              <a:spcAft>
                <a:spcPts val="0"/>
              </a:spcAft>
              <a:buSzPts val="1100"/>
              <a:buFont typeface="Inter"/>
              <a:buNone/>
              <a:defRPr b="1" sz="1400">
                <a:latin typeface="Inter"/>
                <a:ea typeface="Inter"/>
                <a:cs typeface="Inter"/>
                <a:sym typeface="Inter"/>
              </a:defRPr>
            </a:lvl9pPr>
          </a:lstStyle>
          <a:p/>
        </p:txBody>
      </p:sp>
      <p:sp>
        <p:nvSpPr>
          <p:cNvPr id="7" name="Google Shape;7;p1"/>
          <p:cNvSpPr txBox="1"/>
          <p:nvPr>
            <p:ph idx="1" type="body"/>
          </p:nvPr>
        </p:nvSpPr>
        <p:spPr>
          <a:xfrm>
            <a:off x="390955" y="1089212"/>
            <a:ext cx="7037100" cy="3080700"/>
          </a:xfrm>
          <a:prstGeom prst="rect">
            <a:avLst/>
          </a:prstGeom>
          <a:noFill/>
          <a:ln>
            <a:noFill/>
          </a:ln>
        </p:spPr>
        <p:txBody>
          <a:bodyPr anchorCtr="0" anchor="t" bIns="36425" lIns="72850" spcFirstLastPara="1" rIns="72850" wrap="square" tIns="36425">
            <a:normAutofit/>
          </a:bodyPr>
          <a:lstStyle>
            <a:lvl1pPr indent="-393700" lvl="0" marL="457200" marR="0" rtl="0" algn="l">
              <a:spcBef>
                <a:spcPts val="500"/>
              </a:spcBef>
              <a:spcAft>
                <a:spcPts val="0"/>
              </a:spcAft>
              <a:buClr>
                <a:schemeClr val="dk1"/>
              </a:buClr>
              <a:buSzPts val="2600"/>
              <a:buFont typeface="Source Serif 4"/>
              <a:buChar char="•"/>
              <a:defRPr i="0" sz="2600" u="none" cap="none" strike="noStrike">
                <a:solidFill>
                  <a:schemeClr val="dk1"/>
                </a:solidFill>
                <a:latin typeface="Source Serif 4"/>
                <a:ea typeface="Source Serif 4"/>
                <a:cs typeface="Source Serif 4"/>
                <a:sym typeface="Source Serif 4"/>
              </a:defRPr>
            </a:lvl1pPr>
            <a:lvl2pPr indent="-368300" lvl="1" marL="914400" marR="0" rtl="0" algn="l">
              <a:spcBef>
                <a:spcPts val="400"/>
              </a:spcBef>
              <a:spcAft>
                <a:spcPts val="0"/>
              </a:spcAft>
              <a:buClr>
                <a:schemeClr val="dk1"/>
              </a:buClr>
              <a:buSzPts val="2200"/>
              <a:buFont typeface="Source Serif 4"/>
              <a:buChar char="–"/>
              <a:defRPr i="0" sz="2200" u="none" cap="none" strike="noStrike">
                <a:solidFill>
                  <a:schemeClr val="dk1"/>
                </a:solidFill>
                <a:latin typeface="Source Serif 4"/>
                <a:ea typeface="Source Serif 4"/>
                <a:cs typeface="Source Serif 4"/>
                <a:sym typeface="Source Serif 4"/>
              </a:defRPr>
            </a:lvl2pPr>
            <a:lvl3pPr indent="-349250" lvl="2" marL="1371600" marR="0" rtl="0" algn="l">
              <a:spcBef>
                <a:spcPts val="400"/>
              </a:spcBef>
              <a:spcAft>
                <a:spcPts val="0"/>
              </a:spcAft>
              <a:buClr>
                <a:schemeClr val="dk1"/>
              </a:buClr>
              <a:buSzPts val="1900"/>
              <a:buFont typeface="Source Serif 4"/>
              <a:buChar char="•"/>
              <a:defRPr i="0" sz="1900" u="none" cap="none" strike="noStrike">
                <a:solidFill>
                  <a:schemeClr val="dk1"/>
                </a:solidFill>
                <a:latin typeface="Source Serif 4"/>
                <a:ea typeface="Source Serif 4"/>
                <a:cs typeface="Source Serif 4"/>
                <a:sym typeface="Source Serif 4"/>
              </a:defRPr>
            </a:lvl3pPr>
            <a:lvl4pPr indent="-330200" lvl="3" marL="1828800" marR="0" rtl="0" algn="l">
              <a:spcBef>
                <a:spcPts val="300"/>
              </a:spcBef>
              <a:spcAft>
                <a:spcPts val="0"/>
              </a:spcAft>
              <a:buClr>
                <a:schemeClr val="dk1"/>
              </a:buClr>
              <a:buSzPts val="1600"/>
              <a:buFont typeface="Source Serif 4"/>
              <a:buChar char="–"/>
              <a:defRPr i="0" sz="1600" u="none" cap="none" strike="noStrike">
                <a:solidFill>
                  <a:schemeClr val="dk1"/>
                </a:solidFill>
                <a:latin typeface="Source Serif 4"/>
                <a:ea typeface="Source Serif 4"/>
                <a:cs typeface="Source Serif 4"/>
                <a:sym typeface="Source Serif 4"/>
              </a:defRPr>
            </a:lvl4pPr>
            <a:lvl5pPr indent="-330200" lvl="4" marL="2286000" marR="0" rtl="0" algn="l">
              <a:spcBef>
                <a:spcPts val="300"/>
              </a:spcBef>
              <a:spcAft>
                <a:spcPts val="0"/>
              </a:spcAft>
              <a:buClr>
                <a:schemeClr val="dk1"/>
              </a:buClr>
              <a:buSzPts val="1600"/>
              <a:buFont typeface="Source Serif 4"/>
              <a:buChar char="»"/>
              <a:defRPr i="0" sz="1600" u="none" cap="none" strike="noStrike">
                <a:solidFill>
                  <a:schemeClr val="dk1"/>
                </a:solidFill>
                <a:latin typeface="Source Serif 4"/>
                <a:ea typeface="Source Serif 4"/>
                <a:cs typeface="Source Serif 4"/>
                <a:sym typeface="Source Serif 4"/>
              </a:defRPr>
            </a:lvl5pPr>
            <a:lvl6pPr indent="-330200" lvl="5" marL="2743200" marR="0" rtl="0" algn="l">
              <a:spcBef>
                <a:spcPts val="300"/>
              </a:spcBef>
              <a:spcAft>
                <a:spcPts val="0"/>
              </a:spcAft>
              <a:buClr>
                <a:schemeClr val="dk1"/>
              </a:buClr>
              <a:buSzPts val="1600"/>
              <a:buFont typeface="Source Serif 4"/>
              <a:buChar char="•"/>
              <a:defRPr i="0" sz="1600" u="none" cap="none" strike="noStrike">
                <a:solidFill>
                  <a:schemeClr val="dk1"/>
                </a:solidFill>
                <a:latin typeface="Source Serif 4"/>
                <a:ea typeface="Source Serif 4"/>
                <a:cs typeface="Source Serif 4"/>
                <a:sym typeface="Source Serif 4"/>
              </a:defRPr>
            </a:lvl6pPr>
            <a:lvl7pPr indent="-330200" lvl="6" marL="3200400" marR="0" rtl="0" algn="l">
              <a:spcBef>
                <a:spcPts val="300"/>
              </a:spcBef>
              <a:spcAft>
                <a:spcPts val="0"/>
              </a:spcAft>
              <a:buClr>
                <a:schemeClr val="dk1"/>
              </a:buClr>
              <a:buSzPts val="1600"/>
              <a:buFont typeface="Source Serif 4"/>
              <a:buChar char="•"/>
              <a:defRPr i="0" sz="1600" u="none" cap="none" strike="noStrike">
                <a:solidFill>
                  <a:schemeClr val="dk1"/>
                </a:solidFill>
                <a:latin typeface="Source Serif 4"/>
                <a:ea typeface="Source Serif 4"/>
                <a:cs typeface="Source Serif 4"/>
                <a:sym typeface="Source Serif 4"/>
              </a:defRPr>
            </a:lvl7pPr>
            <a:lvl8pPr indent="-330200" lvl="7" marL="3657600" marR="0" rtl="0" algn="l">
              <a:spcBef>
                <a:spcPts val="300"/>
              </a:spcBef>
              <a:spcAft>
                <a:spcPts val="0"/>
              </a:spcAft>
              <a:buClr>
                <a:schemeClr val="dk1"/>
              </a:buClr>
              <a:buSzPts val="1600"/>
              <a:buFont typeface="Source Serif 4"/>
              <a:buChar char="•"/>
              <a:defRPr i="0" sz="1600" u="none" cap="none" strike="noStrike">
                <a:solidFill>
                  <a:schemeClr val="dk1"/>
                </a:solidFill>
                <a:latin typeface="Source Serif 4"/>
                <a:ea typeface="Source Serif 4"/>
                <a:cs typeface="Source Serif 4"/>
                <a:sym typeface="Source Serif 4"/>
              </a:defRPr>
            </a:lvl8pPr>
            <a:lvl9pPr indent="-330200" lvl="8" marL="4114800" marR="0" rtl="0" algn="l">
              <a:spcBef>
                <a:spcPts val="300"/>
              </a:spcBef>
              <a:spcAft>
                <a:spcPts val="0"/>
              </a:spcAft>
              <a:buClr>
                <a:schemeClr val="dk1"/>
              </a:buClr>
              <a:buSzPts val="1600"/>
              <a:buFont typeface="Source Serif 4"/>
              <a:buChar char="•"/>
              <a:defRPr i="0" sz="1600" u="none" cap="none" strike="noStrike">
                <a:solidFill>
                  <a:schemeClr val="dk1"/>
                </a:solidFill>
                <a:latin typeface="Source Serif 4"/>
                <a:ea typeface="Source Serif 4"/>
                <a:cs typeface="Source Serif 4"/>
                <a:sym typeface="Source Serif 4"/>
              </a:defRPr>
            </a:lvl9pPr>
          </a:lstStyle>
          <a:p/>
        </p:txBody>
      </p:sp>
      <p:sp>
        <p:nvSpPr>
          <p:cNvPr id="8" name="Google Shape;8;p1"/>
          <p:cNvSpPr txBox="1"/>
          <p:nvPr>
            <p:ph idx="10" type="dt"/>
          </p:nvPr>
        </p:nvSpPr>
        <p:spPr>
          <a:xfrm>
            <a:off x="390955" y="4326591"/>
            <a:ext cx="1824600" cy="248400"/>
          </a:xfrm>
          <a:prstGeom prst="rect">
            <a:avLst/>
          </a:prstGeom>
          <a:noFill/>
          <a:ln>
            <a:noFill/>
          </a:ln>
        </p:spPr>
        <p:txBody>
          <a:bodyPr anchorCtr="0" anchor="ctr" bIns="36425" lIns="72850" spcFirstLastPara="1" rIns="72850" wrap="square" tIns="36425">
            <a:noAutofit/>
          </a:bodyPr>
          <a:lstStyle>
            <a:lvl1pPr lvl="0" marR="0" rtl="0" algn="l">
              <a:spcBef>
                <a:spcPts val="0"/>
              </a:spcBef>
              <a:spcAft>
                <a:spcPts val="0"/>
              </a:spcAft>
              <a:buSzPts val="1100"/>
              <a:buFont typeface="Source Serif 4"/>
              <a:buNone/>
              <a:defRPr i="0" sz="1000" u="none" cap="none" strike="noStrike">
                <a:solidFill>
                  <a:srgbClr val="888888"/>
                </a:solidFill>
                <a:latin typeface="Source Serif 4"/>
                <a:ea typeface="Source Serif 4"/>
                <a:cs typeface="Source Serif 4"/>
                <a:sym typeface="Source Serif 4"/>
              </a:defRPr>
            </a:lvl1pPr>
            <a:lvl2pPr lvl="1" marR="0" rtl="0" algn="l">
              <a:spcBef>
                <a:spcPts val="0"/>
              </a:spcBef>
              <a:spcAft>
                <a:spcPts val="0"/>
              </a:spcAft>
              <a:buSzPts val="1100"/>
              <a:buFont typeface="Source Serif 4"/>
              <a:buNone/>
              <a:defRPr i="0" sz="1400" u="none" cap="none" strike="noStrike">
                <a:solidFill>
                  <a:schemeClr val="dk1"/>
                </a:solidFill>
                <a:latin typeface="Source Serif 4"/>
                <a:ea typeface="Source Serif 4"/>
                <a:cs typeface="Source Serif 4"/>
                <a:sym typeface="Source Serif 4"/>
              </a:defRPr>
            </a:lvl2pPr>
            <a:lvl3pPr lvl="2" marR="0" rtl="0" algn="l">
              <a:spcBef>
                <a:spcPts val="0"/>
              </a:spcBef>
              <a:spcAft>
                <a:spcPts val="0"/>
              </a:spcAft>
              <a:buSzPts val="1100"/>
              <a:buFont typeface="Source Serif 4"/>
              <a:buNone/>
              <a:defRPr i="0" sz="1400" u="none" cap="none" strike="noStrike">
                <a:solidFill>
                  <a:schemeClr val="dk1"/>
                </a:solidFill>
                <a:latin typeface="Source Serif 4"/>
                <a:ea typeface="Source Serif 4"/>
                <a:cs typeface="Source Serif 4"/>
                <a:sym typeface="Source Serif 4"/>
              </a:defRPr>
            </a:lvl3pPr>
            <a:lvl4pPr lvl="3" marR="0" rtl="0" algn="l">
              <a:spcBef>
                <a:spcPts val="0"/>
              </a:spcBef>
              <a:spcAft>
                <a:spcPts val="0"/>
              </a:spcAft>
              <a:buSzPts val="1100"/>
              <a:buFont typeface="Source Serif 4"/>
              <a:buNone/>
              <a:defRPr i="0" sz="1400" u="none" cap="none" strike="noStrike">
                <a:solidFill>
                  <a:schemeClr val="dk1"/>
                </a:solidFill>
                <a:latin typeface="Source Serif 4"/>
                <a:ea typeface="Source Serif 4"/>
                <a:cs typeface="Source Serif 4"/>
                <a:sym typeface="Source Serif 4"/>
              </a:defRPr>
            </a:lvl4pPr>
            <a:lvl5pPr lvl="4" marR="0" rtl="0" algn="l">
              <a:spcBef>
                <a:spcPts val="0"/>
              </a:spcBef>
              <a:spcAft>
                <a:spcPts val="0"/>
              </a:spcAft>
              <a:buSzPts val="1100"/>
              <a:buFont typeface="Source Serif 4"/>
              <a:buNone/>
              <a:defRPr i="0" sz="1400" u="none" cap="none" strike="noStrike">
                <a:solidFill>
                  <a:schemeClr val="dk1"/>
                </a:solidFill>
                <a:latin typeface="Source Serif 4"/>
                <a:ea typeface="Source Serif 4"/>
                <a:cs typeface="Source Serif 4"/>
                <a:sym typeface="Source Serif 4"/>
              </a:defRPr>
            </a:lvl5pPr>
            <a:lvl6pPr lvl="5" marR="0" rtl="0" algn="l">
              <a:spcBef>
                <a:spcPts val="0"/>
              </a:spcBef>
              <a:spcAft>
                <a:spcPts val="0"/>
              </a:spcAft>
              <a:buSzPts val="1100"/>
              <a:buFont typeface="Source Serif 4"/>
              <a:buNone/>
              <a:defRPr i="0" sz="1400" u="none" cap="none" strike="noStrike">
                <a:solidFill>
                  <a:schemeClr val="dk1"/>
                </a:solidFill>
                <a:latin typeface="Source Serif 4"/>
                <a:ea typeface="Source Serif 4"/>
                <a:cs typeface="Source Serif 4"/>
                <a:sym typeface="Source Serif 4"/>
              </a:defRPr>
            </a:lvl6pPr>
            <a:lvl7pPr lvl="6" marR="0" rtl="0" algn="l">
              <a:spcBef>
                <a:spcPts val="0"/>
              </a:spcBef>
              <a:spcAft>
                <a:spcPts val="0"/>
              </a:spcAft>
              <a:buSzPts val="1100"/>
              <a:buFont typeface="Source Serif 4"/>
              <a:buNone/>
              <a:defRPr i="0" sz="1400" u="none" cap="none" strike="noStrike">
                <a:solidFill>
                  <a:schemeClr val="dk1"/>
                </a:solidFill>
                <a:latin typeface="Source Serif 4"/>
                <a:ea typeface="Source Serif 4"/>
                <a:cs typeface="Source Serif 4"/>
                <a:sym typeface="Source Serif 4"/>
              </a:defRPr>
            </a:lvl7pPr>
            <a:lvl8pPr lvl="7" marR="0" rtl="0" algn="l">
              <a:spcBef>
                <a:spcPts val="0"/>
              </a:spcBef>
              <a:spcAft>
                <a:spcPts val="0"/>
              </a:spcAft>
              <a:buSzPts val="1100"/>
              <a:buFont typeface="Source Serif 4"/>
              <a:buNone/>
              <a:defRPr i="0" sz="1400" u="none" cap="none" strike="noStrike">
                <a:solidFill>
                  <a:schemeClr val="dk1"/>
                </a:solidFill>
                <a:latin typeface="Source Serif 4"/>
                <a:ea typeface="Source Serif 4"/>
                <a:cs typeface="Source Serif 4"/>
                <a:sym typeface="Source Serif 4"/>
              </a:defRPr>
            </a:lvl8pPr>
            <a:lvl9pPr lvl="8" marR="0" rtl="0" algn="l">
              <a:spcBef>
                <a:spcPts val="0"/>
              </a:spcBef>
              <a:spcAft>
                <a:spcPts val="0"/>
              </a:spcAft>
              <a:buSzPts val="1100"/>
              <a:buFont typeface="Source Serif 4"/>
              <a:buNone/>
              <a:defRPr i="0" sz="1400" u="none" cap="none" strike="noStrike">
                <a:solidFill>
                  <a:schemeClr val="dk1"/>
                </a:solidFill>
                <a:latin typeface="Source Serif 4"/>
                <a:ea typeface="Source Serif 4"/>
                <a:cs typeface="Source Serif 4"/>
                <a:sym typeface="Source Serif 4"/>
              </a:defRPr>
            </a:lvl9pPr>
          </a:lstStyle>
          <a:p/>
        </p:txBody>
      </p:sp>
      <p:sp>
        <p:nvSpPr>
          <p:cNvPr id="9" name="Google Shape;9;p1"/>
          <p:cNvSpPr txBox="1"/>
          <p:nvPr>
            <p:ph idx="11" type="ftr"/>
          </p:nvPr>
        </p:nvSpPr>
        <p:spPr>
          <a:xfrm>
            <a:off x="2671525" y="4326591"/>
            <a:ext cx="2475900" cy="248400"/>
          </a:xfrm>
          <a:prstGeom prst="rect">
            <a:avLst/>
          </a:prstGeom>
          <a:noFill/>
          <a:ln>
            <a:noFill/>
          </a:ln>
        </p:spPr>
        <p:txBody>
          <a:bodyPr anchorCtr="0" anchor="ctr" bIns="36425" lIns="72850" spcFirstLastPara="1" rIns="72850" wrap="square" tIns="36425">
            <a:noAutofit/>
          </a:bodyPr>
          <a:lstStyle>
            <a:lvl1pPr lvl="0" marR="0" rtl="0" algn="ctr">
              <a:spcBef>
                <a:spcPts val="0"/>
              </a:spcBef>
              <a:spcAft>
                <a:spcPts val="0"/>
              </a:spcAft>
              <a:buSzPts val="1100"/>
              <a:buFont typeface="Source Serif 4"/>
              <a:buNone/>
              <a:defRPr i="0" sz="1000" u="none" cap="none" strike="noStrike">
                <a:solidFill>
                  <a:srgbClr val="888888"/>
                </a:solidFill>
                <a:latin typeface="Source Serif 4"/>
                <a:ea typeface="Source Serif 4"/>
                <a:cs typeface="Source Serif 4"/>
                <a:sym typeface="Source Serif 4"/>
              </a:defRPr>
            </a:lvl1pPr>
            <a:lvl2pPr lvl="1" marR="0" rtl="0" algn="l">
              <a:spcBef>
                <a:spcPts val="0"/>
              </a:spcBef>
              <a:spcAft>
                <a:spcPts val="0"/>
              </a:spcAft>
              <a:buSzPts val="1100"/>
              <a:buFont typeface="Source Serif 4"/>
              <a:buNone/>
              <a:defRPr i="0" sz="1400" u="none" cap="none" strike="noStrike">
                <a:solidFill>
                  <a:schemeClr val="dk1"/>
                </a:solidFill>
                <a:latin typeface="Source Serif 4"/>
                <a:ea typeface="Source Serif 4"/>
                <a:cs typeface="Source Serif 4"/>
                <a:sym typeface="Source Serif 4"/>
              </a:defRPr>
            </a:lvl2pPr>
            <a:lvl3pPr lvl="2" marR="0" rtl="0" algn="l">
              <a:spcBef>
                <a:spcPts val="0"/>
              </a:spcBef>
              <a:spcAft>
                <a:spcPts val="0"/>
              </a:spcAft>
              <a:buSzPts val="1100"/>
              <a:buFont typeface="Source Serif 4"/>
              <a:buNone/>
              <a:defRPr i="0" sz="1400" u="none" cap="none" strike="noStrike">
                <a:solidFill>
                  <a:schemeClr val="dk1"/>
                </a:solidFill>
                <a:latin typeface="Source Serif 4"/>
                <a:ea typeface="Source Serif 4"/>
                <a:cs typeface="Source Serif 4"/>
                <a:sym typeface="Source Serif 4"/>
              </a:defRPr>
            </a:lvl3pPr>
            <a:lvl4pPr lvl="3" marR="0" rtl="0" algn="l">
              <a:spcBef>
                <a:spcPts val="0"/>
              </a:spcBef>
              <a:spcAft>
                <a:spcPts val="0"/>
              </a:spcAft>
              <a:buSzPts val="1100"/>
              <a:buFont typeface="Source Serif 4"/>
              <a:buNone/>
              <a:defRPr i="0" sz="1400" u="none" cap="none" strike="noStrike">
                <a:solidFill>
                  <a:schemeClr val="dk1"/>
                </a:solidFill>
                <a:latin typeface="Source Serif 4"/>
                <a:ea typeface="Source Serif 4"/>
                <a:cs typeface="Source Serif 4"/>
                <a:sym typeface="Source Serif 4"/>
              </a:defRPr>
            </a:lvl4pPr>
            <a:lvl5pPr lvl="4" marR="0" rtl="0" algn="l">
              <a:spcBef>
                <a:spcPts val="0"/>
              </a:spcBef>
              <a:spcAft>
                <a:spcPts val="0"/>
              </a:spcAft>
              <a:buSzPts val="1100"/>
              <a:buFont typeface="Source Serif 4"/>
              <a:buNone/>
              <a:defRPr i="0" sz="1400" u="none" cap="none" strike="noStrike">
                <a:solidFill>
                  <a:schemeClr val="dk1"/>
                </a:solidFill>
                <a:latin typeface="Source Serif 4"/>
                <a:ea typeface="Source Serif 4"/>
                <a:cs typeface="Source Serif 4"/>
                <a:sym typeface="Source Serif 4"/>
              </a:defRPr>
            </a:lvl5pPr>
            <a:lvl6pPr lvl="5" marR="0" rtl="0" algn="l">
              <a:spcBef>
                <a:spcPts val="0"/>
              </a:spcBef>
              <a:spcAft>
                <a:spcPts val="0"/>
              </a:spcAft>
              <a:buSzPts val="1100"/>
              <a:buFont typeface="Source Serif 4"/>
              <a:buNone/>
              <a:defRPr i="0" sz="1400" u="none" cap="none" strike="noStrike">
                <a:solidFill>
                  <a:schemeClr val="dk1"/>
                </a:solidFill>
                <a:latin typeface="Source Serif 4"/>
                <a:ea typeface="Source Serif 4"/>
                <a:cs typeface="Source Serif 4"/>
                <a:sym typeface="Source Serif 4"/>
              </a:defRPr>
            </a:lvl6pPr>
            <a:lvl7pPr lvl="6" marR="0" rtl="0" algn="l">
              <a:spcBef>
                <a:spcPts val="0"/>
              </a:spcBef>
              <a:spcAft>
                <a:spcPts val="0"/>
              </a:spcAft>
              <a:buSzPts val="1100"/>
              <a:buFont typeface="Source Serif 4"/>
              <a:buNone/>
              <a:defRPr i="0" sz="1400" u="none" cap="none" strike="noStrike">
                <a:solidFill>
                  <a:schemeClr val="dk1"/>
                </a:solidFill>
                <a:latin typeface="Source Serif 4"/>
                <a:ea typeface="Source Serif 4"/>
                <a:cs typeface="Source Serif 4"/>
                <a:sym typeface="Source Serif 4"/>
              </a:defRPr>
            </a:lvl7pPr>
            <a:lvl8pPr lvl="7" marR="0" rtl="0" algn="l">
              <a:spcBef>
                <a:spcPts val="0"/>
              </a:spcBef>
              <a:spcAft>
                <a:spcPts val="0"/>
              </a:spcAft>
              <a:buSzPts val="1100"/>
              <a:buFont typeface="Source Serif 4"/>
              <a:buNone/>
              <a:defRPr i="0" sz="1400" u="none" cap="none" strike="noStrike">
                <a:solidFill>
                  <a:schemeClr val="dk1"/>
                </a:solidFill>
                <a:latin typeface="Source Serif 4"/>
                <a:ea typeface="Source Serif 4"/>
                <a:cs typeface="Source Serif 4"/>
                <a:sym typeface="Source Serif 4"/>
              </a:defRPr>
            </a:lvl8pPr>
            <a:lvl9pPr lvl="8" marR="0" rtl="0" algn="l">
              <a:spcBef>
                <a:spcPts val="0"/>
              </a:spcBef>
              <a:spcAft>
                <a:spcPts val="0"/>
              </a:spcAft>
              <a:buSzPts val="1100"/>
              <a:buFont typeface="Source Serif 4"/>
              <a:buNone/>
              <a:defRPr i="0" sz="1400" u="none" cap="none" strike="noStrike">
                <a:solidFill>
                  <a:schemeClr val="dk1"/>
                </a:solidFill>
                <a:latin typeface="Source Serif 4"/>
                <a:ea typeface="Source Serif 4"/>
                <a:cs typeface="Source Serif 4"/>
                <a:sym typeface="Source Serif 4"/>
              </a:defRPr>
            </a:lvl9pPr>
          </a:lstStyle>
          <a:p/>
        </p:txBody>
      </p:sp>
      <p:sp>
        <p:nvSpPr>
          <p:cNvPr id="10" name="Google Shape;10;p1"/>
          <p:cNvSpPr txBox="1"/>
          <p:nvPr>
            <p:ph idx="12" type="sldNum"/>
          </p:nvPr>
        </p:nvSpPr>
        <p:spPr>
          <a:xfrm>
            <a:off x="5603686" y="4326591"/>
            <a:ext cx="1824600" cy="248400"/>
          </a:xfrm>
          <a:prstGeom prst="rect">
            <a:avLst/>
          </a:prstGeom>
          <a:noFill/>
          <a:ln>
            <a:noFill/>
          </a:ln>
        </p:spPr>
        <p:txBody>
          <a:bodyPr anchorCtr="0" anchor="ctr" bIns="36425" lIns="72850" spcFirstLastPara="1" rIns="72850" wrap="square" tIns="36425">
            <a:noAutofit/>
          </a:bodyPr>
          <a:lstStyle>
            <a:lvl1pPr indent="0" lvl="0" marL="0" marR="0" rtl="0" algn="r">
              <a:spcBef>
                <a:spcPts val="0"/>
              </a:spcBef>
              <a:buNone/>
              <a:defRPr i="0" sz="1000" u="none" cap="none" strike="noStrike">
                <a:solidFill>
                  <a:srgbClr val="888888"/>
                </a:solidFill>
                <a:latin typeface="Source Serif 4"/>
                <a:ea typeface="Source Serif 4"/>
                <a:cs typeface="Source Serif 4"/>
                <a:sym typeface="Source Serif 4"/>
              </a:defRPr>
            </a:lvl1pPr>
            <a:lvl2pPr indent="0" lvl="1" marL="0" marR="0" rtl="0" algn="r">
              <a:spcBef>
                <a:spcPts val="0"/>
              </a:spcBef>
              <a:buNone/>
              <a:defRPr i="0" sz="1000" u="none" cap="none" strike="noStrike">
                <a:solidFill>
                  <a:srgbClr val="888888"/>
                </a:solidFill>
                <a:latin typeface="Source Serif 4"/>
                <a:ea typeface="Source Serif 4"/>
                <a:cs typeface="Source Serif 4"/>
                <a:sym typeface="Source Serif 4"/>
              </a:defRPr>
            </a:lvl2pPr>
            <a:lvl3pPr indent="0" lvl="2" marL="0" marR="0" rtl="0" algn="r">
              <a:spcBef>
                <a:spcPts val="0"/>
              </a:spcBef>
              <a:buNone/>
              <a:defRPr i="0" sz="1000" u="none" cap="none" strike="noStrike">
                <a:solidFill>
                  <a:srgbClr val="888888"/>
                </a:solidFill>
                <a:latin typeface="Source Serif 4"/>
                <a:ea typeface="Source Serif 4"/>
                <a:cs typeface="Source Serif 4"/>
                <a:sym typeface="Source Serif 4"/>
              </a:defRPr>
            </a:lvl3pPr>
            <a:lvl4pPr indent="0" lvl="3" marL="0" marR="0" rtl="0" algn="r">
              <a:spcBef>
                <a:spcPts val="0"/>
              </a:spcBef>
              <a:buNone/>
              <a:defRPr i="0" sz="1000" u="none" cap="none" strike="noStrike">
                <a:solidFill>
                  <a:srgbClr val="888888"/>
                </a:solidFill>
                <a:latin typeface="Source Serif 4"/>
                <a:ea typeface="Source Serif 4"/>
                <a:cs typeface="Source Serif 4"/>
                <a:sym typeface="Source Serif 4"/>
              </a:defRPr>
            </a:lvl4pPr>
            <a:lvl5pPr indent="0" lvl="4" marL="0" marR="0" rtl="0" algn="r">
              <a:spcBef>
                <a:spcPts val="0"/>
              </a:spcBef>
              <a:buNone/>
              <a:defRPr i="0" sz="1000" u="none" cap="none" strike="noStrike">
                <a:solidFill>
                  <a:srgbClr val="888888"/>
                </a:solidFill>
                <a:latin typeface="Source Serif 4"/>
                <a:ea typeface="Source Serif 4"/>
                <a:cs typeface="Source Serif 4"/>
                <a:sym typeface="Source Serif 4"/>
              </a:defRPr>
            </a:lvl5pPr>
            <a:lvl6pPr indent="0" lvl="5" marL="0" marR="0" rtl="0" algn="r">
              <a:spcBef>
                <a:spcPts val="0"/>
              </a:spcBef>
              <a:buNone/>
              <a:defRPr i="0" sz="1000" u="none" cap="none" strike="noStrike">
                <a:solidFill>
                  <a:srgbClr val="888888"/>
                </a:solidFill>
                <a:latin typeface="Source Serif 4"/>
                <a:ea typeface="Source Serif 4"/>
                <a:cs typeface="Source Serif 4"/>
                <a:sym typeface="Source Serif 4"/>
              </a:defRPr>
            </a:lvl6pPr>
            <a:lvl7pPr indent="0" lvl="6" marL="0" marR="0" rtl="0" algn="r">
              <a:spcBef>
                <a:spcPts val="0"/>
              </a:spcBef>
              <a:buNone/>
              <a:defRPr i="0" sz="1000" u="none" cap="none" strike="noStrike">
                <a:solidFill>
                  <a:srgbClr val="888888"/>
                </a:solidFill>
                <a:latin typeface="Source Serif 4"/>
                <a:ea typeface="Source Serif 4"/>
                <a:cs typeface="Source Serif 4"/>
                <a:sym typeface="Source Serif 4"/>
              </a:defRPr>
            </a:lvl7pPr>
            <a:lvl8pPr indent="0" lvl="7" marL="0" marR="0" rtl="0" algn="r">
              <a:spcBef>
                <a:spcPts val="0"/>
              </a:spcBef>
              <a:buNone/>
              <a:defRPr i="0" sz="1000" u="none" cap="none" strike="noStrike">
                <a:solidFill>
                  <a:srgbClr val="888888"/>
                </a:solidFill>
                <a:latin typeface="Source Serif 4"/>
                <a:ea typeface="Source Serif 4"/>
                <a:cs typeface="Source Serif 4"/>
                <a:sym typeface="Source Serif 4"/>
              </a:defRPr>
            </a:lvl8pPr>
            <a:lvl9pPr indent="0" lvl="8" marL="0" marR="0" rtl="0" algn="r">
              <a:spcBef>
                <a:spcPts val="0"/>
              </a:spcBef>
              <a:buNone/>
              <a:defRPr i="0" sz="1000" u="none" cap="none" strike="noStrike">
                <a:solidFill>
                  <a:srgbClr val="888888"/>
                </a:solidFill>
                <a:latin typeface="Source Serif 4"/>
                <a:ea typeface="Source Serif 4"/>
                <a:cs typeface="Source Serif 4"/>
                <a:sym typeface="Source Serif 4"/>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gif"/><Relationship Id="rId4"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p:nvPr/>
        </p:nvSpPr>
        <p:spPr>
          <a:xfrm>
            <a:off x="19600" y="911925"/>
            <a:ext cx="9144000" cy="29247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erif 4"/>
              <a:ea typeface="Source Serif 4"/>
              <a:cs typeface="Source Serif 4"/>
              <a:sym typeface="Source Serif 4"/>
            </a:endParaRPr>
          </a:p>
        </p:txBody>
      </p:sp>
      <p:sp>
        <p:nvSpPr>
          <p:cNvPr id="144" name="Google Shape;144;p20"/>
          <p:cNvSpPr txBox="1"/>
          <p:nvPr>
            <p:ph type="ctrTitle"/>
          </p:nvPr>
        </p:nvSpPr>
        <p:spPr>
          <a:xfrm>
            <a:off x="1172882" y="1515121"/>
            <a:ext cx="6646200" cy="1000500"/>
          </a:xfrm>
          <a:prstGeom prst="rect">
            <a:avLst/>
          </a:prstGeom>
          <a:solidFill>
            <a:schemeClr val="accent5"/>
          </a:solidFill>
        </p:spPr>
        <p:txBody>
          <a:bodyPr anchorCtr="0" anchor="ctr" bIns="36425" lIns="72850" spcFirstLastPara="1" rIns="72850" wrap="square" tIns="36425">
            <a:normAutofit/>
          </a:bodyPr>
          <a:lstStyle/>
          <a:p>
            <a:pPr indent="0" lvl="0" marL="0" rtl="0" algn="ctr">
              <a:spcBef>
                <a:spcPts val="0"/>
              </a:spcBef>
              <a:spcAft>
                <a:spcPts val="0"/>
              </a:spcAft>
              <a:buNone/>
            </a:pPr>
            <a:r>
              <a:rPr lang="en"/>
              <a:t>Habit Tracker</a:t>
            </a:r>
            <a:endParaRPr/>
          </a:p>
        </p:txBody>
      </p:sp>
      <p:sp>
        <p:nvSpPr>
          <p:cNvPr id="145" name="Google Shape;145;p20"/>
          <p:cNvSpPr txBox="1"/>
          <p:nvPr>
            <p:ph idx="1" type="subTitle"/>
          </p:nvPr>
        </p:nvSpPr>
        <p:spPr>
          <a:xfrm>
            <a:off x="1655640" y="2643829"/>
            <a:ext cx="5473500" cy="1192800"/>
          </a:xfrm>
          <a:prstGeom prst="rect">
            <a:avLst/>
          </a:prstGeom>
        </p:spPr>
        <p:txBody>
          <a:bodyPr anchorCtr="0" anchor="t" bIns="36425" lIns="72850" spcFirstLastPara="1" rIns="72850" wrap="square" tIns="36425">
            <a:normAutofit/>
          </a:bodyPr>
          <a:lstStyle/>
          <a:p>
            <a:pPr indent="0" lvl="0" marL="0" rtl="0" algn="ctr">
              <a:spcBef>
                <a:spcPts val="500"/>
              </a:spcBef>
              <a:spcAft>
                <a:spcPts val="0"/>
              </a:spcAft>
              <a:buNone/>
            </a:pPr>
            <a:r>
              <a:rPr lang="en">
                <a:solidFill>
                  <a:schemeClr val="accent2"/>
                </a:solidFill>
              </a:rPr>
              <a:t> Unique </a:t>
            </a:r>
            <a:r>
              <a:rPr lang="en">
                <a:solidFill>
                  <a:schemeClr val="accent2"/>
                </a:solidFill>
              </a:rPr>
              <a:t>Digital experience </a:t>
            </a:r>
            <a:endParaRPr>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430800" y="1889700"/>
            <a:ext cx="8282400" cy="1516500"/>
          </a:xfrm>
          <a:prstGeom prst="rect">
            <a:avLst/>
          </a:prstGeom>
        </p:spPr>
        <p:txBody>
          <a:bodyPr anchorCtr="0" anchor="ctr" bIns="36425" lIns="72850" spcFirstLastPara="1" rIns="72850" wrap="square" tIns="36425">
            <a:normAutofit/>
          </a:bodyPr>
          <a:lstStyle/>
          <a:p>
            <a:pPr indent="0" lvl="0" marL="0" rtl="0" algn="ctr">
              <a:spcBef>
                <a:spcPts val="0"/>
              </a:spcBef>
              <a:spcAft>
                <a:spcPts val="0"/>
              </a:spcAft>
              <a:buNone/>
            </a:pPr>
            <a:r>
              <a:rPr lang="en"/>
              <a:t>Design Pattern : Model-View-Controller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13" name="Shape 213"/>
        <p:cNvGrpSpPr/>
        <p:nvPr/>
      </p:nvGrpSpPr>
      <p:grpSpPr>
        <a:xfrm>
          <a:off x="0" y="0"/>
          <a:ext cx="0" cy="0"/>
          <a:chOff x="0" y="0"/>
          <a:chExt cx="0" cy="0"/>
        </a:xfrm>
      </p:grpSpPr>
      <p:sp>
        <p:nvSpPr>
          <p:cNvPr id="214" name="Google Shape;214;p30"/>
          <p:cNvSpPr txBox="1"/>
          <p:nvPr>
            <p:ph type="title"/>
          </p:nvPr>
        </p:nvSpPr>
        <p:spPr>
          <a:xfrm>
            <a:off x="5276575" y="528900"/>
            <a:ext cx="3224700" cy="4085700"/>
          </a:xfrm>
          <a:prstGeom prst="rect">
            <a:avLst/>
          </a:prstGeom>
        </p:spPr>
        <p:txBody>
          <a:bodyPr anchorCtr="0" anchor="ctr" bIns="36425" lIns="72850" spcFirstLastPara="1" rIns="72850" wrap="square" tIns="36425">
            <a:normAutofit/>
          </a:bodyPr>
          <a:lstStyle/>
          <a:p>
            <a:pPr indent="0" lvl="0" marL="0" rtl="0" algn="ctr">
              <a:spcBef>
                <a:spcPts val="0"/>
              </a:spcBef>
              <a:spcAft>
                <a:spcPts val="0"/>
              </a:spcAft>
              <a:buNone/>
            </a:pPr>
            <a:r>
              <a:rPr lang="en"/>
              <a:t>UI design</a:t>
            </a:r>
            <a:endParaRPr/>
          </a:p>
        </p:txBody>
      </p:sp>
      <p:sp>
        <p:nvSpPr>
          <p:cNvPr id="215" name="Google Shape;215;p30"/>
          <p:cNvSpPr txBox="1"/>
          <p:nvPr/>
        </p:nvSpPr>
        <p:spPr>
          <a:xfrm>
            <a:off x="146100" y="-122950"/>
            <a:ext cx="4425900" cy="5345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1800">
                <a:solidFill>
                  <a:schemeClr val="dk2"/>
                </a:solidFill>
                <a:latin typeface="Source Code Pro"/>
                <a:ea typeface="Source Code Pro"/>
                <a:cs typeface="Source Code Pro"/>
                <a:sym typeface="Source Code Pro"/>
              </a:rPr>
              <a:t>A-Lo-fi UI mockups and storyboards.</a:t>
            </a:r>
            <a:endParaRPr b="1"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1800">
                <a:solidFill>
                  <a:schemeClr val="dk2"/>
                </a:solidFill>
                <a:latin typeface="Source Code Pro"/>
                <a:ea typeface="Source Code Pro"/>
                <a:cs typeface="Source Code Pro"/>
                <a:sym typeface="Source Code Pro"/>
              </a:rPr>
              <a:t>B-Frameworks and tools used</a:t>
            </a:r>
            <a:endParaRPr b="1"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1800">
                <a:solidFill>
                  <a:schemeClr val="dk2"/>
                </a:solidFill>
                <a:latin typeface="Source Code Pro"/>
                <a:ea typeface="Source Code Pro"/>
                <a:cs typeface="Source Code Pro"/>
                <a:sym typeface="Source Code Pro"/>
              </a:rPr>
              <a:t>Design principles applied.</a:t>
            </a:r>
            <a:endParaRPr b="1"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b="1"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b="1" lang="en" sz="1800">
                <a:solidFill>
                  <a:schemeClr val="dk2"/>
                </a:solidFill>
                <a:latin typeface="Source Code Pro"/>
                <a:ea typeface="Source Code Pro"/>
                <a:cs typeface="Source Code Pro"/>
                <a:sym typeface="Source Code Pro"/>
              </a:rPr>
              <a:t>C-Identify and justify major UI design choices.</a:t>
            </a:r>
            <a:endParaRPr b="1" sz="1800">
              <a:solidFill>
                <a:schemeClr val="dk2"/>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90955" y="186938"/>
            <a:ext cx="7037100" cy="777900"/>
          </a:xfrm>
          <a:prstGeom prst="rect">
            <a:avLst/>
          </a:prstGeom>
        </p:spPr>
        <p:txBody>
          <a:bodyPr anchorCtr="0" anchor="ctr" bIns="36425" lIns="72850" spcFirstLastPara="1" rIns="72850" wrap="square" tIns="36425">
            <a:normAutofit/>
          </a:bodyPr>
          <a:lstStyle/>
          <a:p>
            <a:pPr indent="0" lvl="0" marL="0" rtl="0" algn="ctr">
              <a:spcBef>
                <a:spcPts val="0"/>
              </a:spcBef>
              <a:spcAft>
                <a:spcPts val="0"/>
              </a:spcAft>
              <a:buNone/>
            </a:pPr>
            <a:r>
              <a:rPr lang="en"/>
              <a:t>Behaviour Driven Design</a:t>
            </a:r>
            <a:endParaRPr/>
          </a:p>
        </p:txBody>
      </p:sp>
      <p:sp>
        <p:nvSpPr>
          <p:cNvPr id="221" name="Google Shape;221;p31"/>
          <p:cNvSpPr txBox="1"/>
          <p:nvPr>
            <p:ph idx="1" type="body"/>
          </p:nvPr>
        </p:nvSpPr>
        <p:spPr>
          <a:xfrm>
            <a:off x="390955" y="1089212"/>
            <a:ext cx="7037100" cy="3080700"/>
          </a:xfrm>
          <a:prstGeom prst="rect">
            <a:avLst/>
          </a:prstGeom>
          <a:solidFill>
            <a:schemeClr val="dk1"/>
          </a:solidFill>
        </p:spPr>
        <p:txBody>
          <a:bodyPr anchorCtr="0" anchor="t" bIns="36425" lIns="72850" spcFirstLastPara="1" rIns="72850" wrap="square" tIns="36425">
            <a:normAutofit/>
          </a:bodyPr>
          <a:lstStyle/>
          <a:p>
            <a:pPr indent="0" lvl="0" marL="0" rtl="0" algn="l">
              <a:spcBef>
                <a:spcPts val="300"/>
              </a:spcBef>
              <a:spcAft>
                <a:spcPts val="0"/>
              </a:spcAft>
              <a:buNone/>
            </a:pPr>
            <a:r>
              <a:t/>
            </a:r>
            <a:endParaRPr sz="1400">
              <a:solidFill>
                <a:schemeClr val="lt1"/>
              </a:solidFill>
            </a:endParaRPr>
          </a:p>
          <a:p>
            <a:pPr indent="0" lvl="0" marL="0" rtl="0" algn="l">
              <a:spcBef>
                <a:spcPts val="300"/>
              </a:spcBef>
              <a:spcAft>
                <a:spcPts val="0"/>
              </a:spcAft>
              <a:buNone/>
            </a:pPr>
            <a:r>
              <a:rPr lang="en" sz="1400">
                <a:solidFill>
                  <a:schemeClr val="lt1"/>
                </a:solidFill>
              </a:rPr>
              <a:t>Using Cucumber we created a collection of different user stories that we used to dictate our design. Following the format of:</a:t>
            </a:r>
            <a:br>
              <a:rPr lang="en" sz="1400">
                <a:solidFill>
                  <a:schemeClr val="lt1"/>
                </a:solidFill>
              </a:rPr>
            </a:br>
            <a:br>
              <a:rPr lang="en" sz="1400">
                <a:solidFill>
                  <a:schemeClr val="lt1"/>
                </a:solidFill>
              </a:rPr>
            </a:br>
            <a:r>
              <a:rPr lang="en" sz="1400">
                <a:solidFill>
                  <a:srgbClr val="00FF00"/>
                </a:solidFill>
                <a:latin typeface="Courier New"/>
                <a:ea typeface="Courier New"/>
                <a:cs typeface="Courier New"/>
                <a:sym typeface="Courier New"/>
              </a:rPr>
              <a:t>As a User, I want to ___ so that I can ___.</a:t>
            </a:r>
            <a:r>
              <a:rPr lang="en" sz="1400">
                <a:solidFill>
                  <a:schemeClr val="lt1"/>
                </a:solidFill>
              </a:rPr>
              <a:t> </a:t>
            </a:r>
            <a:endParaRPr sz="1400">
              <a:solidFill>
                <a:schemeClr val="lt1"/>
              </a:solidFill>
            </a:endParaRPr>
          </a:p>
          <a:p>
            <a:pPr indent="0" lvl="0" marL="0" rtl="0" algn="l">
              <a:spcBef>
                <a:spcPts val="300"/>
              </a:spcBef>
              <a:spcAft>
                <a:spcPts val="0"/>
              </a:spcAft>
              <a:buNone/>
            </a:pPr>
            <a:br>
              <a:rPr lang="en" sz="1400">
                <a:solidFill>
                  <a:schemeClr val="lt1"/>
                </a:solidFill>
              </a:rPr>
            </a:br>
            <a:br>
              <a:rPr lang="en" sz="1400">
                <a:solidFill>
                  <a:schemeClr val="lt1"/>
                </a:solidFill>
              </a:rPr>
            </a:br>
            <a:r>
              <a:rPr lang="en" sz="1400">
                <a:solidFill>
                  <a:srgbClr val="00FF00"/>
                </a:solidFill>
                <a:latin typeface="Courier New"/>
                <a:ea typeface="Courier New"/>
                <a:cs typeface="Courier New"/>
                <a:sym typeface="Courier New"/>
              </a:rPr>
              <a:t>As a User, I want to manage weekly tasks so that I can better manage my time.</a:t>
            </a:r>
            <a:r>
              <a:rPr lang="en" sz="1400">
                <a:solidFill>
                  <a:schemeClr val="lt1"/>
                </a:solidFill>
              </a:rPr>
              <a:t> </a:t>
            </a:r>
            <a:endParaRPr sz="1400">
              <a:solidFill>
                <a:schemeClr val="lt1"/>
              </a:solidFill>
            </a:endParaRPr>
          </a:p>
          <a:p>
            <a:pPr indent="0" lvl="0" marL="0" rtl="0" algn="l">
              <a:spcBef>
                <a:spcPts val="300"/>
              </a:spcBef>
              <a:spcAft>
                <a:spcPts val="0"/>
              </a:spcAft>
              <a:buNone/>
            </a:pPr>
            <a:r>
              <a:t/>
            </a:r>
            <a:endParaRPr sz="1400">
              <a:solidFill>
                <a:schemeClr val="lt1"/>
              </a:solidFill>
            </a:endParaRPr>
          </a:p>
          <a:p>
            <a:pPr indent="0" lvl="0" marL="0" rtl="0" algn="l">
              <a:spcBef>
                <a:spcPts val="300"/>
              </a:spcBef>
              <a:spcAft>
                <a:spcPts val="0"/>
              </a:spcAft>
              <a:buNone/>
            </a:pPr>
            <a:r>
              <a:rPr lang="en" sz="1400">
                <a:solidFill>
                  <a:schemeClr val="lt1"/>
                </a:solidFill>
              </a:rPr>
              <a:t>      </a:t>
            </a:r>
            <a:endParaRPr sz="14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2"/>
          <p:cNvPicPr preferRelativeResize="0"/>
          <p:nvPr/>
        </p:nvPicPr>
        <p:blipFill>
          <a:blip r:embed="rId3">
            <a:alphaModFix/>
          </a:blip>
          <a:stretch>
            <a:fillRect/>
          </a:stretch>
        </p:blipFill>
        <p:spPr>
          <a:xfrm>
            <a:off x="2302575" y="432025"/>
            <a:ext cx="6841424" cy="4279450"/>
          </a:xfrm>
          <a:prstGeom prst="rect">
            <a:avLst/>
          </a:prstGeom>
          <a:noFill/>
          <a:ln>
            <a:noFill/>
          </a:ln>
        </p:spPr>
      </p:pic>
      <p:sp>
        <p:nvSpPr>
          <p:cNvPr id="227" name="Google Shape;227;p32"/>
          <p:cNvSpPr txBox="1"/>
          <p:nvPr>
            <p:ph type="title"/>
          </p:nvPr>
        </p:nvSpPr>
        <p:spPr>
          <a:xfrm>
            <a:off x="311700" y="631800"/>
            <a:ext cx="2808000" cy="755700"/>
          </a:xfrm>
          <a:prstGeom prst="rect">
            <a:avLst/>
          </a:prstGeom>
        </p:spPr>
        <p:txBody>
          <a:bodyPr anchorCtr="0" anchor="ctr" bIns="36425" lIns="72850" spcFirstLastPara="1" rIns="72850" wrap="square" tIns="36425">
            <a:normAutofit/>
          </a:bodyPr>
          <a:lstStyle/>
          <a:p>
            <a:pPr indent="0" lvl="0" marL="0" rtl="0" algn="ctr">
              <a:spcBef>
                <a:spcPts val="0"/>
              </a:spcBef>
              <a:spcAft>
                <a:spcPts val="0"/>
              </a:spcAft>
              <a:buNone/>
            </a:pPr>
            <a:r>
              <a:rPr lang="en"/>
              <a:t>Figma</a:t>
            </a:r>
            <a:endParaRPr/>
          </a:p>
        </p:txBody>
      </p:sp>
      <p:sp>
        <p:nvSpPr>
          <p:cNvPr id="228" name="Google Shape;228;p32"/>
          <p:cNvSpPr txBox="1"/>
          <p:nvPr>
            <p:ph idx="1" type="body"/>
          </p:nvPr>
        </p:nvSpPr>
        <p:spPr>
          <a:xfrm>
            <a:off x="241425" y="1803875"/>
            <a:ext cx="2479500" cy="2950800"/>
          </a:xfrm>
          <a:prstGeom prst="rect">
            <a:avLst/>
          </a:prstGeom>
          <a:solidFill>
            <a:schemeClr val="dk1"/>
          </a:solidFill>
        </p:spPr>
        <p:txBody>
          <a:bodyPr anchorCtr="0" anchor="t" bIns="36425" lIns="72850" spcFirstLastPara="1" rIns="72850" wrap="square" tIns="36425">
            <a:normAutofit/>
          </a:bodyPr>
          <a:lstStyle/>
          <a:p>
            <a:pPr indent="0" lvl="0" marL="0" rtl="0" algn="l">
              <a:spcBef>
                <a:spcPts val="500"/>
              </a:spcBef>
              <a:spcAft>
                <a:spcPts val="0"/>
              </a:spcAft>
              <a:buNone/>
            </a:pPr>
            <a:r>
              <a:t/>
            </a:r>
            <a:endParaRPr sz="1400">
              <a:solidFill>
                <a:schemeClr val="lt1"/>
              </a:solidFill>
            </a:endParaRPr>
          </a:p>
          <a:p>
            <a:pPr indent="0" lvl="0" marL="0" rtl="0" algn="l">
              <a:spcBef>
                <a:spcPts val="500"/>
              </a:spcBef>
              <a:spcAft>
                <a:spcPts val="0"/>
              </a:spcAft>
              <a:buNone/>
            </a:pPr>
            <a:r>
              <a:rPr lang="en" sz="1400">
                <a:solidFill>
                  <a:schemeClr val="lt1"/>
                </a:solidFill>
              </a:rPr>
              <a:t>We used Figma for our initial design and prototype.</a:t>
            </a:r>
            <a:endParaRPr sz="1400">
              <a:solidFill>
                <a:schemeClr val="lt1"/>
              </a:solidFill>
            </a:endParaRPr>
          </a:p>
        </p:txBody>
      </p:sp>
      <p:pic>
        <p:nvPicPr>
          <p:cNvPr id="229" name="Google Shape;229;p32"/>
          <p:cNvPicPr preferRelativeResize="0"/>
          <p:nvPr/>
        </p:nvPicPr>
        <p:blipFill>
          <a:blip r:embed="rId4">
            <a:alphaModFix/>
          </a:blip>
          <a:stretch>
            <a:fillRect/>
          </a:stretch>
        </p:blipFill>
        <p:spPr>
          <a:xfrm>
            <a:off x="241425" y="317075"/>
            <a:ext cx="581025" cy="600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33" name="Shape 233"/>
        <p:cNvGrpSpPr/>
        <p:nvPr/>
      </p:nvGrpSpPr>
      <p:grpSpPr>
        <a:xfrm>
          <a:off x="0" y="0"/>
          <a:ext cx="0" cy="0"/>
          <a:chOff x="0" y="0"/>
          <a:chExt cx="0" cy="0"/>
        </a:xfrm>
      </p:grpSpPr>
      <p:pic>
        <p:nvPicPr>
          <p:cNvPr id="234" name="Google Shape;234;p33"/>
          <p:cNvPicPr preferRelativeResize="0"/>
          <p:nvPr/>
        </p:nvPicPr>
        <p:blipFill>
          <a:blip r:embed="rId3">
            <a:alphaModFix/>
          </a:blip>
          <a:stretch>
            <a:fillRect/>
          </a:stretch>
        </p:blipFill>
        <p:spPr>
          <a:xfrm>
            <a:off x="656063" y="0"/>
            <a:ext cx="7831875" cy="5143499"/>
          </a:xfrm>
          <a:prstGeom prst="rect">
            <a:avLst/>
          </a:prstGeom>
          <a:noFill/>
          <a:ln>
            <a:noFill/>
          </a:ln>
        </p:spPr>
      </p:pic>
      <p:sp>
        <p:nvSpPr>
          <p:cNvPr id="235" name="Google Shape;235;p33"/>
          <p:cNvSpPr/>
          <p:nvPr/>
        </p:nvSpPr>
        <p:spPr>
          <a:xfrm>
            <a:off x="7780325" y="3885450"/>
            <a:ext cx="377400" cy="7545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erif 4"/>
              <a:ea typeface="Source Serif 4"/>
              <a:cs typeface="Source Serif 4"/>
              <a:sym typeface="Source Serif 4"/>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39" name="Shape 239"/>
        <p:cNvGrpSpPr/>
        <p:nvPr/>
      </p:nvGrpSpPr>
      <p:grpSpPr>
        <a:xfrm>
          <a:off x="0" y="0"/>
          <a:ext cx="0" cy="0"/>
          <a:chOff x="0" y="0"/>
          <a:chExt cx="0" cy="0"/>
        </a:xfrm>
      </p:grpSpPr>
      <p:pic>
        <p:nvPicPr>
          <p:cNvPr id="240" name="Google Shape;240;p34"/>
          <p:cNvPicPr preferRelativeResize="0"/>
          <p:nvPr/>
        </p:nvPicPr>
        <p:blipFill>
          <a:blip r:embed="rId3">
            <a:alphaModFix/>
          </a:blip>
          <a:stretch>
            <a:fillRect/>
          </a:stretch>
        </p:blipFill>
        <p:spPr>
          <a:xfrm>
            <a:off x="656063" y="0"/>
            <a:ext cx="7831875"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44" name="Shape 244"/>
        <p:cNvGrpSpPr/>
        <p:nvPr/>
      </p:nvGrpSpPr>
      <p:grpSpPr>
        <a:xfrm>
          <a:off x="0" y="0"/>
          <a:ext cx="0" cy="0"/>
          <a:chOff x="0" y="0"/>
          <a:chExt cx="0" cy="0"/>
        </a:xfrm>
      </p:grpSpPr>
      <p:pic>
        <p:nvPicPr>
          <p:cNvPr id="245" name="Google Shape;245;p35"/>
          <p:cNvPicPr preferRelativeResize="0"/>
          <p:nvPr/>
        </p:nvPicPr>
        <p:blipFill>
          <a:blip r:embed="rId3">
            <a:alphaModFix/>
          </a:blip>
          <a:stretch>
            <a:fillRect/>
          </a:stretch>
        </p:blipFill>
        <p:spPr>
          <a:xfrm>
            <a:off x="656072" y="0"/>
            <a:ext cx="7831864"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49" name="Shape 249"/>
        <p:cNvGrpSpPr/>
        <p:nvPr/>
      </p:nvGrpSpPr>
      <p:grpSpPr>
        <a:xfrm>
          <a:off x="0" y="0"/>
          <a:ext cx="0" cy="0"/>
          <a:chOff x="0" y="0"/>
          <a:chExt cx="0" cy="0"/>
        </a:xfrm>
      </p:grpSpPr>
      <p:pic>
        <p:nvPicPr>
          <p:cNvPr id="250" name="Google Shape;250;p36"/>
          <p:cNvPicPr preferRelativeResize="0"/>
          <p:nvPr/>
        </p:nvPicPr>
        <p:blipFill>
          <a:blip r:embed="rId3">
            <a:alphaModFix/>
          </a:blip>
          <a:stretch>
            <a:fillRect/>
          </a:stretch>
        </p:blipFill>
        <p:spPr>
          <a:xfrm>
            <a:off x="656072" y="0"/>
            <a:ext cx="7831864"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54" name="Shape 254"/>
        <p:cNvGrpSpPr/>
        <p:nvPr/>
      </p:nvGrpSpPr>
      <p:grpSpPr>
        <a:xfrm>
          <a:off x="0" y="0"/>
          <a:ext cx="0" cy="0"/>
          <a:chOff x="0" y="0"/>
          <a:chExt cx="0" cy="0"/>
        </a:xfrm>
      </p:grpSpPr>
      <p:pic>
        <p:nvPicPr>
          <p:cNvPr id="255" name="Google Shape;255;p37"/>
          <p:cNvPicPr preferRelativeResize="0"/>
          <p:nvPr/>
        </p:nvPicPr>
        <p:blipFill>
          <a:blip r:embed="rId3">
            <a:alphaModFix/>
          </a:blip>
          <a:stretch>
            <a:fillRect/>
          </a:stretch>
        </p:blipFill>
        <p:spPr>
          <a:xfrm>
            <a:off x="656072" y="0"/>
            <a:ext cx="7831864" cy="5143499"/>
          </a:xfrm>
          <a:prstGeom prst="rect">
            <a:avLst/>
          </a:prstGeom>
          <a:noFill/>
          <a:ln>
            <a:noFill/>
          </a:ln>
        </p:spPr>
      </p:pic>
      <p:sp>
        <p:nvSpPr>
          <p:cNvPr id="256" name="Google Shape;256;p37"/>
          <p:cNvSpPr/>
          <p:nvPr/>
        </p:nvSpPr>
        <p:spPr>
          <a:xfrm rot="10800000">
            <a:off x="6337425" y="688450"/>
            <a:ext cx="377400" cy="7545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erif 4"/>
              <a:ea typeface="Source Serif 4"/>
              <a:cs typeface="Source Serif 4"/>
              <a:sym typeface="Source Serif 4"/>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60" name="Shape 260"/>
        <p:cNvGrpSpPr/>
        <p:nvPr/>
      </p:nvGrpSpPr>
      <p:grpSpPr>
        <a:xfrm>
          <a:off x="0" y="0"/>
          <a:ext cx="0" cy="0"/>
          <a:chOff x="0" y="0"/>
          <a:chExt cx="0" cy="0"/>
        </a:xfrm>
      </p:grpSpPr>
      <p:pic>
        <p:nvPicPr>
          <p:cNvPr id="261" name="Google Shape;261;p38"/>
          <p:cNvPicPr preferRelativeResize="0"/>
          <p:nvPr/>
        </p:nvPicPr>
        <p:blipFill>
          <a:blip r:embed="rId3">
            <a:alphaModFix/>
          </a:blip>
          <a:stretch>
            <a:fillRect/>
          </a:stretch>
        </p:blipFill>
        <p:spPr>
          <a:xfrm>
            <a:off x="656072" y="0"/>
            <a:ext cx="7831864"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11700" y="372500"/>
            <a:ext cx="5993400" cy="733500"/>
          </a:xfrm>
          <a:prstGeom prst="rect">
            <a:avLst/>
          </a:prstGeom>
        </p:spPr>
        <p:txBody>
          <a:bodyPr anchorCtr="0" anchor="ctr" bIns="36425" lIns="72850" spcFirstLastPara="1" rIns="72850" wrap="square" tIns="36425">
            <a:normAutofit fontScale="90000"/>
          </a:bodyPr>
          <a:lstStyle/>
          <a:p>
            <a:pPr indent="0" lvl="0" marL="0" rtl="0" algn="l">
              <a:lnSpc>
                <a:spcPct val="115000"/>
              </a:lnSpc>
              <a:spcBef>
                <a:spcPts val="1200"/>
              </a:spcBef>
              <a:spcAft>
                <a:spcPts val="1200"/>
              </a:spcAft>
              <a:buNone/>
            </a:pPr>
            <a:r>
              <a:rPr lang="en" sz="2100">
                <a:latin typeface="Arial"/>
                <a:ea typeface="Arial"/>
                <a:cs typeface="Arial"/>
                <a:sym typeface="Arial"/>
              </a:rPr>
              <a:t>What problem does the “Habit Tracker” solve?</a:t>
            </a:r>
            <a:r>
              <a:rPr lang="en" sz="2100">
                <a:solidFill>
                  <a:srgbClr val="000000"/>
                </a:solidFill>
                <a:latin typeface="Arial"/>
                <a:ea typeface="Arial"/>
                <a:cs typeface="Arial"/>
                <a:sym typeface="Arial"/>
              </a:rPr>
              <a:t> </a:t>
            </a:r>
            <a:endParaRPr sz="4000"/>
          </a:p>
        </p:txBody>
      </p:sp>
      <p:sp>
        <p:nvSpPr>
          <p:cNvPr id="151" name="Google Shape;151;p21"/>
          <p:cNvSpPr txBox="1"/>
          <p:nvPr>
            <p:ph idx="1" type="body"/>
          </p:nvPr>
        </p:nvSpPr>
        <p:spPr>
          <a:xfrm>
            <a:off x="311700" y="1468825"/>
            <a:ext cx="8520600" cy="3099900"/>
          </a:xfrm>
          <a:prstGeom prst="rect">
            <a:avLst/>
          </a:prstGeom>
          <a:solidFill>
            <a:schemeClr val="dk1"/>
          </a:solidFill>
        </p:spPr>
        <p:txBody>
          <a:bodyPr anchorCtr="0" anchor="t" bIns="36425" lIns="72850" spcFirstLastPara="1" rIns="72850" wrap="square" tIns="36425">
            <a:normAutofit/>
          </a:bodyPr>
          <a:lstStyle/>
          <a:p>
            <a:pPr indent="0" lvl="0" marL="0" rtl="0" algn="l">
              <a:spcBef>
                <a:spcPts val="500"/>
              </a:spcBef>
              <a:spcAft>
                <a:spcPts val="0"/>
              </a:spcAft>
              <a:buClr>
                <a:schemeClr val="dk2"/>
              </a:buClr>
              <a:buSzPts val="1100"/>
              <a:buNone/>
            </a:pPr>
            <a:r>
              <a:rPr lang="en" sz="2400">
                <a:solidFill>
                  <a:schemeClr val="lt2"/>
                </a:solidFill>
              </a:rPr>
              <a:t> </a:t>
            </a:r>
            <a:r>
              <a:rPr b="1" lang="en" sz="1482">
                <a:solidFill>
                  <a:schemeClr val="lt2"/>
                </a:solidFill>
              </a:rPr>
              <a:t>Our team members are:</a:t>
            </a:r>
            <a:endParaRPr b="1" sz="1482">
              <a:solidFill>
                <a:schemeClr val="lt2"/>
              </a:solidFill>
            </a:endParaRPr>
          </a:p>
          <a:p>
            <a:pPr indent="0" lvl="0" marL="0" rtl="0" algn="l">
              <a:spcBef>
                <a:spcPts val="500"/>
              </a:spcBef>
              <a:spcAft>
                <a:spcPts val="0"/>
              </a:spcAft>
              <a:buClr>
                <a:schemeClr val="dk2"/>
              </a:buClr>
              <a:buSzPts val="1100"/>
              <a:buNone/>
            </a:pPr>
            <a:r>
              <a:rPr lang="en" sz="1482">
                <a:solidFill>
                  <a:schemeClr val="lt2"/>
                </a:solidFill>
              </a:rPr>
              <a:t>Amira </a:t>
            </a:r>
            <a:endParaRPr sz="1482">
              <a:solidFill>
                <a:schemeClr val="lt2"/>
              </a:solidFill>
            </a:endParaRPr>
          </a:p>
          <a:p>
            <a:pPr indent="0" lvl="0" marL="0" rtl="0" algn="l">
              <a:spcBef>
                <a:spcPts val="500"/>
              </a:spcBef>
              <a:spcAft>
                <a:spcPts val="0"/>
              </a:spcAft>
              <a:buClr>
                <a:schemeClr val="dk2"/>
              </a:buClr>
              <a:buSzPts val="1100"/>
              <a:buNone/>
            </a:pPr>
            <a:r>
              <a:rPr lang="en" sz="1482">
                <a:solidFill>
                  <a:schemeClr val="lt2"/>
                </a:solidFill>
              </a:rPr>
              <a:t>David </a:t>
            </a:r>
            <a:endParaRPr sz="1482">
              <a:solidFill>
                <a:schemeClr val="lt2"/>
              </a:solidFill>
            </a:endParaRPr>
          </a:p>
          <a:p>
            <a:pPr indent="0" lvl="0" marL="0" rtl="0" algn="l">
              <a:spcBef>
                <a:spcPts val="500"/>
              </a:spcBef>
              <a:spcAft>
                <a:spcPts val="0"/>
              </a:spcAft>
              <a:buClr>
                <a:schemeClr val="dk2"/>
              </a:buClr>
              <a:buSzPts val="1100"/>
              <a:buNone/>
            </a:pPr>
            <a:r>
              <a:rPr lang="en" sz="1482">
                <a:solidFill>
                  <a:schemeClr val="lt2"/>
                </a:solidFill>
              </a:rPr>
              <a:t>Ivan </a:t>
            </a:r>
            <a:endParaRPr sz="1482">
              <a:solidFill>
                <a:schemeClr val="lt2"/>
              </a:solidFill>
            </a:endParaRPr>
          </a:p>
          <a:p>
            <a:pPr indent="0" lvl="0" marL="0" rtl="0" algn="l">
              <a:spcBef>
                <a:spcPts val="500"/>
              </a:spcBef>
              <a:spcAft>
                <a:spcPts val="0"/>
              </a:spcAft>
              <a:buClr>
                <a:schemeClr val="dk2"/>
              </a:buClr>
              <a:buSzPts val="1100"/>
              <a:buNone/>
            </a:pPr>
            <a:r>
              <a:rPr lang="en" sz="1482">
                <a:solidFill>
                  <a:schemeClr val="lt2"/>
                </a:solidFill>
              </a:rPr>
              <a:t>Jessica </a:t>
            </a:r>
            <a:endParaRPr sz="1482">
              <a:solidFill>
                <a:schemeClr val="lt2"/>
              </a:solidFill>
            </a:endParaRPr>
          </a:p>
          <a:p>
            <a:pPr indent="0" lvl="0" marL="0" rtl="0" algn="l">
              <a:spcBef>
                <a:spcPts val="500"/>
              </a:spcBef>
              <a:spcAft>
                <a:spcPts val="0"/>
              </a:spcAft>
              <a:buClr>
                <a:schemeClr val="dk2"/>
              </a:buClr>
              <a:buSzPts val="1100"/>
              <a:buNone/>
            </a:pPr>
            <a:r>
              <a:rPr lang="en" sz="1482">
                <a:solidFill>
                  <a:schemeClr val="lt2"/>
                </a:solidFill>
              </a:rPr>
              <a:t>Jonathan </a:t>
            </a:r>
            <a:endParaRPr sz="1482">
              <a:solidFill>
                <a:schemeClr val="lt2"/>
              </a:solidFill>
            </a:endParaRPr>
          </a:p>
          <a:p>
            <a:pPr indent="0" lvl="0" marL="0" rtl="0" algn="l">
              <a:spcBef>
                <a:spcPts val="500"/>
              </a:spcBef>
              <a:spcAft>
                <a:spcPts val="0"/>
              </a:spcAft>
              <a:buClr>
                <a:schemeClr val="dk2"/>
              </a:buClr>
              <a:buSzPts val="1100"/>
              <a:buNone/>
            </a:pPr>
            <a:r>
              <a:rPr lang="en" sz="1482">
                <a:solidFill>
                  <a:schemeClr val="lt2"/>
                </a:solidFill>
              </a:rPr>
              <a:t>Sometimes daily and weekly tasks can be difficult to manage and could be overwhelming, especially for people juggling multiple responsibilities. Many people rely on paper planners or basic phone reminders. These tools usually lack </a:t>
            </a:r>
            <a:r>
              <a:rPr lang="en" sz="1482">
                <a:solidFill>
                  <a:schemeClr val="lt2"/>
                </a:solidFill>
              </a:rPr>
              <a:t>flexibility.  So we thought user needs a simple and digital way to keep them consistent</a:t>
            </a:r>
            <a:r>
              <a:rPr lang="en" sz="1482">
                <a:solidFill>
                  <a:schemeClr val="lt2"/>
                </a:solidFill>
              </a:rPr>
              <a:t> </a:t>
            </a:r>
            <a:endParaRPr sz="1482">
              <a:solidFill>
                <a:schemeClr val="lt2"/>
              </a:solidFill>
            </a:endParaRPr>
          </a:p>
        </p:txBody>
      </p:sp>
      <p:grpSp>
        <p:nvGrpSpPr>
          <p:cNvPr id="152" name="Google Shape;152;p21"/>
          <p:cNvGrpSpPr/>
          <p:nvPr/>
        </p:nvGrpSpPr>
        <p:grpSpPr>
          <a:xfrm>
            <a:off x="6379350" y="258900"/>
            <a:ext cx="2266200" cy="619200"/>
            <a:chOff x="6982300" y="372500"/>
            <a:chExt cx="2266200" cy="619200"/>
          </a:xfrm>
        </p:grpSpPr>
        <p:sp>
          <p:nvSpPr>
            <p:cNvPr id="153" name="Google Shape;153;p21"/>
            <p:cNvSpPr/>
            <p:nvPr/>
          </p:nvSpPr>
          <p:spPr>
            <a:xfrm>
              <a:off x="6982300" y="372500"/>
              <a:ext cx="1929900" cy="61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54" name="Google Shape;154;p21"/>
            <p:cNvSpPr txBox="1"/>
            <p:nvPr/>
          </p:nvSpPr>
          <p:spPr>
            <a:xfrm>
              <a:off x="6982300" y="374300"/>
              <a:ext cx="226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latin typeface="Oswald"/>
                  <a:ea typeface="Oswald"/>
                  <a:cs typeface="Oswald"/>
                  <a:sym typeface="Oswald"/>
                </a:rPr>
                <a:t>Habit tracker</a:t>
              </a:r>
              <a:endParaRPr sz="1800">
                <a:solidFill>
                  <a:schemeClr val="dk2"/>
                </a:solidFill>
                <a:latin typeface="Source Code Pro"/>
                <a:ea typeface="Source Code Pro"/>
                <a:cs typeface="Source Code Pro"/>
                <a:sym typeface="Source Code Pr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65" name="Shape 265"/>
        <p:cNvGrpSpPr/>
        <p:nvPr/>
      </p:nvGrpSpPr>
      <p:grpSpPr>
        <a:xfrm>
          <a:off x="0" y="0"/>
          <a:ext cx="0" cy="0"/>
          <a:chOff x="0" y="0"/>
          <a:chExt cx="0" cy="0"/>
        </a:xfrm>
      </p:grpSpPr>
      <p:pic>
        <p:nvPicPr>
          <p:cNvPr id="266" name="Google Shape;266;p39"/>
          <p:cNvPicPr preferRelativeResize="0"/>
          <p:nvPr/>
        </p:nvPicPr>
        <p:blipFill>
          <a:blip r:embed="rId3">
            <a:alphaModFix/>
          </a:blip>
          <a:stretch>
            <a:fillRect/>
          </a:stretch>
        </p:blipFill>
        <p:spPr>
          <a:xfrm>
            <a:off x="656058" y="0"/>
            <a:ext cx="7831890" cy="5143499"/>
          </a:xfrm>
          <a:prstGeom prst="rect">
            <a:avLst/>
          </a:prstGeom>
          <a:noFill/>
          <a:ln>
            <a:noFill/>
          </a:ln>
        </p:spPr>
      </p:pic>
      <p:sp>
        <p:nvSpPr>
          <p:cNvPr id="267" name="Google Shape;267;p39"/>
          <p:cNvSpPr/>
          <p:nvPr/>
        </p:nvSpPr>
        <p:spPr>
          <a:xfrm rot="10800000">
            <a:off x="4383300" y="697875"/>
            <a:ext cx="377400" cy="7545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erif 4"/>
              <a:ea typeface="Source Serif 4"/>
              <a:cs typeface="Source Serif 4"/>
              <a:sym typeface="Source Serif 4"/>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390955" y="186938"/>
            <a:ext cx="7037100" cy="777900"/>
          </a:xfrm>
          <a:prstGeom prst="rect">
            <a:avLst/>
          </a:prstGeom>
        </p:spPr>
        <p:txBody>
          <a:bodyPr anchorCtr="0" anchor="ctr" bIns="36425" lIns="72850" spcFirstLastPara="1" rIns="72850" wrap="square" tIns="36425">
            <a:normAutofit/>
          </a:bodyPr>
          <a:lstStyle/>
          <a:p>
            <a:pPr indent="0" lvl="0" marL="0" rtl="0" algn="ctr">
              <a:spcBef>
                <a:spcPts val="0"/>
              </a:spcBef>
              <a:spcAft>
                <a:spcPts val="0"/>
              </a:spcAft>
              <a:buNone/>
            </a:pPr>
            <a:r>
              <a:rPr lang="en"/>
              <a:t>Design Principles</a:t>
            </a:r>
            <a:endParaRPr/>
          </a:p>
        </p:txBody>
      </p:sp>
      <p:sp>
        <p:nvSpPr>
          <p:cNvPr id="273" name="Google Shape;273;p40"/>
          <p:cNvSpPr txBox="1"/>
          <p:nvPr>
            <p:ph idx="1" type="body"/>
          </p:nvPr>
        </p:nvSpPr>
        <p:spPr>
          <a:xfrm>
            <a:off x="390955" y="1089212"/>
            <a:ext cx="7037100" cy="3080700"/>
          </a:xfrm>
          <a:prstGeom prst="rect">
            <a:avLst/>
          </a:prstGeom>
          <a:solidFill>
            <a:schemeClr val="dk1"/>
          </a:solidFill>
        </p:spPr>
        <p:txBody>
          <a:bodyPr anchorCtr="0" anchor="t" bIns="36425" lIns="72850" spcFirstLastPara="1" rIns="72850" wrap="square" tIns="36425">
            <a:normAutofit/>
          </a:bodyPr>
          <a:lstStyle/>
          <a:p>
            <a:pPr indent="-317500" lvl="0" marL="457200" rtl="0" algn="l">
              <a:spcBef>
                <a:spcPts val="300"/>
              </a:spcBef>
              <a:spcAft>
                <a:spcPts val="0"/>
              </a:spcAft>
              <a:buClr>
                <a:schemeClr val="lt1"/>
              </a:buClr>
              <a:buSzPts val="1400"/>
              <a:buChar char="-"/>
            </a:pPr>
            <a:r>
              <a:rPr lang="en" sz="1400">
                <a:solidFill>
                  <a:schemeClr val="lt1"/>
                </a:solidFill>
              </a:rPr>
              <a:t>Alignment</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Hierarchy</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Color</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Lines</a:t>
            </a:r>
            <a:br>
              <a:rPr lang="en" sz="1400">
                <a:solidFill>
                  <a:schemeClr val="lt1"/>
                </a:solidFill>
              </a:rPr>
            </a:br>
            <a:endParaRPr sz="1400">
              <a:solidFill>
                <a:schemeClr val="lt1"/>
              </a:solidFill>
            </a:endParaRPr>
          </a:p>
        </p:txBody>
      </p:sp>
      <p:pic>
        <p:nvPicPr>
          <p:cNvPr id="274" name="Google Shape;274;p40"/>
          <p:cNvPicPr preferRelativeResize="0"/>
          <p:nvPr/>
        </p:nvPicPr>
        <p:blipFill>
          <a:blip r:embed="rId3">
            <a:alphaModFix/>
          </a:blip>
          <a:stretch>
            <a:fillRect/>
          </a:stretch>
        </p:blipFill>
        <p:spPr>
          <a:xfrm>
            <a:off x="2481521" y="1772950"/>
            <a:ext cx="5880000" cy="3140525"/>
          </a:xfrm>
          <a:prstGeom prst="rect">
            <a:avLst/>
          </a:prstGeom>
          <a:noFill/>
          <a:ln>
            <a:noFill/>
          </a:ln>
          <a:effectLst>
            <a:outerShdw blurRad="128588" rotWithShape="0" algn="bl">
              <a:srgbClr val="000000"/>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390955" y="186938"/>
            <a:ext cx="7037100" cy="777900"/>
          </a:xfrm>
          <a:prstGeom prst="rect">
            <a:avLst/>
          </a:prstGeom>
        </p:spPr>
        <p:txBody>
          <a:bodyPr anchorCtr="0" anchor="ctr" bIns="36425" lIns="72850" spcFirstLastPara="1" rIns="72850" wrap="square" tIns="36425">
            <a:normAutofit/>
          </a:bodyPr>
          <a:lstStyle/>
          <a:p>
            <a:pPr indent="0" lvl="0" marL="0" rtl="0" algn="ctr">
              <a:spcBef>
                <a:spcPts val="0"/>
              </a:spcBef>
              <a:spcAft>
                <a:spcPts val="0"/>
              </a:spcAft>
              <a:buNone/>
            </a:pPr>
            <a:r>
              <a:rPr lang="en"/>
              <a:t>Major Choices - Modals</a:t>
            </a:r>
            <a:endParaRPr/>
          </a:p>
        </p:txBody>
      </p:sp>
      <p:sp>
        <p:nvSpPr>
          <p:cNvPr id="280" name="Google Shape;280;p41"/>
          <p:cNvSpPr txBox="1"/>
          <p:nvPr>
            <p:ph idx="1" type="body"/>
          </p:nvPr>
        </p:nvSpPr>
        <p:spPr>
          <a:xfrm>
            <a:off x="390955" y="1031412"/>
            <a:ext cx="7037100" cy="3080700"/>
          </a:xfrm>
          <a:prstGeom prst="rect">
            <a:avLst/>
          </a:prstGeom>
          <a:solidFill>
            <a:schemeClr val="dk1"/>
          </a:solidFill>
        </p:spPr>
        <p:txBody>
          <a:bodyPr anchorCtr="0" anchor="t" bIns="36425" lIns="72850" spcFirstLastPara="1" rIns="72850" wrap="square" tIns="36425">
            <a:normAutofit/>
          </a:bodyPr>
          <a:lstStyle/>
          <a:p>
            <a:pPr indent="0" lvl="0" marL="0" rtl="0" algn="l">
              <a:spcBef>
                <a:spcPts val="300"/>
              </a:spcBef>
              <a:spcAft>
                <a:spcPts val="0"/>
              </a:spcAft>
              <a:buNone/>
            </a:pPr>
            <a:r>
              <a:rPr lang="en" sz="1400">
                <a:solidFill>
                  <a:schemeClr val="lt1"/>
                </a:solidFill>
              </a:rPr>
              <a:t>Modals for data Model creation, viewing and </a:t>
            </a:r>
            <a:r>
              <a:rPr lang="en" sz="1400">
                <a:solidFill>
                  <a:schemeClr val="lt1"/>
                </a:solidFill>
              </a:rPr>
              <a:t>editing</a:t>
            </a:r>
            <a:r>
              <a:rPr lang="en" sz="1400">
                <a:solidFill>
                  <a:schemeClr val="lt1"/>
                </a:solidFill>
              </a:rPr>
              <a:t>. </a:t>
            </a:r>
            <a:endParaRPr sz="1400">
              <a:solidFill>
                <a:schemeClr val="lt1"/>
              </a:solidFill>
            </a:endParaRPr>
          </a:p>
          <a:p>
            <a:pPr indent="-317500" lvl="0" marL="457200" rtl="0" algn="l">
              <a:spcBef>
                <a:spcPts val="300"/>
              </a:spcBef>
              <a:spcAft>
                <a:spcPts val="0"/>
              </a:spcAft>
              <a:buClr>
                <a:schemeClr val="lt1"/>
              </a:buClr>
              <a:buSzPts val="1400"/>
              <a:buChar char="-"/>
            </a:pPr>
            <a:r>
              <a:rPr lang="en" sz="1400">
                <a:solidFill>
                  <a:schemeClr val="lt1"/>
                </a:solidFill>
              </a:rPr>
              <a:t>A modal provides dominance and proportion </a:t>
            </a:r>
            <a:endParaRPr sz="1400">
              <a:solidFill>
                <a:schemeClr val="lt1"/>
              </a:solidFill>
            </a:endParaRPr>
          </a:p>
          <a:p>
            <a:pPr indent="-317500" lvl="0" marL="457200" rtl="0" algn="l">
              <a:spcBef>
                <a:spcPts val="0"/>
              </a:spcBef>
              <a:spcAft>
                <a:spcPts val="0"/>
              </a:spcAft>
              <a:buClr>
                <a:schemeClr val="lt1"/>
              </a:buClr>
              <a:buSzPts val="1400"/>
              <a:buChar char="-"/>
            </a:pPr>
            <a:r>
              <a:rPr lang="en" sz="1400">
                <a:solidFill>
                  <a:schemeClr val="lt1"/>
                </a:solidFill>
              </a:rPr>
              <a:t>Allowing them to see what activities currently exist.</a:t>
            </a:r>
            <a:br>
              <a:rPr lang="en" sz="1400">
                <a:solidFill>
                  <a:schemeClr val="lt1"/>
                </a:solidFill>
              </a:rPr>
            </a:br>
            <a:endParaRPr sz="1400">
              <a:solidFill>
                <a:schemeClr val="lt1"/>
              </a:solidFill>
            </a:endParaRPr>
          </a:p>
        </p:txBody>
      </p:sp>
      <p:pic>
        <p:nvPicPr>
          <p:cNvPr id="281" name="Google Shape;281;p41"/>
          <p:cNvPicPr preferRelativeResize="0"/>
          <p:nvPr/>
        </p:nvPicPr>
        <p:blipFill>
          <a:blip r:embed="rId3">
            <a:alphaModFix/>
          </a:blip>
          <a:stretch>
            <a:fillRect/>
          </a:stretch>
        </p:blipFill>
        <p:spPr>
          <a:xfrm>
            <a:off x="3593525" y="1836475"/>
            <a:ext cx="4975230" cy="3080699"/>
          </a:xfrm>
          <a:prstGeom prst="rect">
            <a:avLst/>
          </a:prstGeom>
          <a:noFill/>
          <a:ln>
            <a:noFill/>
          </a:ln>
          <a:effectLst>
            <a:outerShdw blurRad="128588" rotWithShape="0" algn="bl">
              <a:srgbClr val="000000">
                <a:alpha val="5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390949" y="186950"/>
            <a:ext cx="8266500" cy="777900"/>
          </a:xfrm>
          <a:prstGeom prst="rect">
            <a:avLst/>
          </a:prstGeom>
        </p:spPr>
        <p:txBody>
          <a:bodyPr anchorCtr="0" anchor="ctr" bIns="36425" lIns="72850" spcFirstLastPara="1" rIns="72850" wrap="square" tIns="36425">
            <a:normAutofit/>
          </a:bodyPr>
          <a:lstStyle/>
          <a:p>
            <a:pPr indent="0" lvl="0" marL="0" rtl="0" algn="ctr">
              <a:spcBef>
                <a:spcPts val="0"/>
              </a:spcBef>
              <a:spcAft>
                <a:spcPts val="0"/>
              </a:spcAft>
              <a:buNone/>
            </a:pPr>
            <a:r>
              <a:rPr lang="en"/>
              <a:t>Major Choices - Users and Activities </a:t>
            </a:r>
            <a:endParaRPr/>
          </a:p>
        </p:txBody>
      </p:sp>
      <p:sp>
        <p:nvSpPr>
          <p:cNvPr id="287" name="Google Shape;287;p42"/>
          <p:cNvSpPr txBox="1"/>
          <p:nvPr>
            <p:ph idx="1" type="body"/>
          </p:nvPr>
        </p:nvSpPr>
        <p:spPr>
          <a:xfrm>
            <a:off x="390955" y="1089212"/>
            <a:ext cx="7037100" cy="3080700"/>
          </a:xfrm>
          <a:prstGeom prst="rect">
            <a:avLst/>
          </a:prstGeom>
          <a:solidFill>
            <a:schemeClr val="dk1"/>
          </a:solidFill>
        </p:spPr>
        <p:txBody>
          <a:bodyPr anchorCtr="0" anchor="t" bIns="36425" lIns="72850" spcFirstLastPara="1" rIns="72850" wrap="square" tIns="36425">
            <a:normAutofit/>
          </a:bodyPr>
          <a:lstStyle/>
          <a:p>
            <a:pPr indent="0" lvl="0" marL="0" rtl="0" algn="l">
              <a:spcBef>
                <a:spcPts val="300"/>
              </a:spcBef>
              <a:spcAft>
                <a:spcPts val="0"/>
              </a:spcAft>
              <a:buNone/>
            </a:pPr>
            <a:r>
              <a:rPr lang="en" sz="1400">
                <a:solidFill>
                  <a:schemeClr val="lt1"/>
                </a:solidFill>
              </a:rPr>
              <a:t>Users and </a:t>
            </a:r>
            <a:r>
              <a:rPr lang="en" sz="1400">
                <a:solidFill>
                  <a:schemeClr val="lt1"/>
                </a:solidFill>
              </a:rPr>
              <a:t>activities</a:t>
            </a:r>
            <a:r>
              <a:rPr lang="en" sz="1400">
                <a:solidFill>
                  <a:schemeClr val="lt1"/>
                </a:solidFill>
              </a:rPr>
              <a:t> are obfuscated from the user by a large interaction cost. </a:t>
            </a:r>
            <a:endParaRPr sz="1400">
              <a:solidFill>
                <a:schemeClr val="lt1"/>
              </a:solidFill>
            </a:endParaRPr>
          </a:p>
          <a:p>
            <a:pPr indent="0" lvl="0" marL="0" rtl="0" algn="l">
              <a:spcBef>
                <a:spcPts val="300"/>
              </a:spcBef>
              <a:spcAft>
                <a:spcPts val="0"/>
              </a:spcAft>
              <a:buNone/>
            </a:pPr>
            <a:r>
              <a:rPr lang="en" sz="1400">
                <a:solidFill>
                  <a:schemeClr val="lt1"/>
                </a:solidFill>
              </a:rPr>
              <a:t>We want to encourage a design where users </a:t>
            </a:r>
            <a:r>
              <a:rPr lang="en" sz="1400">
                <a:solidFill>
                  <a:schemeClr val="lt1"/>
                </a:solidFill>
              </a:rPr>
              <a:t>reuse</a:t>
            </a:r>
            <a:r>
              <a:rPr lang="en" sz="1400">
                <a:solidFill>
                  <a:schemeClr val="lt1"/>
                </a:solidFill>
              </a:rPr>
              <a:t> </a:t>
            </a:r>
            <a:r>
              <a:rPr lang="en" sz="1400">
                <a:solidFill>
                  <a:schemeClr val="lt1"/>
                </a:solidFill>
              </a:rPr>
              <a:t>activities</a:t>
            </a:r>
            <a:r>
              <a:rPr lang="en" sz="1400">
                <a:solidFill>
                  <a:schemeClr val="lt1"/>
                </a:solidFill>
              </a:rPr>
              <a:t> and users for their weekly events.</a:t>
            </a:r>
            <a:endParaRPr sz="1400">
              <a:solidFill>
                <a:schemeClr val="lt1"/>
              </a:solidFill>
            </a:endParaRPr>
          </a:p>
        </p:txBody>
      </p:sp>
      <p:pic>
        <p:nvPicPr>
          <p:cNvPr id="288" name="Google Shape;288;p42"/>
          <p:cNvPicPr preferRelativeResize="0"/>
          <p:nvPr/>
        </p:nvPicPr>
        <p:blipFill>
          <a:blip r:embed="rId3">
            <a:alphaModFix/>
          </a:blip>
          <a:stretch>
            <a:fillRect/>
          </a:stretch>
        </p:blipFill>
        <p:spPr>
          <a:xfrm>
            <a:off x="141452" y="2305689"/>
            <a:ext cx="3174100" cy="2519462"/>
          </a:xfrm>
          <a:prstGeom prst="rect">
            <a:avLst/>
          </a:prstGeom>
          <a:noFill/>
          <a:ln>
            <a:noFill/>
          </a:ln>
          <a:effectLst>
            <a:outerShdw blurRad="128588" rotWithShape="0" algn="bl">
              <a:srgbClr val="000000">
                <a:alpha val="50000"/>
              </a:srgbClr>
            </a:outerShdw>
          </a:effectLst>
        </p:spPr>
      </p:pic>
      <p:pic>
        <p:nvPicPr>
          <p:cNvPr id="289" name="Google Shape;289;p42"/>
          <p:cNvPicPr preferRelativeResize="0"/>
          <p:nvPr/>
        </p:nvPicPr>
        <p:blipFill>
          <a:blip r:embed="rId4">
            <a:alphaModFix/>
          </a:blip>
          <a:stretch>
            <a:fillRect/>
          </a:stretch>
        </p:blipFill>
        <p:spPr>
          <a:xfrm>
            <a:off x="4571995" y="2062800"/>
            <a:ext cx="4554358" cy="3080700"/>
          </a:xfrm>
          <a:prstGeom prst="rect">
            <a:avLst/>
          </a:prstGeom>
          <a:noFill/>
          <a:ln>
            <a:noFill/>
          </a:ln>
          <a:effectLst>
            <a:outerShdw blurRad="128588" rotWithShape="0" algn="bl">
              <a:srgbClr val="000000">
                <a:alpha val="50000"/>
              </a:srgbClr>
            </a:outerShdw>
          </a:effectLst>
        </p:spPr>
      </p:pic>
      <p:sp>
        <p:nvSpPr>
          <p:cNvPr id="290" name="Google Shape;290;p42"/>
          <p:cNvSpPr/>
          <p:nvPr/>
        </p:nvSpPr>
        <p:spPr>
          <a:xfrm>
            <a:off x="3458075" y="3347900"/>
            <a:ext cx="971400" cy="7779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erif 4"/>
              <a:ea typeface="Source Serif 4"/>
              <a:cs typeface="Source Serif 4"/>
              <a:sym typeface="Source Serif 4"/>
            </a:endParaRPr>
          </a:p>
        </p:txBody>
      </p:sp>
      <p:sp>
        <p:nvSpPr>
          <p:cNvPr id="291" name="Google Shape;291;p42"/>
          <p:cNvSpPr/>
          <p:nvPr/>
        </p:nvSpPr>
        <p:spPr>
          <a:xfrm>
            <a:off x="1339125" y="4294250"/>
            <a:ext cx="254700" cy="270300"/>
          </a:xfrm>
          <a:prstGeom prst="ellipse">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erif 4"/>
              <a:ea typeface="Source Serif 4"/>
              <a:cs typeface="Source Serif 4"/>
              <a:sym typeface="Source Serif 4"/>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311700" y="631800"/>
            <a:ext cx="2808000" cy="755700"/>
          </a:xfrm>
          <a:prstGeom prst="rect">
            <a:avLst/>
          </a:prstGeom>
        </p:spPr>
        <p:txBody>
          <a:bodyPr anchorCtr="0" anchor="ctr" bIns="36425" lIns="72850" spcFirstLastPara="1" rIns="72850" wrap="square" tIns="36425">
            <a:normAutofit fontScale="90000"/>
          </a:bodyPr>
          <a:lstStyle/>
          <a:p>
            <a:pPr indent="0" lvl="0" marL="0" rtl="0" algn="ctr">
              <a:spcBef>
                <a:spcPts val="0"/>
              </a:spcBef>
              <a:spcAft>
                <a:spcPts val="0"/>
              </a:spcAft>
              <a:buNone/>
            </a:pPr>
            <a:r>
              <a:rPr lang="en"/>
              <a:t>Future Plans and Opportunities</a:t>
            </a:r>
            <a:endParaRPr/>
          </a:p>
        </p:txBody>
      </p:sp>
      <p:sp>
        <p:nvSpPr>
          <p:cNvPr id="297" name="Google Shape;297;p43"/>
          <p:cNvSpPr txBox="1"/>
          <p:nvPr>
            <p:ph idx="1" type="body"/>
          </p:nvPr>
        </p:nvSpPr>
        <p:spPr>
          <a:xfrm>
            <a:off x="311700" y="1578525"/>
            <a:ext cx="7272600" cy="2950800"/>
          </a:xfrm>
          <a:prstGeom prst="rect">
            <a:avLst/>
          </a:prstGeom>
        </p:spPr>
        <p:txBody>
          <a:bodyPr anchorCtr="0" anchor="t" bIns="36425" lIns="72850" spcFirstLastPara="1" rIns="72850" wrap="square" tIns="36425">
            <a:normAutofit/>
          </a:bodyPr>
          <a:lstStyle/>
          <a:p>
            <a:pPr indent="-304800" lvl="0" marL="457200" rtl="0" algn="l">
              <a:spcBef>
                <a:spcPts val="500"/>
              </a:spcBef>
              <a:spcAft>
                <a:spcPts val="0"/>
              </a:spcAft>
              <a:buSzPts val="1200"/>
              <a:buChar char="-"/>
            </a:pPr>
            <a:r>
              <a:rPr lang="en"/>
              <a:t>Improve security!</a:t>
            </a:r>
            <a:endParaRPr/>
          </a:p>
          <a:p>
            <a:pPr indent="-304800" lvl="0" marL="457200" rtl="0" algn="l">
              <a:spcBef>
                <a:spcPts val="0"/>
              </a:spcBef>
              <a:spcAft>
                <a:spcPts val="0"/>
              </a:spcAft>
              <a:buSzPts val="1200"/>
              <a:buChar char="-"/>
            </a:pPr>
            <a:r>
              <a:rPr lang="en"/>
              <a:t>AI integration</a:t>
            </a:r>
            <a:endParaRPr/>
          </a:p>
          <a:p>
            <a:pPr indent="-304800" lvl="0" marL="457200" rtl="0" algn="l">
              <a:spcBef>
                <a:spcPts val="0"/>
              </a:spcBef>
              <a:spcAft>
                <a:spcPts val="0"/>
              </a:spcAft>
              <a:buSzPts val="1200"/>
              <a:buChar char="-"/>
            </a:pPr>
            <a:r>
              <a:rPr lang="en"/>
              <a:t>o</a:t>
            </a:r>
            <a:r>
              <a:rPr lang="en"/>
              <a:t>verdue</a:t>
            </a:r>
            <a:r>
              <a:rPr lang="en"/>
              <a:t> task alerts</a:t>
            </a:r>
            <a:endParaRPr/>
          </a:p>
          <a:p>
            <a:pPr indent="-304800" lvl="0" marL="457200" rtl="0" algn="l">
              <a:spcBef>
                <a:spcPts val="0"/>
              </a:spcBef>
              <a:spcAft>
                <a:spcPts val="0"/>
              </a:spcAft>
              <a:buSzPts val="1200"/>
              <a:buChar char="-"/>
            </a:pPr>
            <a:r>
              <a:rPr lang="en"/>
              <a:t>Completed task garbage collection</a:t>
            </a:r>
            <a:endParaRPr/>
          </a:p>
          <a:p>
            <a:pPr indent="-304800" lvl="0" marL="457200" rtl="0" algn="l">
              <a:spcBef>
                <a:spcPts val="0"/>
              </a:spcBef>
              <a:spcAft>
                <a:spcPts val="0"/>
              </a:spcAft>
              <a:buSzPts val="1200"/>
              <a:buChar char="-"/>
            </a:pPr>
            <a:r>
              <a:rPr lang="en"/>
              <a:t>Add task priorities (order of urgency)</a:t>
            </a:r>
            <a:endParaRPr/>
          </a:p>
          <a:p>
            <a:pPr indent="-304800" lvl="0" marL="457200" rtl="0" algn="l">
              <a:spcBef>
                <a:spcPts val="0"/>
              </a:spcBef>
              <a:spcAft>
                <a:spcPts val="0"/>
              </a:spcAft>
              <a:buSzPts val="1200"/>
              <a:buChar char="-"/>
            </a:pPr>
            <a:r>
              <a:rPr lang="en"/>
              <a:t>Filter tasks by due-date, user, etc.</a:t>
            </a:r>
            <a:endParaRPr/>
          </a:p>
          <a:p>
            <a:pPr indent="-304800" lvl="0" marL="457200" rtl="0" algn="l">
              <a:spcBef>
                <a:spcPts val="0"/>
              </a:spcBef>
              <a:spcAft>
                <a:spcPts val="0"/>
              </a:spcAft>
              <a:buSzPts val="1200"/>
              <a:buChar char="-"/>
            </a:pPr>
            <a:r>
              <a:rPr lang="en"/>
              <a:t>Repeating activities (multiple times per week, same day multiple over multiple weeks, etc)</a:t>
            </a:r>
            <a:endParaRPr/>
          </a:p>
          <a:p>
            <a:pPr indent="-304800" lvl="0" marL="457200" rtl="0" algn="l">
              <a:spcBef>
                <a:spcPts val="0"/>
              </a:spcBef>
              <a:spcAft>
                <a:spcPts val="0"/>
              </a:spcAft>
              <a:buSzPts val="1200"/>
              <a:buChar char="-"/>
            </a:pPr>
            <a:r>
              <a:rPr lang="en"/>
              <a:t>Cross platform support (phones, watches, </a:t>
            </a:r>
            <a:r>
              <a:rPr lang="en"/>
              <a:t>refrigerators</a:t>
            </a:r>
            <a:r>
              <a:rPr lang="en"/>
              <a:t>!)</a:t>
            </a:r>
            <a:endParaRPr/>
          </a:p>
          <a:p>
            <a:pPr indent="-304800" lvl="0" marL="457200" rtl="0" algn="l">
              <a:spcBef>
                <a:spcPts val="0"/>
              </a:spcBef>
              <a:spcAft>
                <a:spcPts val="0"/>
              </a:spcAft>
              <a:buSzPts val="1200"/>
              <a:buChar char="-"/>
            </a:pPr>
            <a:r>
              <a:rPr lang="en"/>
              <a:t>Social challenges (leaderboards with other users, c</a:t>
            </a:r>
            <a:r>
              <a:rPr lang="en"/>
              <a:t>ompletion badges</a:t>
            </a:r>
            <a:r>
              <a:rPr lang="en"/>
              <a:t>)</a:t>
            </a:r>
            <a:endParaRPr/>
          </a:p>
          <a:p>
            <a:pPr indent="-304800" lvl="0" marL="457200" rtl="0" algn="l">
              <a:spcBef>
                <a:spcPts val="0"/>
              </a:spcBef>
              <a:spcAft>
                <a:spcPts val="0"/>
              </a:spcAft>
              <a:buSzPts val="1200"/>
              <a:buChar char="-"/>
            </a:pPr>
            <a:r>
              <a:rPr lang="en"/>
              <a:t>Using additional user stories to integrate new features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type="title"/>
          </p:nvPr>
        </p:nvSpPr>
        <p:spPr>
          <a:xfrm>
            <a:off x="390955" y="186938"/>
            <a:ext cx="7037100" cy="777900"/>
          </a:xfrm>
          <a:prstGeom prst="rect">
            <a:avLst/>
          </a:prstGeom>
        </p:spPr>
        <p:txBody>
          <a:bodyPr anchorCtr="0" anchor="ctr" bIns="36425" lIns="72850" spcFirstLastPara="1" rIns="72850" wrap="square" tIns="36425">
            <a:normAutofit/>
          </a:bodyPr>
          <a:lstStyle/>
          <a:p>
            <a:pPr indent="0" lvl="0" marL="0" rtl="0" algn="ctr">
              <a:spcBef>
                <a:spcPts val="0"/>
              </a:spcBef>
              <a:spcAft>
                <a:spcPts val="0"/>
              </a:spcAft>
              <a:buNone/>
            </a:pPr>
            <a:r>
              <a:rPr lang="en"/>
              <a:t>Challenges</a:t>
            </a:r>
            <a:endParaRPr/>
          </a:p>
        </p:txBody>
      </p:sp>
      <p:sp>
        <p:nvSpPr>
          <p:cNvPr id="303" name="Google Shape;303;p44"/>
          <p:cNvSpPr txBox="1"/>
          <p:nvPr>
            <p:ph idx="1" type="body"/>
          </p:nvPr>
        </p:nvSpPr>
        <p:spPr>
          <a:xfrm>
            <a:off x="390955" y="1089212"/>
            <a:ext cx="7037100" cy="3080700"/>
          </a:xfrm>
          <a:prstGeom prst="rect">
            <a:avLst/>
          </a:prstGeom>
        </p:spPr>
        <p:txBody>
          <a:bodyPr anchorCtr="0" anchor="t" bIns="36425" lIns="72850" spcFirstLastPara="1" rIns="72850" wrap="square" tIns="36425">
            <a:normAutofit/>
          </a:bodyPr>
          <a:lstStyle/>
          <a:p>
            <a:pPr indent="0" lvl="0" marL="457200" marR="0" rtl="0" algn="l">
              <a:lnSpc>
                <a:spcPct val="100000"/>
              </a:lnSpc>
              <a:spcBef>
                <a:spcPts val="300"/>
              </a:spcBef>
              <a:spcAft>
                <a:spcPts val="0"/>
              </a:spcAft>
              <a:buNone/>
            </a:pPr>
            <a:r>
              <a:rPr lang="en"/>
              <a:t>1-Time management</a:t>
            </a:r>
            <a:endParaRPr/>
          </a:p>
          <a:p>
            <a:pPr indent="0" lvl="0" marL="457200" marR="0" rtl="0" algn="l">
              <a:lnSpc>
                <a:spcPct val="100000"/>
              </a:lnSpc>
              <a:spcBef>
                <a:spcPts val="300"/>
              </a:spcBef>
              <a:spcAft>
                <a:spcPts val="0"/>
              </a:spcAft>
              <a:buNone/>
            </a:pPr>
            <a:r>
              <a:rPr lang="en"/>
              <a:t>2-Environment management (Mac, Windows, Linux, packages, Github)</a:t>
            </a:r>
            <a:endParaRPr/>
          </a:p>
          <a:p>
            <a:pPr indent="0" lvl="0" marL="457200" marR="0" rtl="0" algn="l">
              <a:lnSpc>
                <a:spcPct val="100000"/>
              </a:lnSpc>
              <a:spcBef>
                <a:spcPts val="300"/>
              </a:spcBef>
              <a:spcAft>
                <a:spcPts val="0"/>
              </a:spcAft>
              <a:buNone/>
            </a:pPr>
            <a:r>
              <a:rPr lang="en"/>
              <a:t>3-</a:t>
            </a:r>
            <a:r>
              <a:rPr lang="en"/>
              <a:t>Data Model changes</a:t>
            </a:r>
            <a:endParaRPr sz="3600"/>
          </a:p>
        </p:txBody>
      </p:sp>
      <p:pic>
        <p:nvPicPr>
          <p:cNvPr descr="a drawing that says together we will move forward and tackle our greatest challenges (provided by Tenor)" id="304" name="Google Shape;304;p44"/>
          <p:cNvPicPr preferRelativeResize="0"/>
          <p:nvPr/>
        </p:nvPicPr>
        <p:blipFill>
          <a:blip r:embed="rId3">
            <a:alphaModFix/>
          </a:blip>
          <a:stretch>
            <a:fillRect/>
          </a:stretch>
        </p:blipFill>
        <p:spPr>
          <a:xfrm>
            <a:off x="5830175" y="2016750"/>
            <a:ext cx="3264400" cy="3126751"/>
          </a:xfrm>
          <a:prstGeom prst="rect">
            <a:avLst/>
          </a:prstGeom>
          <a:noFill/>
          <a:ln>
            <a:noFill/>
          </a:ln>
        </p:spPr>
      </p:pic>
      <p:pic>
        <p:nvPicPr>
          <p:cNvPr descr="Time to work, Group of young business poeple working for financial account (provided by Getty Images)" id="305" name="Google Shape;305;p44"/>
          <p:cNvPicPr preferRelativeResize="0"/>
          <p:nvPr/>
        </p:nvPicPr>
        <p:blipFill>
          <a:blip r:embed="rId4">
            <a:alphaModFix/>
          </a:blip>
          <a:stretch>
            <a:fillRect/>
          </a:stretch>
        </p:blipFill>
        <p:spPr>
          <a:xfrm>
            <a:off x="1228125" y="3199000"/>
            <a:ext cx="2634199" cy="17557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390955" y="186938"/>
            <a:ext cx="7037100" cy="777900"/>
          </a:xfrm>
          <a:prstGeom prst="rect">
            <a:avLst/>
          </a:prstGeom>
        </p:spPr>
        <p:txBody>
          <a:bodyPr anchorCtr="0" anchor="ctr" bIns="36425" lIns="72850" spcFirstLastPara="1" rIns="72850" wrap="square" tIns="36425">
            <a:normAutofit/>
          </a:bodyPr>
          <a:lstStyle/>
          <a:p>
            <a:pPr indent="0" lvl="0" marL="0" rtl="0" algn="ctr">
              <a:spcBef>
                <a:spcPts val="0"/>
              </a:spcBef>
              <a:spcAft>
                <a:spcPts val="0"/>
              </a:spcAft>
              <a:buNone/>
            </a:pPr>
            <a:r>
              <a:rPr lang="en"/>
              <a:t>Lessons Learned</a:t>
            </a:r>
            <a:endParaRPr/>
          </a:p>
        </p:txBody>
      </p:sp>
      <p:sp>
        <p:nvSpPr>
          <p:cNvPr id="311" name="Google Shape;311;p45"/>
          <p:cNvSpPr txBox="1"/>
          <p:nvPr>
            <p:ph idx="1" type="body"/>
          </p:nvPr>
        </p:nvSpPr>
        <p:spPr>
          <a:xfrm>
            <a:off x="390955" y="1089212"/>
            <a:ext cx="7037100" cy="3080700"/>
          </a:xfrm>
          <a:prstGeom prst="rect">
            <a:avLst/>
          </a:prstGeom>
        </p:spPr>
        <p:txBody>
          <a:bodyPr anchorCtr="0" anchor="t" bIns="36425" lIns="72850" spcFirstLastPara="1" rIns="72850" wrap="square" tIns="36425">
            <a:normAutofit fontScale="85000" lnSpcReduction="20000"/>
          </a:bodyPr>
          <a:lstStyle/>
          <a:p>
            <a:pPr indent="-304165" lvl="0" marL="457200" rtl="0" algn="l">
              <a:spcBef>
                <a:spcPts val="300"/>
              </a:spcBef>
              <a:spcAft>
                <a:spcPts val="0"/>
              </a:spcAft>
              <a:buSzPct val="53846"/>
              <a:buChar char="•"/>
            </a:pPr>
            <a:r>
              <a:rPr lang="en"/>
              <a:t>Best team practices</a:t>
            </a:r>
            <a:endParaRPr/>
          </a:p>
          <a:p>
            <a:pPr indent="-304165" lvl="1" marL="914400" rtl="0" algn="l">
              <a:spcBef>
                <a:spcPts val="0"/>
              </a:spcBef>
              <a:spcAft>
                <a:spcPts val="0"/>
              </a:spcAft>
              <a:buSzPct val="63636"/>
              <a:buChar char="–"/>
            </a:pPr>
            <a:r>
              <a:rPr lang="en"/>
              <a:t>Project planning</a:t>
            </a:r>
            <a:endParaRPr/>
          </a:p>
          <a:p>
            <a:pPr indent="-304165" lvl="1" marL="914400" rtl="0" algn="l">
              <a:spcBef>
                <a:spcPts val="0"/>
              </a:spcBef>
              <a:spcAft>
                <a:spcPts val="0"/>
              </a:spcAft>
              <a:buSzPct val="63636"/>
              <a:buChar char="–"/>
            </a:pPr>
            <a:r>
              <a:rPr lang="en"/>
              <a:t>Pair programming</a:t>
            </a:r>
            <a:endParaRPr/>
          </a:p>
          <a:p>
            <a:pPr indent="-304165" lvl="1" marL="914400" rtl="0" algn="l">
              <a:spcBef>
                <a:spcPts val="0"/>
              </a:spcBef>
              <a:spcAft>
                <a:spcPts val="0"/>
              </a:spcAft>
              <a:buSzPct val="63636"/>
              <a:buChar char="–"/>
            </a:pPr>
            <a:r>
              <a:rPr lang="en"/>
              <a:t>Communication</a:t>
            </a:r>
            <a:endParaRPr/>
          </a:p>
          <a:p>
            <a:pPr indent="-304165" lvl="0" marL="457200" rtl="0" algn="l">
              <a:spcBef>
                <a:spcPts val="0"/>
              </a:spcBef>
              <a:spcAft>
                <a:spcPts val="0"/>
              </a:spcAft>
              <a:buSzPct val="53846"/>
              <a:buChar char="•"/>
            </a:pPr>
            <a:r>
              <a:rPr lang="en"/>
              <a:t>Environment management</a:t>
            </a:r>
            <a:endParaRPr/>
          </a:p>
          <a:p>
            <a:pPr indent="-304165" lvl="1" marL="914400" rtl="0" algn="l">
              <a:spcBef>
                <a:spcPts val="0"/>
              </a:spcBef>
              <a:spcAft>
                <a:spcPts val="0"/>
              </a:spcAft>
              <a:buSzPct val="63636"/>
              <a:buChar char="–"/>
            </a:pPr>
            <a:r>
              <a:rPr lang="en"/>
              <a:t>Version control</a:t>
            </a:r>
            <a:endParaRPr/>
          </a:p>
          <a:p>
            <a:pPr indent="-304165" lvl="1" marL="914400" rtl="0" algn="l">
              <a:spcBef>
                <a:spcPts val="0"/>
              </a:spcBef>
              <a:spcAft>
                <a:spcPts val="0"/>
              </a:spcAft>
              <a:buSzPct val="63636"/>
              <a:buChar char="–"/>
            </a:pPr>
            <a:r>
              <a:rPr lang="en"/>
              <a:t>PRs</a:t>
            </a:r>
            <a:endParaRPr/>
          </a:p>
          <a:p>
            <a:pPr indent="-304165" lvl="1" marL="914400" rtl="0" algn="l">
              <a:spcBef>
                <a:spcPts val="0"/>
              </a:spcBef>
              <a:spcAft>
                <a:spcPts val="0"/>
              </a:spcAft>
              <a:buSzPct val="63636"/>
              <a:buChar char="–"/>
            </a:pPr>
            <a:r>
              <a:rPr lang="en"/>
              <a:t>Documentation</a:t>
            </a:r>
            <a:endParaRPr/>
          </a:p>
          <a:p>
            <a:pPr indent="-304165" lvl="0" marL="457200" rtl="0" algn="l">
              <a:spcBef>
                <a:spcPts val="0"/>
              </a:spcBef>
              <a:spcAft>
                <a:spcPts val="0"/>
              </a:spcAft>
              <a:buSzPct val="53846"/>
              <a:buChar char="•"/>
            </a:pPr>
            <a:r>
              <a:rPr lang="en" sz="2600"/>
              <a:t>Lots of Ruby!</a:t>
            </a:r>
            <a:endParaRPr sz="2600"/>
          </a:p>
          <a:p>
            <a:pPr indent="-304165" lvl="1" marL="914400" rtl="0" algn="l">
              <a:spcBef>
                <a:spcPts val="0"/>
              </a:spcBef>
              <a:spcAft>
                <a:spcPts val="0"/>
              </a:spcAft>
              <a:buSzPct val="63636"/>
              <a:buChar char="–"/>
            </a:pPr>
            <a:r>
              <a:rPr lang="en" sz="2200"/>
              <a:t>JavaScript in Rails</a:t>
            </a:r>
            <a:endParaRPr sz="2200"/>
          </a:p>
          <a:p>
            <a:pPr indent="-304165" lvl="0" marL="457200" rtl="0" algn="l">
              <a:spcBef>
                <a:spcPts val="0"/>
              </a:spcBef>
              <a:spcAft>
                <a:spcPts val="0"/>
              </a:spcAft>
              <a:buSzPct val="53846"/>
              <a:buChar char="•"/>
            </a:pPr>
            <a:r>
              <a:rPr lang="en"/>
              <a:t>Agile Programming</a:t>
            </a:r>
            <a:endParaRPr/>
          </a:p>
          <a:p>
            <a:pPr indent="0" lvl="0" marL="457200" rtl="0" algn="l">
              <a:spcBef>
                <a:spcPts val="300"/>
              </a:spcBef>
              <a:spcAft>
                <a:spcPts val="0"/>
              </a:spcAft>
              <a:buNone/>
            </a:pPr>
            <a:r>
              <a:t/>
            </a:r>
            <a:endParaRPr/>
          </a:p>
        </p:txBody>
      </p:sp>
      <p:pic>
        <p:nvPicPr>
          <p:cNvPr descr="a blue logo that says learn together on it (provided by Tenor)" id="312" name="Google Shape;312;p45"/>
          <p:cNvPicPr preferRelativeResize="0"/>
          <p:nvPr/>
        </p:nvPicPr>
        <p:blipFill>
          <a:blip r:embed="rId3">
            <a:alphaModFix/>
          </a:blip>
          <a:stretch>
            <a:fillRect/>
          </a:stretch>
        </p:blipFill>
        <p:spPr>
          <a:xfrm>
            <a:off x="4571998" y="2235875"/>
            <a:ext cx="3571350" cy="2652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311700" y="631800"/>
            <a:ext cx="2808000" cy="755700"/>
          </a:xfrm>
          <a:prstGeom prst="rect">
            <a:avLst/>
          </a:prstGeom>
        </p:spPr>
        <p:txBody>
          <a:bodyPr anchorCtr="0" anchor="ctr" bIns="36425" lIns="72850" spcFirstLastPara="1" rIns="72850" wrap="square" tIns="36425">
            <a:normAutofit/>
          </a:bodyPr>
          <a:lstStyle/>
          <a:p>
            <a:pPr indent="0" lvl="0" marL="0" rtl="0" algn="ctr">
              <a:spcBef>
                <a:spcPts val="0"/>
              </a:spcBef>
              <a:spcAft>
                <a:spcPts val="0"/>
              </a:spcAft>
              <a:buNone/>
            </a:pPr>
            <a:r>
              <a:rPr lang="en"/>
              <a:t>Contact</a:t>
            </a:r>
            <a:endParaRPr/>
          </a:p>
        </p:txBody>
      </p:sp>
      <p:sp>
        <p:nvSpPr>
          <p:cNvPr id="318" name="Google Shape;318;p46"/>
          <p:cNvSpPr txBox="1"/>
          <p:nvPr>
            <p:ph idx="1" type="body"/>
          </p:nvPr>
        </p:nvSpPr>
        <p:spPr>
          <a:xfrm>
            <a:off x="311700" y="1618204"/>
            <a:ext cx="2808000" cy="2950800"/>
          </a:xfrm>
          <a:prstGeom prst="rect">
            <a:avLst/>
          </a:prstGeom>
        </p:spPr>
        <p:txBody>
          <a:bodyPr anchorCtr="0" anchor="t" bIns="36425" lIns="72850" spcFirstLastPara="1" rIns="72850" wrap="square" tIns="36425">
            <a:normAutofit/>
          </a:bodyPr>
          <a:lstStyle/>
          <a:p>
            <a:pPr indent="0" lvl="0" marL="0" rtl="0" algn="l">
              <a:spcBef>
                <a:spcPts val="500"/>
              </a:spcBef>
              <a:spcAft>
                <a:spcPts val="0"/>
              </a:spcAft>
              <a:buNone/>
            </a:pPr>
            <a:r>
              <a:rPr b="1" lang="en" sz="1400"/>
              <a:t>Group 9</a:t>
            </a:r>
            <a:endParaRPr b="1" sz="1400"/>
          </a:p>
          <a:p>
            <a:pPr indent="0" lvl="0" marL="0" rtl="0" algn="l">
              <a:spcBef>
                <a:spcPts val="500"/>
              </a:spcBef>
              <a:spcAft>
                <a:spcPts val="0"/>
              </a:spcAft>
              <a:buNone/>
            </a:pPr>
            <a:r>
              <a:t/>
            </a:r>
            <a:endParaRPr b="1"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198950" y="428750"/>
            <a:ext cx="6001500" cy="733500"/>
          </a:xfrm>
          <a:prstGeom prst="rect">
            <a:avLst/>
          </a:prstGeom>
        </p:spPr>
        <p:txBody>
          <a:bodyPr anchorCtr="0" anchor="ctr" bIns="36425" lIns="72850" spcFirstLastPara="1" rIns="72850" wrap="square" tIns="36425">
            <a:normAutofit/>
          </a:bodyPr>
          <a:lstStyle/>
          <a:p>
            <a:pPr indent="0" lvl="0" marL="0" rtl="0" algn="l">
              <a:lnSpc>
                <a:spcPct val="115000"/>
              </a:lnSpc>
              <a:spcBef>
                <a:spcPts val="1200"/>
              </a:spcBef>
              <a:spcAft>
                <a:spcPts val="1200"/>
              </a:spcAft>
              <a:buNone/>
            </a:pPr>
            <a:r>
              <a:rPr lang="en" sz="2100">
                <a:latin typeface="Arial"/>
                <a:ea typeface="Arial"/>
                <a:cs typeface="Arial"/>
                <a:sym typeface="Arial"/>
              </a:rPr>
              <a:t>     </a:t>
            </a:r>
            <a:r>
              <a:rPr b="1" lang="en" sz="2100">
                <a:solidFill>
                  <a:schemeClr val="dk1"/>
                </a:solidFill>
                <a:latin typeface="Arial"/>
                <a:ea typeface="Arial"/>
                <a:cs typeface="Arial"/>
                <a:sym typeface="Arial"/>
              </a:rPr>
              <a:t>Who is the client or the end-users?</a:t>
            </a:r>
            <a:endParaRPr b="1" sz="4000">
              <a:solidFill>
                <a:schemeClr val="dk1"/>
              </a:solidFill>
            </a:endParaRPr>
          </a:p>
        </p:txBody>
      </p:sp>
      <p:sp>
        <p:nvSpPr>
          <p:cNvPr id="160" name="Google Shape;160;p22"/>
          <p:cNvSpPr txBox="1"/>
          <p:nvPr>
            <p:ph idx="1" type="body"/>
          </p:nvPr>
        </p:nvSpPr>
        <p:spPr>
          <a:xfrm>
            <a:off x="311700" y="1364525"/>
            <a:ext cx="8520600" cy="3149700"/>
          </a:xfrm>
          <a:prstGeom prst="rect">
            <a:avLst/>
          </a:prstGeom>
          <a:solidFill>
            <a:schemeClr val="dk1"/>
          </a:solidFill>
        </p:spPr>
        <p:txBody>
          <a:bodyPr anchorCtr="0" anchor="t" bIns="36425" lIns="72850" spcFirstLastPara="1" rIns="72850" wrap="square" tIns="36425">
            <a:normAutofit/>
          </a:bodyPr>
          <a:lstStyle/>
          <a:p>
            <a:pPr indent="0" lvl="0" marL="0" rtl="0" algn="l">
              <a:lnSpc>
                <a:spcPct val="70000"/>
              </a:lnSpc>
              <a:spcBef>
                <a:spcPts val="500"/>
              </a:spcBef>
              <a:spcAft>
                <a:spcPts val="0"/>
              </a:spcAft>
              <a:buSzPts val="852"/>
              <a:buNone/>
            </a:pPr>
            <a:r>
              <a:rPr lang="en" sz="1482">
                <a:solidFill>
                  <a:schemeClr val="lt2"/>
                </a:solidFill>
              </a:rPr>
              <a:t>Our users or clients are:</a:t>
            </a:r>
            <a:endParaRPr sz="1482">
              <a:solidFill>
                <a:schemeClr val="lt2"/>
              </a:solidFill>
            </a:endParaRPr>
          </a:p>
          <a:p>
            <a:pPr indent="0" lvl="0" marL="0" rtl="0" algn="l">
              <a:lnSpc>
                <a:spcPct val="70000"/>
              </a:lnSpc>
              <a:spcBef>
                <a:spcPts val="500"/>
              </a:spcBef>
              <a:spcAft>
                <a:spcPts val="0"/>
              </a:spcAft>
              <a:buSzPts val="852"/>
              <a:buNone/>
            </a:pPr>
            <a:r>
              <a:t/>
            </a:r>
            <a:endParaRPr sz="1482">
              <a:solidFill>
                <a:schemeClr val="lt2"/>
              </a:solidFill>
            </a:endParaRPr>
          </a:p>
          <a:p>
            <a:pPr indent="0" lvl="0" marL="0" rtl="0" algn="l">
              <a:lnSpc>
                <a:spcPct val="70000"/>
              </a:lnSpc>
              <a:spcBef>
                <a:spcPts val="500"/>
              </a:spcBef>
              <a:spcAft>
                <a:spcPts val="0"/>
              </a:spcAft>
              <a:buSzPts val="852"/>
              <a:buNone/>
            </a:pPr>
            <a:r>
              <a:rPr lang="en" sz="1482">
                <a:solidFill>
                  <a:schemeClr val="lt2"/>
                </a:solidFill>
              </a:rPr>
              <a:t> 1-Busy professionals:  It could help them track weekly plans,and projects. It also can organize their weekly schedules and track ongoing projects.</a:t>
            </a:r>
            <a:endParaRPr sz="1482">
              <a:solidFill>
                <a:schemeClr val="lt2"/>
              </a:solidFill>
            </a:endParaRPr>
          </a:p>
          <a:p>
            <a:pPr indent="0" lvl="0" marL="0" rtl="0" algn="l">
              <a:lnSpc>
                <a:spcPct val="70000"/>
              </a:lnSpc>
              <a:spcBef>
                <a:spcPts val="500"/>
              </a:spcBef>
              <a:spcAft>
                <a:spcPts val="0"/>
              </a:spcAft>
              <a:buSzPts val="852"/>
              <a:buNone/>
            </a:pPr>
            <a:r>
              <a:t/>
            </a:r>
            <a:endParaRPr sz="1482">
              <a:solidFill>
                <a:schemeClr val="lt2"/>
              </a:solidFill>
            </a:endParaRPr>
          </a:p>
          <a:p>
            <a:pPr indent="0" lvl="0" marL="0" rtl="0" algn="l">
              <a:lnSpc>
                <a:spcPct val="70000"/>
              </a:lnSpc>
              <a:spcBef>
                <a:spcPts val="500"/>
              </a:spcBef>
              <a:spcAft>
                <a:spcPts val="0"/>
              </a:spcAft>
              <a:buSzPts val="852"/>
              <a:buNone/>
            </a:pPr>
            <a:r>
              <a:rPr lang="en" sz="1482">
                <a:solidFill>
                  <a:schemeClr val="lt2"/>
                </a:solidFill>
              </a:rPr>
              <a:t> 2-Educators:  It helps them </a:t>
            </a:r>
            <a:r>
              <a:rPr lang="en" sz="1482">
                <a:solidFill>
                  <a:schemeClr val="lt2"/>
                </a:solidFill>
              </a:rPr>
              <a:t>track and monitor </a:t>
            </a:r>
            <a:r>
              <a:rPr lang="en" sz="1482">
                <a:solidFill>
                  <a:schemeClr val="lt2"/>
                </a:solidFill>
              </a:rPr>
              <a:t>lesson progress,  grade completion and </a:t>
            </a:r>
            <a:r>
              <a:rPr lang="en" sz="1482">
                <a:solidFill>
                  <a:schemeClr val="lt2"/>
                </a:solidFill>
              </a:rPr>
              <a:t>It provides a clear way to stay consistent and organized.</a:t>
            </a:r>
            <a:endParaRPr sz="1482">
              <a:solidFill>
                <a:schemeClr val="lt2"/>
              </a:solidFill>
            </a:endParaRPr>
          </a:p>
          <a:p>
            <a:pPr indent="0" lvl="0" marL="0" rtl="0" algn="l">
              <a:lnSpc>
                <a:spcPct val="70000"/>
              </a:lnSpc>
              <a:spcBef>
                <a:spcPts val="500"/>
              </a:spcBef>
              <a:spcAft>
                <a:spcPts val="0"/>
              </a:spcAft>
              <a:buSzPts val="852"/>
              <a:buNone/>
            </a:pPr>
            <a:r>
              <a:t/>
            </a:r>
            <a:endParaRPr sz="1482">
              <a:solidFill>
                <a:schemeClr val="lt2"/>
              </a:solidFill>
            </a:endParaRPr>
          </a:p>
          <a:p>
            <a:pPr indent="0" lvl="0" marL="0" rtl="0" algn="l">
              <a:lnSpc>
                <a:spcPct val="70000"/>
              </a:lnSpc>
              <a:spcBef>
                <a:spcPts val="500"/>
              </a:spcBef>
              <a:spcAft>
                <a:spcPts val="0"/>
              </a:spcAft>
              <a:buSzPts val="852"/>
              <a:buNone/>
            </a:pPr>
            <a:r>
              <a:rPr lang="en" sz="1482">
                <a:solidFill>
                  <a:schemeClr val="lt2"/>
                </a:solidFill>
              </a:rPr>
              <a:t> 3- Families:  It can assign and track house chores,routines or family </a:t>
            </a:r>
            <a:r>
              <a:rPr lang="en" sz="1482">
                <a:solidFill>
                  <a:schemeClr val="lt2"/>
                </a:solidFill>
              </a:rPr>
              <a:t>activities</a:t>
            </a:r>
            <a:r>
              <a:rPr lang="en" sz="1482">
                <a:solidFill>
                  <a:schemeClr val="lt2"/>
                </a:solidFill>
              </a:rPr>
              <a:t>  Parents and children can </a:t>
            </a:r>
            <a:r>
              <a:rPr lang="en" sz="1482">
                <a:solidFill>
                  <a:schemeClr val="lt2"/>
                </a:solidFill>
              </a:rPr>
              <a:t>visually</a:t>
            </a:r>
            <a:r>
              <a:rPr lang="en" sz="1482">
                <a:solidFill>
                  <a:schemeClr val="lt2"/>
                </a:solidFill>
              </a:rPr>
              <a:t> see what </a:t>
            </a:r>
            <a:r>
              <a:rPr lang="en" sz="1482">
                <a:solidFill>
                  <a:schemeClr val="lt2"/>
                </a:solidFill>
              </a:rPr>
              <a:t>activities</a:t>
            </a:r>
            <a:r>
              <a:rPr lang="en" sz="1482">
                <a:solidFill>
                  <a:schemeClr val="lt2"/>
                </a:solidFill>
              </a:rPr>
              <a:t> been assigned and done.</a:t>
            </a:r>
            <a:endParaRPr sz="1482">
              <a:solidFill>
                <a:schemeClr val="lt2"/>
              </a:solidFill>
            </a:endParaRPr>
          </a:p>
          <a:p>
            <a:pPr indent="0" lvl="0" marL="0" rtl="0" algn="l">
              <a:lnSpc>
                <a:spcPct val="70000"/>
              </a:lnSpc>
              <a:spcBef>
                <a:spcPts val="500"/>
              </a:spcBef>
              <a:spcAft>
                <a:spcPts val="0"/>
              </a:spcAft>
              <a:buSzPts val="852"/>
              <a:buNone/>
            </a:pPr>
            <a:r>
              <a:t/>
            </a:r>
            <a:endParaRPr sz="1482">
              <a:solidFill>
                <a:schemeClr val="lt2"/>
              </a:solidFill>
            </a:endParaRPr>
          </a:p>
          <a:p>
            <a:pPr indent="0" lvl="0" marL="0" rtl="0" algn="l">
              <a:lnSpc>
                <a:spcPct val="70000"/>
              </a:lnSpc>
              <a:spcBef>
                <a:spcPts val="500"/>
              </a:spcBef>
              <a:spcAft>
                <a:spcPts val="0"/>
              </a:spcAft>
              <a:buSzPts val="852"/>
              <a:buNone/>
            </a:pPr>
            <a:r>
              <a:rPr lang="en" sz="1482">
                <a:solidFill>
                  <a:schemeClr val="lt2"/>
                </a:solidFill>
              </a:rPr>
              <a:t>4-Students:  It Can log and monitor academic and personal habits, such as homework, study time, workouts.</a:t>
            </a:r>
            <a:endParaRPr sz="1682">
              <a:solidFill>
                <a:schemeClr val="lt1"/>
              </a:solidFill>
            </a:endParaRPr>
          </a:p>
          <a:p>
            <a:pPr indent="0" lvl="0" marL="0" rtl="0" algn="l">
              <a:lnSpc>
                <a:spcPct val="70000"/>
              </a:lnSpc>
              <a:spcBef>
                <a:spcPts val="500"/>
              </a:spcBef>
              <a:spcAft>
                <a:spcPts val="0"/>
              </a:spcAft>
              <a:buSzPts val="852"/>
              <a:buNone/>
            </a:pPr>
            <a:r>
              <a:t/>
            </a:r>
            <a:endParaRPr sz="1682">
              <a:solidFill>
                <a:schemeClr val="lt1"/>
              </a:solidFill>
            </a:endParaRPr>
          </a:p>
        </p:txBody>
      </p:sp>
      <p:grpSp>
        <p:nvGrpSpPr>
          <p:cNvPr id="161" name="Google Shape;161;p22"/>
          <p:cNvGrpSpPr/>
          <p:nvPr/>
        </p:nvGrpSpPr>
        <p:grpSpPr>
          <a:xfrm>
            <a:off x="6566100" y="215200"/>
            <a:ext cx="2266200" cy="619200"/>
            <a:chOff x="6982300" y="372500"/>
            <a:chExt cx="2266200" cy="619200"/>
          </a:xfrm>
        </p:grpSpPr>
        <p:sp>
          <p:nvSpPr>
            <p:cNvPr id="162" name="Google Shape;162;p22"/>
            <p:cNvSpPr/>
            <p:nvPr/>
          </p:nvSpPr>
          <p:spPr>
            <a:xfrm>
              <a:off x="6982300" y="372500"/>
              <a:ext cx="1929900" cy="61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63" name="Google Shape;163;p22"/>
            <p:cNvSpPr txBox="1"/>
            <p:nvPr/>
          </p:nvSpPr>
          <p:spPr>
            <a:xfrm>
              <a:off x="6982300" y="374300"/>
              <a:ext cx="226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latin typeface="Oswald"/>
                  <a:ea typeface="Oswald"/>
                  <a:cs typeface="Oswald"/>
                  <a:sym typeface="Oswald"/>
                </a:rPr>
                <a:t>Habit tracker</a:t>
              </a:r>
              <a:endParaRPr sz="1800">
                <a:solidFill>
                  <a:schemeClr val="dk2"/>
                </a:solidFill>
                <a:latin typeface="Source Code Pro"/>
                <a:ea typeface="Source Code Pro"/>
                <a:cs typeface="Source Code Pro"/>
                <a:sym typeface="Source Code Pr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372500"/>
            <a:ext cx="8520600" cy="733500"/>
          </a:xfrm>
          <a:prstGeom prst="rect">
            <a:avLst/>
          </a:prstGeom>
        </p:spPr>
        <p:txBody>
          <a:bodyPr anchorCtr="0" anchor="ctr" bIns="36425" lIns="72850" spcFirstLastPara="1" rIns="72850" wrap="square" tIns="36425">
            <a:normAutofit/>
          </a:bodyPr>
          <a:lstStyle/>
          <a:p>
            <a:pPr indent="0" lvl="0" marL="0" rtl="0" algn="l">
              <a:lnSpc>
                <a:spcPct val="115000"/>
              </a:lnSpc>
              <a:spcBef>
                <a:spcPts val="1200"/>
              </a:spcBef>
              <a:spcAft>
                <a:spcPts val="1200"/>
              </a:spcAft>
              <a:buNone/>
            </a:pPr>
            <a:r>
              <a:rPr b="1" lang="en" sz="2100">
                <a:solidFill>
                  <a:schemeClr val="dk1"/>
                </a:solidFill>
                <a:latin typeface="Arial"/>
                <a:ea typeface="Arial"/>
                <a:cs typeface="Arial"/>
                <a:sym typeface="Arial"/>
              </a:rPr>
              <a:t>The goal of the App: </a:t>
            </a:r>
            <a:endParaRPr b="1" sz="2100">
              <a:solidFill>
                <a:schemeClr val="dk1"/>
              </a:solidFill>
              <a:latin typeface="Arial"/>
              <a:ea typeface="Arial"/>
              <a:cs typeface="Arial"/>
              <a:sym typeface="Arial"/>
            </a:endParaRPr>
          </a:p>
        </p:txBody>
      </p:sp>
      <p:sp>
        <p:nvSpPr>
          <p:cNvPr id="169" name="Google Shape;169;p23"/>
          <p:cNvSpPr txBox="1"/>
          <p:nvPr>
            <p:ph idx="1" type="body"/>
          </p:nvPr>
        </p:nvSpPr>
        <p:spPr>
          <a:xfrm>
            <a:off x="311700" y="1468825"/>
            <a:ext cx="8520600" cy="3099900"/>
          </a:xfrm>
          <a:prstGeom prst="rect">
            <a:avLst/>
          </a:prstGeom>
          <a:solidFill>
            <a:schemeClr val="dk1"/>
          </a:solidFill>
        </p:spPr>
        <p:txBody>
          <a:bodyPr anchorCtr="0" anchor="t" bIns="36425" lIns="72850" spcFirstLastPara="1" rIns="72850" wrap="square" tIns="36425">
            <a:normAutofit/>
          </a:bodyPr>
          <a:lstStyle/>
          <a:p>
            <a:pPr indent="0" lvl="0" marL="0" rtl="0" algn="l">
              <a:lnSpc>
                <a:spcPct val="90000"/>
              </a:lnSpc>
              <a:spcBef>
                <a:spcPts val="500"/>
              </a:spcBef>
              <a:spcAft>
                <a:spcPts val="0"/>
              </a:spcAft>
              <a:buClr>
                <a:schemeClr val="dk2"/>
              </a:buClr>
              <a:buSzPts val="1100"/>
              <a:buNone/>
            </a:pPr>
            <a:r>
              <a:t/>
            </a:r>
            <a:endParaRPr sz="1482">
              <a:solidFill>
                <a:schemeClr val="lt2"/>
              </a:solidFill>
            </a:endParaRPr>
          </a:p>
          <a:p>
            <a:pPr indent="0" lvl="0" marL="0" rtl="0" algn="l">
              <a:lnSpc>
                <a:spcPct val="90000"/>
              </a:lnSpc>
              <a:spcBef>
                <a:spcPts val="500"/>
              </a:spcBef>
              <a:spcAft>
                <a:spcPts val="0"/>
              </a:spcAft>
              <a:buClr>
                <a:schemeClr val="dk2"/>
              </a:buClr>
              <a:buSzPts val="1100"/>
              <a:buNone/>
            </a:pPr>
            <a:r>
              <a:t/>
            </a:r>
            <a:endParaRPr sz="1482">
              <a:solidFill>
                <a:schemeClr val="lt2"/>
              </a:solidFill>
            </a:endParaRPr>
          </a:p>
          <a:p>
            <a:pPr indent="0" lvl="0" marL="0" rtl="0" algn="l">
              <a:lnSpc>
                <a:spcPct val="90000"/>
              </a:lnSpc>
              <a:spcBef>
                <a:spcPts val="500"/>
              </a:spcBef>
              <a:spcAft>
                <a:spcPts val="0"/>
              </a:spcAft>
              <a:buClr>
                <a:schemeClr val="dk2"/>
              </a:buClr>
              <a:buSzPts val="1100"/>
              <a:buNone/>
            </a:pPr>
            <a:r>
              <a:rPr lang="en" sz="1482">
                <a:solidFill>
                  <a:schemeClr val="lt2"/>
                </a:solidFill>
              </a:rPr>
              <a:t>Ultimately,Our App goal is to make habit and activity tracking easy, flexible, and accessible, allowing users to focus on completing their goals without the complexity of traditional planning tools.</a:t>
            </a:r>
            <a:endParaRPr sz="2500">
              <a:solidFill>
                <a:schemeClr val="lt1"/>
              </a:solidFill>
            </a:endParaRPr>
          </a:p>
          <a:p>
            <a:pPr indent="0" lvl="0" marL="0" rtl="0" algn="l">
              <a:lnSpc>
                <a:spcPct val="90000"/>
              </a:lnSpc>
              <a:spcBef>
                <a:spcPts val="500"/>
              </a:spcBef>
              <a:spcAft>
                <a:spcPts val="0"/>
              </a:spcAft>
              <a:buClr>
                <a:schemeClr val="dk2"/>
              </a:buClr>
              <a:buSzPts val="1100"/>
              <a:buNone/>
            </a:pPr>
            <a:r>
              <a:t/>
            </a:r>
            <a:endParaRPr/>
          </a:p>
        </p:txBody>
      </p:sp>
      <p:grpSp>
        <p:nvGrpSpPr>
          <p:cNvPr id="170" name="Google Shape;170;p23"/>
          <p:cNvGrpSpPr/>
          <p:nvPr/>
        </p:nvGrpSpPr>
        <p:grpSpPr>
          <a:xfrm>
            <a:off x="6379350" y="258900"/>
            <a:ext cx="2266200" cy="619200"/>
            <a:chOff x="6982300" y="372500"/>
            <a:chExt cx="2266200" cy="619200"/>
          </a:xfrm>
        </p:grpSpPr>
        <p:sp>
          <p:nvSpPr>
            <p:cNvPr id="171" name="Google Shape;171;p23"/>
            <p:cNvSpPr/>
            <p:nvPr/>
          </p:nvSpPr>
          <p:spPr>
            <a:xfrm>
              <a:off x="6982300" y="372500"/>
              <a:ext cx="1929900" cy="61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72" name="Google Shape;172;p23"/>
            <p:cNvSpPr txBox="1"/>
            <p:nvPr/>
          </p:nvSpPr>
          <p:spPr>
            <a:xfrm>
              <a:off x="6982300" y="374300"/>
              <a:ext cx="226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latin typeface="Oswald"/>
                  <a:ea typeface="Oswald"/>
                  <a:cs typeface="Oswald"/>
                  <a:sym typeface="Oswald"/>
                </a:rPr>
                <a:t>Habit tracker</a:t>
              </a:r>
              <a:endParaRPr sz="1800">
                <a:solidFill>
                  <a:schemeClr val="dk2"/>
                </a:solidFill>
                <a:latin typeface="Source Code Pro"/>
                <a:ea typeface="Source Code Pro"/>
                <a:cs typeface="Source Code Pro"/>
                <a:sym typeface="Source Code Pr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430800" y="1889700"/>
            <a:ext cx="8282400" cy="1516500"/>
          </a:xfrm>
          <a:prstGeom prst="rect">
            <a:avLst/>
          </a:prstGeom>
        </p:spPr>
        <p:txBody>
          <a:bodyPr anchorCtr="0" anchor="ctr" bIns="36425" lIns="72850" spcFirstLastPara="1" rIns="72850" wrap="square" tIns="36425">
            <a:normAutofit/>
          </a:bodyPr>
          <a:lstStyle/>
          <a:p>
            <a:pPr indent="0" lvl="0" marL="0" rtl="0" algn="ctr">
              <a:spcBef>
                <a:spcPts val="0"/>
              </a:spcBef>
              <a:spcAft>
                <a:spcPts val="0"/>
              </a:spcAft>
              <a:buNone/>
            </a:pPr>
            <a:r>
              <a:rPr lang="en"/>
              <a:t>2-</a:t>
            </a:r>
            <a:r>
              <a:rPr lang="en"/>
              <a:t>The system design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81980" y="121555"/>
            <a:ext cx="6646200" cy="927000"/>
          </a:xfrm>
          <a:prstGeom prst="rect">
            <a:avLst/>
          </a:prstGeom>
          <a:solidFill>
            <a:srgbClr val="EBE8E5"/>
          </a:solidFill>
        </p:spPr>
        <p:txBody>
          <a:bodyPr anchorCtr="0" anchor="t" bIns="36425" lIns="72850" spcFirstLastPara="1" rIns="72850" wrap="square" tIns="36425">
            <a:normAutofit/>
          </a:bodyPr>
          <a:lstStyle/>
          <a:p>
            <a:pPr indent="0" lvl="0" marL="0" rtl="0" algn="l">
              <a:spcBef>
                <a:spcPts val="0"/>
              </a:spcBef>
              <a:spcAft>
                <a:spcPts val="0"/>
              </a:spcAft>
              <a:buNone/>
            </a:pPr>
            <a:r>
              <a:rPr lang="en"/>
              <a:t>S</a:t>
            </a:r>
            <a:r>
              <a:rPr lang="en"/>
              <a:t>ystem Design &amp; Technology</a:t>
            </a:r>
            <a:endParaRPr/>
          </a:p>
        </p:txBody>
      </p:sp>
      <p:sp>
        <p:nvSpPr>
          <p:cNvPr id="183" name="Google Shape;183;p25"/>
          <p:cNvSpPr txBox="1"/>
          <p:nvPr>
            <p:ph idx="1" type="body"/>
          </p:nvPr>
        </p:nvSpPr>
        <p:spPr>
          <a:xfrm>
            <a:off x="2196000" y="2183882"/>
            <a:ext cx="6646200" cy="2123400"/>
          </a:xfrm>
          <a:prstGeom prst="rect">
            <a:avLst/>
          </a:prstGeom>
          <a:solidFill>
            <a:schemeClr val="accent3"/>
          </a:solidFill>
        </p:spPr>
        <p:txBody>
          <a:bodyPr anchorCtr="0" anchor="b" bIns="36425" lIns="72850" spcFirstLastPara="1" rIns="72850" wrap="square" tIns="36425">
            <a:normAutofit/>
          </a:bodyPr>
          <a:lstStyle/>
          <a:p>
            <a:pPr indent="0" lvl="0" marL="0" rtl="0" algn="l">
              <a:spcBef>
                <a:spcPts val="300"/>
              </a:spcBef>
              <a:spcAft>
                <a:spcPts val="0"/>
              </a:spcAft>
              <a:buNone/>
            </a:pPr>
            <a:r>
              <a:t/>
            </a:r>
            <a:endParaRPr/>
          </a:p>
        </p:txBody>
      </p:sp>
      <p:graphicFrame>
        <p:nvGraphicFramePr>
          <p:cNvPr id="184" name="Google Shape;184;p25"/>
          <p:cNvGraphicFramePr/>
          <p:nvPr/>
        </p:nvGraphicFramePr>
        <p:xfrm>
          <a:off x="2482300" y="2334225"/>
          <a:ext cx="3000000" cy="3000000"/>
        </p:xfrm>
        <a:graphic>
          <a:graphicData uri="http://schemas.openxmlformats.org/drawingml/2006/table">
            <a:tbl>
              <a:tblPr>
                <a:noFill/>
                <a:tableStyleId>{13A9FC92-7EA6-49D0-AA29-7DB654999E25}</a:tableStyleId>
              </a:tblPr>
              <a:tblGrid>
                <a:gridCol w="2971800"/>
                <a:gridCol w="2971800"/>
              </a:tblGrid>
              <a:tr h="343025">
                <a:tc>
                  <a:txBody>
                    <a:bodyPr/>
                    <a:lstStyle/>
                    <a:p>
                      <a:pPr indent="0" lvl="0" marL="0" rtl="0" algn="l">
                        <a:spcBef>
                          <a:spcPts val="0"/>
                        </a:spcBef>
                        <a:spcAft>
                          <a:spcPts val="0"/>
                        </a:spcAft>
                        <a:buNone/>
                      </a:pPr>
                      <a:r>
                        <a:rPr b="1" lang="en" sz="1100"/>
                        <a:t>Frontend</a:t>
                      </a:r>
                      <a:endParaRPr b="1" sz="1100"/>
                    </a:p>
                  </a:txBody>
                  <a:tcPr marT="63500" marB="63500" marR="63500" marL="63500"/>
                </a:tc>
                <a:tc>
                  <a:txBody>
                    <a:bodyPr/>
                    <a:lstStyle/>
                    <a:p>
                      <a:pPr indent="0" lvl="0" marL="0" rtl="0" algn="l">
                        <a:spcBef>
                          <a:spcPts val="0"/>
                        </a:spcBef>
                        <a:spcAft>
                          <a:spcPts val="0"/>
                        </a:spcAft>
                        <a:buNone/>
                      </a:pPr>
                      <a:r>
                        <a:rPr b="1" lang="en" sz="1100"/>
                        <a:t>HTML, CSS,JavaScript</a:t>
                      </a:r>
                      <a:endParaRPr b="1" sz="1100"/>
                    </a:p>
                  </a:txBody>
                  <a:tcPr marT="63500" marB="63500" marR="63500" marL="63500"/>
                </a:tc>
              </a:tr>
              <a:tr h="343025">
                <a:tc>
                  <a:txBody>
                    <a:bodyPr/>
                    <a:lstStyle/>
                    <a:p>
                      <a:pPr indent="0" lvl="0" marL="0" rtl="0" algn="l">
                        <a:spcBef>
                          <a:spcPts val="0"/>
                        </a:spcBef>
                        <a:spcAft>
                          <a:spcPts val="0"/>
                        </a:spcAft>
                        <a:buNone/>
                      </a:pPr>
                      <a:r>
                        <a:rPr b="1" lang="en" sz="1100"/>
                        <a:t>Backend</a:t>
                      </a:r>
                      <a:endParaRPr b="1" sz="1100"/>
                    </a:p>
                  </a:txBody>
                  <a:tcPr marT="63500" marB="63500" marR="63500" marL="63500"/>
                </a:tc>
                <a:tc>
                  <a:txBody>
                    <a:bodyPr/>
                    <a:lstStyle/>
                    <a:p>
                      <a:pPr indent="0" lvl="0" marL="0" rtl="0" algn="l">
                        <a:spcBef>
                          <a:spcPts val="0"/>
                        </a:spcBef>
                        <a:spcAft>
                          <a:spcPts val="0"/>
                        </a:spcAft>
                        <a:buNone/>
                      </a:pPr>
                      <a:r>
                        <a:rPr b="1" lang="en" sz="1100"/>
                        <a:t>Ruby on Rails</a:t>
                      </a:r>
                      <a:endParaRPr b="1" sz="1100"/>
                    </a:p>
                  </a:txBody>
                  <a:tcPr marT="63500" marB="63500" marR="63500" marL="63500"/>
                </a:tc>
              </a:tr>
              <a:tr h="343025">
                <a:tc>
                  <a:txBody>
                    <a:bodyPr/>
                    <a:lstStyle/>
                    <a:p>
                      <a:pPr indent="0" lvl="0" marL="0" rtl="0" algn="l">
                        <a:spcBef>
                          <a:spcPts val="0"/>
                        </a:spcBef>
                        <a:spcAft>
                          <a:spcPts val="0"/>
                        </a:spcAft>
                        <a:buNone/>
                      </a:pPr>
                      <a:r>
                        <a:rPr b="1" lang="en" sz="1100"/>
                        <a:t>Database</a:t>
                      </a:r>
                      <a:endParaRPr b="1" sz="1100"/>
                    </a:p>
                  </a:txBody>
                  <a:tcPr marT="63500" marB="63500" marR="63500" marL="63500"/>
                </a:tc>
                <a:tc>
                  <a:txBody>
                    <a:bodyPr/>
                    <a:lstStyle/>
                    <a:p>
                      <a:pPr indent="0" lvl="0" marL="0" rtl="0" algn="l">
                        <a:spcBef>
                          <a:spcPts val="0"/>
                        </a:spcBef>
                        <a:spcAft>
                          <a:spcPts val="0"/>
                        </a:spcAft>
                        <a:buNone/>
                      </a:pPr>
                      <a:r>
                        <a:rPr b="1" lang="en" sz="1100"/>
                        <a:t>Sqlite(testing)/Postgresql(producton)</a:t>
                      </a:r>
                      <a:endParaRPr b="1" sz="1100"/>
                    </a:p>
                  </a:txBody>
                  <a:tcPr marT="63500" marB="63500" marR="63500" marL="63500"/>
                </a:tc>
              </a:tr>
              <a:tr h="343025">
                <a:tc>
                  <a:txBody>
                    <a:bodyPr/>
                    <a:lstStyle/>
                    <a:p>
                      <a:pPr indent="0" lvl="0" marL="0" rtl="0" algn="l">
                        <a:spcBef>
                          <a:spcPts val="0"/>
                        </a:spcBef>
                        <a:spcAft>
                          <a:spcPts val="0"/>
                        </a:spcAft>
                        <a:buNone/>
                      </a:pPr>
                      <a:r>
                        <a:rPr b="1" lang="en" sz="1100"/>
                        <a:t>Design tools</a:t>
                      </a:r>
                      <a:endParaRPr b="1" sz="1100"/>
                    </a:p>
                  </a:txBody>
                  <a:tcPr marT="63500" marB="63500" marR="63500" marL="63500"/>
                </a:tc>
                <a:tc>
                  <a:txBody>
                    <a:bodyPr/>
                    <a:lstStyle/>
                    <a:p>
                      <a:pPr indent="0" lvl="0" marL="0" rtl="0" algn="l">
                        <a:spcBef>
                          <a:spcPts val="0"/>
                        </a:spcBef>
                        <a:spcAft>
                          <a:spcPts val="0"/>
                        </a:spcAft>
                        <a:buNone/>
                      </a:pPr>
                      <a:r>
                        <a:rPr b="1" lang="en" sz="1100"/>
                        <a:t>Figma for UI mockups</a:t>
                      </a:r>
                      <a:endParaRPr b="1" sz="1100"/>
                    </a:p>
                  </a:txBody>
                  <a:tcPr marT="63500" marB="63500" marR="63500" marL="63500"/>
                </a:tc>
              </a:tr>
              <a:tr h="343025">
                <a:tc>
                  <a:txBody>
                    <a:bodyPr/>
                    <a:lstStyle/>
                    <a:p>
                      <a:pPr indent="0" lvl="0" marL="0" rtl="0" algn="l">
                        <a:spcBef>
                          <a:spcPts val="0"/>
                        </a:spcBef>
                        <a:spcAft>
                          <a:spcPts val="0"/>
                        </a:spcAft>
                        <a:buNone/>
                      </a:pPr>
                      <a:r>
                        <a:rPr b="1" lang="en" sz="1100"/>
                        <a:t>Deployment and collaboration </a:t>
                      </a:r>
                      <a:endParaRPr b="1" sz="1100"/>
                    </a:p>
                  </a:txBody>
                  <a:tcPr marT="63500" marB="63500" marR="63500" marL="63500"/>
                </a:tc>
                <a:tc>
                  <a:txBody>
                    <a:bodyPr/>
                    <a:lstStyle/>
                    <a:p>
                      <a:pPr indent="0" lvl="0" marL="0" rtl="0" algn="l">
                        <a:spcBef>
                          <a:spcPts val="0"/>
                        </a:spcBef>
                        <a:spcAft>
                          <a:spcPts val="0"/>
                        </a:spcAft>
                        <a:buNone/>
                      </a:pPr>
                      <a:r>
                        <a:rPr b="1" lang="en" sz="1100"/>
                        <a:t>Heroku</a:t>
                      </a:r>
                      <a:endParaRPr b="1" sz="1100"/>
                    </a:p>
                  </a:txBody>
                  <a:tcPr marT="63500" marB="63500" marR="63500" marL="63500"/>
                </a:tc>
              </a:tr>
            </a:tbl>
          </a:graphicData>
        </a:graphic>
      </p:graphicFrame>
      <p:sp>
        <p:nvSpPr>
          <p:cNvPr id="185" name="Google Shape;185;p25"/>
          <p:cNvSpPr txBox="1"/>
          <p:nvPr/>
        </p:nvSpPr>
        <p:spPr>
          <a:xfrm>
            <a:off x="144000" y="940400"/>
            <a:ext cx="5943600" cy="1577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t>A] We developed our project using Ruby on Rails as the main framework</a:t>
            </a:r>
            <a:endParaRPr b="1" sz="1100"/>
          </a:p>
          <a:p>
            <a:pPr indent="0" lvl="0" marL="0" rtl="0" algn="l">
              <a:lnSpc>
                <a:spcPct val="115000"/>
              </a:lnSpc>
              <a:spcBef>
                <a:spcPts val="0"/>
              </a:spcBef>
              <a:spcAft>
                <a:spcPts val="0"/>
              </a:spcAft>
              <a:buNone/>
            </a:pPr>
            <a:r>
              <a:rPr b="1" lang="en" sz="1100"/>
              <a:t>B]We used cucumber for behavior driven testing</a:t>
            </a:r>
            <a:endParaRPr b="1" sz="1100"/>
          </a:p>
          <a:p>
            <a:pPr indent="0" lvl="0" marL="0" rtl="0" algn="l">
              <a:lnSpc>
                <a:spcPct val="115000"/>
              </a:lnSpc>
              <a:spcBef>
                <a:spcPts val="0"/>
              </a:spcBef>
              <a:spcAft>
                <a:spcPts val="0"/>
              </a:spcAft>
              <a:buNone/>
            </a:pPr>
            <a:r>
              <a:rPr b="1" lang="en" sz="1100"/>
              <a:t>Features and technology used:</a:t>
            </a:r>
            <a:endParaRPr b="1"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89" name="Shape 189"/>
        <p:cNvGrpSpPr/>
        <p:nvPr/>
      </p:nvGrpSpPr>
      <p:grpSpPr>
        <a:xfrm>
          <a:off x="0" y="0"/>
          <a:ext cx="0" cy="0"/>
          <a:chOff x="0" y="0"/>
          <a:chExt cx="0" cy="0"/>
        </a:xfrm>
      </p:grpSpPr>
      <p:sp>
        <p:nvSpPr>
          <p:cNvPr id="190" name="Google Shape;190;p26"/>
          <p:cNvSpPr txBox="1"/>
          <p:nvPr>
            <p:ph type="title"/>
          </p:nvPr>
        </p:nvSpPr>
        <p:spPr>
          <a:xfrm>
            <a:off x="80175" y="2180225"/>
            <a:ext cx="3166800" cy="1159800"/>
          </a:xfrm>
          <a:prstGeom prst="rect">
            <a:avLst/>
          </a:prstGeom>
        </p:spPr>
        <p:txBody>
          <a:bodyPr anchorCtr="0" anchor="ctr" bIns="36425" lIns="72850" spcFirstLastPara="1" rIns="72850" wrap="square" tIns="36425">
            <a:normAutofit fontScale="90000"/>
          </a:bodyPr>
          <a:lstStyle/>
          <a:p>
            <a:pPr indent="0" lvl="0" marL="0" rtl="0" algn="ctr">
              <a:spcBef>
                <a:spcPts val="0"/>
              </a:spcBef>
              <a:spcAft>
                <a:spcPts val="0"/>
              </a:spcAft>
              <a:buNone/>
            </a:pPr>
            <a:r>
              <a:rPr lang="en" sz="4288"/>
              <a:t>Frameworks</a:t>
            </a:r>
            <a:endParaRPr sz="4288"/>
          </a:p>
          <a:p>
            <a:pPr indent="0" lvl="0" marL="0" rtl="0" algn="ctr">
              <a:spcBef>
                <a:spcPts val="1600"/>
              </a:spcBef>
              <a:spcAft>
                <a:spcPts val="0"/>
              </a:spcAft>
              <a:buNone/>
            </a:pPr>
            <a:r>
              <a:t/>
            </a:r>
            <a:endParaRPr/>
          </a:p>
        </p:txBody>
      </p:sp>
      <p:pic>
        <p:nvPicPr>
          <p:cNvPr id="191" name="Google Shape;191;p26" title="SystemOverview.PNG"/>
          <p:cNvPicPr preferRelativeResize="0"/>
          <p:nvPr/>
        </p:nvPicPr>
        <p:blipFill>
          <a:blip r:embed="rId3">
            <a:alphaModFix/>
          </a:blip>
          <a:stretch>
            <a:fillRect/>
          </a:stretch>
        </p:blipFill>
        <p:spPr>
          <a:xfrm>
            <a:off x="3486300" y="152400"/>
            <a:ext cx="5351826" cy="4991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accent2"/>
        </a:solidFill>
      </p:bgPr>
    </p:bg>
    <p:spTree>
      <p:nvGrpSpPr>
        <p:cNvPr id="195" name="Shape 195"/>
        <p:cNvGrpSpPr/>
        <p:nvPr/>
      </p:nvGrpSpPr>
      <p:grpSpPr>
        <a:xfrm>
          <a:off x="0" y="0"/>
          <a:ext cx="0" cy="0"/>
          <a:chOff x="0" y="0"/>
          <a:chExt cx="0" cy="0"/>
        </a:xfrm>
      </p:grpSpPr>
      <p:sp>
        <p:nvSpPr>
          <p:cNvPr id="196" name="Google Shape;196;p27"/>
          <p:cNvSpPr txBox="1"/>
          <p:nvPr>
            <p:ph type="title"/>
          </p:nvPr>
        </p:nvSpPr>
        <p:spPr>
          <a:xfrm>
            <a:off x="270275" y="528900"/>
            <a:ext cx="3063900" cy="4085700"/>
          </a:xfrm>
          <a:prstGeom prst="rect">
            <a:avLst/>
          </a:prstGeom>
        </p:spPr>
        <p:txBody>
          <a:bodyPr anchorCtr="0" anchor="ctr" bIns="36425" lIns="72850" spcFirstLastPara="1" rIns="72850" wrap="square" tIns="36425">
            <a:normAutofit/>
          </a:bodyPr>
          <a:lstStyle/>
          <a:p>
            <a:pPr indent="0" lvl="0" marL="0" rtl="0" algn="ctr">
              <a:spcBef>
                <a:spcPts val="0"/>
              </a:spcBef>
              <a:spcAft>
                <a:spcPts val="1600"/>
              </a:spcAft>
              <a:buNone/>
            </a:pPr>
            <a:r>
              <a:rPr lang="en" sz="4600"/>
              <a:t>Database</a:t>
            </a:r>
            <a:endParaRPr/>
          </a:p>
        </p:txBody>
      </p:sp>
      <p:sp>
        <p:nvSpPr>
          <p:cNvPr id="197" name="Google Shape;197;p27"/>
          <p:cNvSpPr/>
          <p:nvPr/>
        </p:nvSpPr>
        <p:spPr>
          <a:xfrm>
            <a:off x="3455075" y="0"/>
            <a:ext cx="5839500" cy="5143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8" name="Google Shape;198;p27"/>
          <p:cNvSpPr txBox="1"/>
          <p:nvPr/>
        </p:nvSpPr>
        <p:spPr>
          <a:xfrm>
            <a:off x="3695625" y="848800"/>
            <a:ext cx="2925000" cy="308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ActivityEvent</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Id</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userId</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activityId</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Duration (start-end)</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Repeat</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User</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Name</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Email</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Password</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ActivityCategories</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Holiday</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Exercise</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Studying</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2"/>
                </a:solidFill>
                <a:latin typeface="Source Code Pro"/>
                <a:ea typeface="Source Code Pro"/>
                <a:cs typeface="Source Code Pro"/>
                <a:sym typeface="Source Code Pro"/>
              </a:rPr>
              <a:t>Chores</a:t>
            </a:r>
            <a:endParaRPr>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02" name="Shape 202"/>
        <p:cNvGrpSpPr/>
        <p:nvPr/>
      </p:nvGrpSpPr>
      <p:grpSpPr>
        <a:xfrm>
          <a:off x="0" y="0"/>
          <a:ext cx="0" cy="0"/>
          <a:chOff x="0" y="0"/>
          <a:chExt cx="0" cy="0"/>
        </a:xfrm>
      </p:grpSpPr>
      <p:sp>
        <p:nvSpPr>
          <p:cNvPr id="203" name="Google Shape;203;p28"/>
          <p:cNvSpPr txBox="1"/>
          <p:nvPr>
            <p:ph type="title"/>
          </p:nvPr>
        </p:nvSpPr>
        <p:spPr>
          <a:xfrm>
            <a:off x="154225" y="0"/>
            <a:ext cx="3073200" cy="2187900"/>
          </a:xfrm>
          <a:prstGeom prst="rect">
            <a:avLst/>
          </a:prstGeom>
        </p:spPr>
        <p:txBody>
          <a:bodyPr anchorCtr="0" anchor="ctr" bIns="36425" lIns="72850" spcFirstLastPara="1" rIns="72850" wrap="square" tIns="36425">
            <a:normAutofit/>
          </a:bodyPr>
          <a:lstStyle/>
          <a:p>
            <a:pPr indent="0" lvl="0" marL="0" rtl="0" algn="ctr">
              <a:spcBef>
                <a:spcPts val="0"/>
              </a:spcBef>
              <a:spcAft>
                <a:spcPts val="0"/>
              </a:spcAft>
              <a:buNone/>
            </a:pPr>
            <a:r>
              <a:rPr lang="en" sz="4600"/>
              <a:t>Diagrams</a:t>
            </a:r>
            <a:r>
              <a:rPr lang="en"/>
              <a:t> </a:t>
            </a:r>
            <a:endParaRPr/>
          </a:p>
          <a:p>
            <a:pPr indent="0" lvl="0" marL="0" rtl="0" algn="ctr">
              <a:spcBef>
                <a:spcPts val="1600"/>
              </a:spcBef>
              <a:spcAft>
                <a:spcPts val="0"/>
              </a:spcAft>
              <a:buNone/>
            </a:pPr>
            <a:r>
              <a:t/>
            </a:r>
            <a:endParaRPr/>
          </a:p>
        </p:txBody>
      </p:sp>
      <p:pic>
        <p:nvPicPr>
          <p:cNvPr id="204" name="Google Shape;204;p28" title="database.PNG"/>
          <p:cNvPicPr preferRelativeResize="0"/>
          <p:nvPr/>
        </p:nvPicPr>
        <p:blipFill>
          <a:blip r:embed="rId3">
            <a:alphaModFix/>
          </a:blip>
          <a:stretch>
            <a:fillRect/>
          </a:stretch>
        </p:blipFill>
        <p:spPr>
          <a:xfrm>
            <a:off x="154225" y="1173575"/>
            <a:ext cx="8989775" cy="3712025"/>
          </a:xfrm>
          <a:prstGeom prst="rect">
            <a:avLst/>
          </a:prstGeom>
          <a:solidFill>
            <a:schemeClr val="dk1"/>
          </a:solid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arison Matrix Infographic">
  <a:themeElements>
    <a:clrScheme name="Office">
      <a:dk1>
        <a:srgbClr val="2E2B29"/>
      </a:dk1>
      <a:lt1>
        <a:srgbClr val="EAE8E5"/>
      </a:lt1>
      <a:dk2>
        <a:srgbClr val="CB8547"/>
      </a:dk2>
      <a:lt2>
        <a:srgbClr val="FDFBFA"/>
      </a:lt2>
      <a:accent1>
        <a:srgbClr val="4B4A4A"/>
      </a:accent1>
      <a:accent2>
        <a:srgbClr val="737373"/>
      </a:accent2>
      <a:accent3>
        <a:srgbClr val="BF8F63"/>
      </a:accent3>
      <a:accent4>
        <a:srgbClr val="B69A81"/>
      </a:accent4>
      <a:accent5>
        <a:srgbClr val="D4C1B1"/>
      </a:accent5>
      <a:accent6>
        <a:srgbClr val="FDFBFA"/>
      </a:accent6>
      <a:hlink>
        <a:srgbClr val="CB8547"/>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