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8" r:id="rId5"/>
    <p:sldId id="273" r:id="rId6"/>
    <p:sldId id="275" r:id="rId7"/>
    <p:sldId id="280" r:id="rId8"/>
    <p:sldId id="282" r:id="rId9"/>
    <p:sldId id="283" r:id="rId10"/>
    <p:sldId id="284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64" r:id="rId19"/>
    <p:sldId id="277" r:id="rId20"/>
    <p:sldId id="279" r:id="rId21"/>
    <p:sldId id="272" r:id="rId22"/>
    <p:sldId id="278" r:id="rId23"/>
    <p:sldId id="260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CD34-87C6-4E08-9F7D-B38A05B8CFD0}" v="133" dt="2023-09-26T07:54:02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thmini Rajaguru" userId="0f24fe91-b4db-45d2-83e2-6d811646051a" providerId="ADAL" clId="{F2ADCD34-87C6-4E08-9F7D-B38A05B8CFD0}"/>
    <pc:docChg chg="undo custSel addSld delSld modSld sldOrd">
      <pc:chgData name="Nethmini Rajaguru" userId="0f24fe91-b4db-45d2-83e2-6d811646051a" providerId="ADAL" clId="{F2ADCD34-87C6-4E08-9F7D-B38A05B8CFD0}" dt="2023-09-26T07:54:21.463" v="1577" actId="27636"/>
      <pc:docMkLst>
        <pc:docMk/>
      </pc:docMkLst>
      <pc:sldChg chg="modSp del ord">
        <pc:chgData name="Nethmini Rajaguru" userId="0f24fe91-b4db-45d2-83e2-6d811646051a" providerId="ADAL" clId="{F2ADCD34-87C6-4E08-9F7D-B38A05B8CFD0}" dt="2023-09-26T07:52:48.678" v="1555" actId="47"/>
        <pc:sldMkLst>
          <pc:docMk/>
          <pc:sldMk cId="470177134" sldId="257"/>
        </pc:sldMkLst>
        <pc:spChg chg="mod">
          <ac:chgData name="Nethmini Rajaguru" userId="0f24fe91-b4db-45d2-83e2-6d811646051a" providerId="ADAL" clId="{F2ADCD34-87C6-4E08-9F7D-B38A05B8CFD0}" dt="2023-09-26T07:45:23.252" v="1233" actId="1076"/>
          <ac:spMkLst>
            <pc:docMk/>
            <pc:sldMk cId="470177134" sldId="257"/>
            <ac:spMk id="4" creationId="{37493631-9024-37D3-C192-A19EE5B46892}"/>
          </ac:spMkLst>
        </pc:spChg>
      </pc:sldChg>
      <pc:sldChg chg="modSp">
        <pc:chgData name="Nethmini Rajaguru" userId="0f24fe91-b4db-45d2-83e2-6d811646051a" providerId="ADAL" clId="{F2ADCD34-87C6-4E08-9F7D-B38A05B8CFD0}" dt="2023-09-26T02:39:33.416" v="0" actId="1076"/>
        <pc:sldMkLst>
          <pc:docMk/>
          <pc:sldMk cId="3583356033" sldId="258"/>
        </pc:sldMkLst>
        <pc:spChg chg="mod">
          <ac:chgData name="Nethmini Rajaguru" userId="0f24fe91-b4db-45d2-83e2-6d811646051a" providerId="ADAL" clId="{F2ADCD34-87C6-4E08-9F7D-B38A05B8CFD0}" dt="2023-09-26T02:39:33.416" v="0" actId="1076"/>
          <ac:spMkLst>
            <pc:docMk/>
            <pc:sldMk cId="3583356033" sldId="258"/>
            <ac:spMk id="4" creationId="{B5DDECEC-6C00-5A42-CC4E-89E55D3BA2E7}"/>
          </ac:spMkLst>
        </pc:spChg>
      </pc:sldChg>
      <pc:sldChg chg="modSp mod">
        <pc:chgData name="Nethmini Rajaguru" userId="0f24fe91-b4db-45d2-83e2-6d811646051a" providerId="ADAL" clId="{F2ADCD34-87C6-4E08-9F7D-B38A05B8CFD0}" dt="2023-09-26T07:22:39.274" v="873" actId="2711"/>
        <pc:sldMkLst>
          <pc:docMk/>
          <pc:sldMk cId="1832578316" sldId="259"/>
        </pc:sldMkLst>
        <pc:graphicFrameChg chg="mod modGraphic">
          <ac:chgData name="Nethmini Rajaguru" userId="0f24fe91-b4db-45d2-83e2-6d811646051a" providerId="ADAL" clId="{F2ADCD34-87C6-4E08-9F7D-B38A05B8CFD0}" dt="2023-09-26T07:22:39.274" v="873" actId="2711"/>
          <ac:graphicFrameMkLst>
            <pc:docMk/>
            <pc:sldMk cId="1832578316" sldId="259"/>
            <ac:graphicFrameMk id="4" creationId="{0F4852C0-FB9B-D0CA-CC9F-ECC320FEF5A7}"/>
          </ac:graphicFrameMkLst>
        </pc:graphicFrameChg>
      </pc:sldChg>
      <pc:sldChg chg="addSp delSp modSp mod">
        <pc:chgData name="Nethmini Rajaguru" userId="0f24fe91-b4db-45d2-83e2-6d811646051a" providerId="ADAL" clId="{F2ADCD34-87C6-4E08-9F7D-B38A05B8CFD0}" dt="2023-09-26T07:49:51.140" v="1541" actId="20577"/>
        <pc:sldMkLst>
          <pc:docMk/>
          <pc:sldMk cId="1302560219" sldId="260"/>
        </pc:sldMkLst>
        <pc:spChg chg="add del">
          <ac:chgData name="Nethmini Rajaguru" userId="0f24fe91-b4db-45d2-83e2-6d811646051a" providerId="ADAL" clId="{F2ADCD34-87C6-4E08-9F7D-B38A05B8CFD0}" dt="2023-09-26T07:15:35.709" v="807"/>
          <ac:spMkLst>
            <pc:docMk/>
            <pc:sldMk cId="1302560219" sldId="260"/>
            <ac:spMk id="3" creationId="{898955D3-B8AB-6078-4E6E-12879C537208}"/>
          </ac:spMkLst>
        </pc:spChg>
        <pc:spChg chg="add mod">
          <ac:chgData name="Nethmini Rajaguru" userId="0f24fe91-b4db-45d2-83e2-6d811646051a" providerId="ADAL" clId="{F2ADCD34-87C6-4E08-9F7D-B38A05B8CFD0}" dt="2023-09-26T07:49:51.140" v="1541" actId="20577"/>
          <ac:spMkLst>
            <pc:docMk/>
            <pc:sldMk cId="1302560219" sldId="260"/>
            <ac:spMk id="3" creationId="{96780487-74F1-8055-D8B4-054F12E4AF39}"/>
          </ac:spMkLst>
        </pc:spChg>
      </pc:sldChg>
      <pc:sldChg chg="modSp mod">
        <pc:chgData name="Nethmini Rajaguru" userId="0f24fe91-b4db-45d2-83e2-6d811646051a" providerId="ADAL" clId="{F2ADCD34-87C6-4E08-9F7D-B38A05B8CFD0}" dt="2023-09-26T07:31:12.142" v="1041" actId="113"/>
        <pc:sldMkLst>
          <pc:docMk/>
          <pc:sldMk cId="2955557793" sldId="264"/>
        </pc:sldMkLst>
        <pc:graphicFrameChg chg="mod modGraphic">
          <ac:chgData name="Nethmini Rajaguru" userId="0f24fe91-b4db-45d2-83e2-6d811646051a" providerId="ADAL" clId="{F2ADCD34-87C6-4E08-9F7D-B38A05B8CFD0}" dt="2023-09-26T07:31:12.142" v="1041" actId="113"/>
          <ac:graphicFrameMkLst>
            <pc:docMk/>
            <pc:sldMk cId="2955557793" sldId="264"/>
            <ac:graphicFrameMk id="7" creationId="{B43F17CF-7B77-47C6-AB62-1EAD77746EEE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2:44.237" v="874" actId="2711"/>
        <pc:sldMkLst>
          <pc:docMk/>
          <pc:sldMk cId="1482759224" sldId="266"/>
        </pc:sldMkLst>
        <pc:graphicFrameChg chg="mod modGraphic">
          <ac:chgData name="Nethmini Rajaguru" userId="0f24fe91-b4db-45d2-83e2-6d811646051a" providerId="ADAL" clId="{F2ADCD34-87C6-4E08-9F7D-B38A05B8CFD0}" dt="2023-09-26T07:22:44.237" v="874" actId="2711"/>
          <ac:graphicFrameMkLst>
            <pc:docMk/>
            <pc:sldMk cId="1482759224" sldId="266"/>
            <ac:graphicFrameMk id="4" creationId="{CD2891CE-04A0-A372-8CB0-DD16B0628A58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2:50.029" v="875" actId="2711"/>
        <pc:sldMkLst>
          <pc:docMk/>
          <pc:sldMk cId="1246391985" sldId="267"/>
        </pc:sldMkLst>
        <pc:graphicFrameChg chg="mod modGraphic">
          <ac:chgData name="Nethmini Rajaguru" userId="0f24fe91-b4db-45d2-83e2-6d811646051a" providerId="ADAL" clId="{F2ADCD34-87C6-4E08-9F7D-B38A05B8CFD0}" dt="2023-09-26T07:22:50.029" v="875" actId="2711"/>
          <ac:graphicFrameMkLst>
            <pc:docMk/>
            <pc:sldMk cId="1246391985" sldId="267"/>
            <ac:graphicFrameMk id="4" creationId="{905C3B2E-20C4-2986-BE45-A4EB493A0915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2:56.195" v="876" actId="2711"/>
        <pc:sldMkLst>
          <pc:docMk/>
          <pc:sldMk cId="3057269582" sldId="268"/>
        </pc:sldMkLst>
        <pc:graphicFrameChg chg="mod modGraphic">
          <ac:chgData name="Nethmini Rajaguru" userId="0f24fe91-b4db-45d2-83e2-6d811646051a" providerId="ADAL" clId="{F2ADCD34-87C6-4E08-9F7D-B38A05B8CFD0}" dt="2023-09-26T07:22:56.195" v="876" actId="2711"/>
          <ac:graphicFrameMkLst>
            <pc:docMk/>
            <pc:sldMk cId="3057269582" sldId="268"/>
            <ac:graphicFrameMk id="4" creationId="{B6E753C8-AA3C-526D-B2B8-34B5958F8CB6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1:01.877" v="854" actId="2711"/>
        <pc:sldMkLst>
          <pc:docMk/>
          <pc:sldMk cId="152793865" sldId="269"/>
        </pc:sldMkLst>
        <pc:graphicFrameChg chg="mod modGraphic">
          <ac:chgData name="Nethmini Rajaguru" userId="0f24fe91-b4db-45d2-83e2-6d811646051a" providerId="ADAL" clId="{F2ADCD34-87C6-4E08-9F7D-B38A05B8CFD0}" dt="2023-09-26T07:21:01.877" v="854" actId="2711"/>
          <ac:graphicFrameMkLst>
            <pc:docMk/>
            <pc:sldMk cId="152793865" sldId="269"/>
            <ac:graphicFrameMk id="4" creationId="{A96BEE3F-59D8-4A59-EA27-5258A876BB73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1:41.385" v="863" actId="2711"/>
        <pc:sldMkLst>
          <pc:docMk/>
          <pc:sldMk cId="2079042092" sldId="270"/>
        </pc:sldMkLst>
        <pc:graphicFrameChg chg="mod modGraphic">
          <ac:chgData name="Nethmini Rajaguru" userId="0f24fe91-b4db-45d2-83e2-6d811646051a" providerId="ADAL" clId="{F2ADCD34-87C6-4E08-9F7D-B38A05B8CFD0}" dt="2023-09-26T07:21:41.385" v="863" actId="2711"/>
          <ac:graphicFrameMkLst>
            <pc:docMk/>
            <pc:sldMk cId="2079042092" sldId="270"/>
            <ac:graphicFrameMk id="4" creationId="{A04F972F-4C7C-7703-D289-E03A4BC27044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2:17.105" v="872" actId="2711"/>
        <pc:sldMkLst>
          <pc:docMk/>
          <pc:sldMk cId="1464863273" sldId="271"/>
        </pc:sldMkLst>
        <pc:graphicFrameChg chg="mod modGraphic">
          <ac:chgData name="Nethmini Rajaguru" userId="0f24fe91-b4db-45d2-83e2-6d811646051a" providerId="ADAL" clId="{F2ADCD34-87C6-4E08-9F7D-B38A05B8CFD0}" dt="2023-09-26T07:22:17.105" v="872" actId="2711"/>
          <ac:graphicFrameMkLst>
            <pc:docMk/>
            <pc:sldMk cId="1464863273" sldId="271"/>
            <ac:graphicFrameMk id="4" creationId="{4A751B8B-800D-5BD2-50BC-7DF5EB131992}"/>
          </ac:graphicFrameMkLst>
        </pc:graphicFrameChg>
      </pc:sldChg>
      <pc:sldChg chg="modSp mod">
        <pc:chgData name="Nethmini Rajaguru" userId="0f24fe91-b4db-45d2-83e2-6d811646051a" providerId="ADAL" clId="{F2ADCD34-87C6-4E08-9F7D-B38A05B8CFD0}" dt="2023-09-26T07:28:36.564" v="966" actId="2711"/>
        <pc:sldMkLst>
          <pc:docMk/>
          <pc:sldMk cId="978037148" sldId="272"/>
        </pc:sldMkLst>
        <pc:graphicFrameChg chg="mod modGraphic">
          <ac:chgData name="Nethmini Rajaguru" userId="0f24fe91-b4db-45d2-83e2-6d811646051a" providerId="ADAL" clId="{F2ADCD34-87C6-4E08-9F7D-B38A05B8CFD0}" dt="2023-09-26T07:28:36.564" v="966" actId="2711"/>
          <ac:graphicFrameMkLst>
            <pc:docMk/>
            <pc:sldMk cId="978037148" sldId="272"/>
            <ac:graphicFrameMk id="7" creationId="{B43F17CF-7B77-47C6-AB62-1EAD77746EEE}"/>
          </ac:graphicFrameMkLst>
        </pc:graphicFrameChg>
      </pc:sldChg>
      <pc:sldChg chg="addSp delSp modSp add mod">
        <pc:chgData name="Nethmini Rajaguru" userId="0f24fe91-b4db-45d2-83e2-6d811646051a" providerId="ADAL" clId="{F2ADCD34-87C6-4E08-9F7D-B38A05B8CFD0}" dt="2023-09-26T04:24:01.667" v="134" actId="20577"/>
        <pc:sldMkLst>
          <pc:docMk/>
          <pc:sldMk cId="3079634243" sldId="273"/>
        </pc:sldMkLst>
        <pc:spChg chg="mod">
          <ac:chgData name="Nethmini Rajaguru" userId="0f24fe91-b4db-45d2-83e2-6d811646051a" providerId="ADAL" clId="{F2ADCD34-87C6-4E08-9F7D-B38A05B8CFD0}" dt="2023-09-26T03:55:39.255" v="79" actId="20577"/>
          <ac:spMkLst>
            <pc:docMk/>
            <pc:sldMk cId="3079634243" sldId="273"/>
            <ac:spMk id="2" creationId="{73FCB43F-064F-40F1-56AD-C9FAFE22FC16}"/>
          </ac:spMkLst>
        </pc:spChg>
        <pc:spChg chg="add del mod">
          <ac:chgData name="Nethmini Rajaguru" userId="0f24fe91-b4db-45d2-83e2-6d811646051a" providerId="ADAL" clId="{F2ADCD34-87C6-4E08-9F7D-B38A05B8CFD0}" dt="2023-09-26T03:55:57.267" v="82" actId="478"/>
          <ac:spMkLst>
            <pc:docMk/>
            <pc:sldMk cId="3079634243" sldId="273"/>
            <ac:spMk id="3" creationId="{CA6AE7C9-6028-D91A-D04D-C55A00E60BDB}"/>
          </ac:spMkLst>
        </pc:spChg>
        <pc:spChg chg="del">
          <ac:chgData name="Nethmini Rajaguru" userId="0f24fe91-b4db-45d2-83e2-6d811646051a" providerId="ADAL" clId="{F2ADCD34-87C6-4E08-9F7D-B38A05B8CFD0}" dt="2023-09-26T03:55:52.117" v="81" actId="478"/>
          <ac:spMkLst>
            <pc:docMk/>
            <pc:sldMk cId="3079634243" sldId="273"/>
            <ac:spMk id="4" creationId="{B5DDECEC-6C00-5A42-CC4E-89E55D3BA2E7}"/>
          </ac:spMkLst>
        </pc:spChg>
        <pc:spChg chg="del">
          <ac:chgData name="Nethmini Rajaguru" userId="0f24fe91-b4db-45d2-83e2-6d811646051a" providerId="ADAL" clId="{F2ADCD34-87C6-4E08-9F7D-B38A05B8CFD0}" dt="2023-09-26T03:55:49.245" v="80" actId="478"/>
          <ac:spMkLst>
            <pc:docMk/>
            <pc:sldMk cId="3079634243" sldId="273"/>
            <ac:spMk id="9" creationId="{1169E65E-DF7A-C6CC-DD4E-B799FC724A42}"/>
          </ac:spMkLst>
        </pc:spChg>
        <pc:graphicFrameChg chg="add mod modGraphic">
          <ac:chgData name="Nethmini Rajaguru" userId="0f24fe91-b4db-45d2-83e2-6d811646051a" providerId="ADAL" clId="{F2ADCD34-87C6-4E08-9F7D-B38A05B8CFD0}" dt="2023-09-26T04:24:01.667" v="134" actId="20577"/>
          <ac:graphicFrameMkLst>
            <pc:docMk/>
            <pc:sldMk cId="3079634243" sldId="273"/>
            <ac:graphicFrameMk id="5" creationId="{10D28331-5B51-9D76-BFD6-4EA2904D17E8}"/>
          </ac:graphicFrameMkLst>
        </pc:graphicFrameChg>
      </pc:sldChg>
      <pc:sldChg chg="addSp delSp modSp add del mod">
        <pc:chgData name="Nethmini Rajaguru" userId="0f24fe91-b4db-45d2-83e2-6d811646051a" providerId="ADAL" clId="{F2ADCD34-87C6-4E08-9F7D-B38A05B8CFD0}" dt="2023-09-26T07:52:42.744" v="1554" actId="47"/>
        <pc:sldMkLst>
          <pc:docMk/>
          <pc:sldMk cId="1448576647" sldId="274"/>
        </pc:sldMkLst>
        <pc:spChg chg="mod">
          <ac:chgData name="Nethmini Rajaguru" userId="0f24fe91-b4db-45d2-83e2-6d811646051a" providerId="ADAL" clId="{F2ADCD34-87C6-4E08-9F7D-B38A05B8CFD0}" dt="2023-09-26T05:45:52.366" v="241" actId="14100"/>
          <ac:spMkLst>
            <pc:docMk/>
            <pc:sldMk cId="1448576647" sldId="274"/>
            <ac:spMk id="2" creationId="{73FCB43F-064F-40F1-56AD-C9FAFE22FC16}"/>
          </ac:spMkLst>
        </pc:spChg>
        <pc:graphicFrameChg chg="add mod modGraphic">
          <ac:chgData name="Nethmini Rajaguru" userId="0f24fe91-b4db-45d2-83e2-6d811646051a" providerId="ADAL" clId="{F2ADCD34-87C6-4E08-9F7D-B38A05B8CFD0}" dt="2023-09-26T06:01:13.103" v="805" actId="20577"/>
          <ac:graphicFrameMkLst>
            <pc:docMk/>
            <pc:sldMk cId="1448576647" sldId="274"/>
            <ac:graphicFrameMk id="3" creationId="{BE68AADD-FFC1-2FF1-CA9F-BCA5E8F30803}"/>
          </ac:graphicFrameMkLst>
        </pc:graphicFrameChg>
        <pc:graphicFrameChg chg="del">
          <ac:chgData name="Nethmini Rajaguru" userId="0f24fe91-b4db-45d2-83e2-6d811646051a" providerId="ADAL" clId="{F2ADCD34-87C6-4E08-9F7D-B38A05B8CFD0}" dt="2023-09-26T05:46:15.045" v="242" actId="478"/>
          <ac:graphicFrameMkLst>
            <pc:docMk/>
            <pc:sldMk cId="1448576647" sldId="274"/>
            <ac:graphicFrameMk id="5" creationId="{10D28331-5B51-9D76-BFD6-4EA2904D17E8}"/>
          </ac:graphicFrameMkLst>
        </pc:graphicFrameChg>
      </pc:sldChg>
      <pc:sldChg chg="addSp delSp modSp add mod">
        <pc:chgData name="Nethmini Rajaguru" userId="0f24fe91-b4db-45d2-83e2-6d811646051a" providerId="ADAL" clId="{F2ADCD34-87C6-4E08-9F7D-B38A05B8CFD0}" dt="2023-09-26T07:42:05.135" v="1193" actId="11"/>
        <pc:sldMkLst>
          <pc:docMk/>
          <pc:sldMk cId="1254738057" sldId="275"/>
        </pc:sldMkLst>
        <pc:spChg chg="mod">
          <ac:chgData name="Nethmini Rajaguru" userId="0f24fe91-b4db-45d2-83e2-6d811646051a" providerId="ADAL" clId="{F2ADCD34-87C6-4E08-9F7D-B38A05B8CFD0}" dt="2023-09-26T07:39:42.600" v="1055" actId="5793"/>
          <ac:spMkLst>
            <pc:docMk/>
            <pc:sldMk cId="1254738057" sldId="275"/>
            <ac:spMk id="2" creationId="{73FCB43F-064F-40F1-56AD-C9FAFE22FC16}"/>
          </ac:spMkLst>
        </pc:spChg>
        <pc:spChg chg="add mod">
          <ac:chgData name="Nethmini Rajaguru" userId="0f24fe91-b4db-45d2-83e2-6d811646051a" providerId="ADAL" clId="{F2ADCD34-87C6-4E08-9F7D-B38A05B8CFD0}" dt="2023-09-26T07:42:05.135" v="1193" actId="11"/>
          <ac:spMkLst>
            <pc:docMk/>
            <pc:sldMk cId="1254738057" sldId="275"/>
            <ac:spMk id="3" creationId="{0F8BE2E4-421F-9747-9512-6BDF606E67D1}"/>
          </ac:spMkLst>
        </pc:spChg>
        <pc:graphicFrameChg chg="del">
          <ac:chgData name="Nethmini Rajaguru" userId="0f24fe91-b4db-45d2-83e2-6d811646051a" providerId="ADAL" clId="{F2ADCD34-87C6-4E08-9F7D-B38A05B8CFD0}" dt="2023-09-26T07:39:46.560" v="1056" actId="478"/>
          <ac:graphicFrameMkLst>
            <pc:docMk/>
            <pc:sldMk cId="1254738057" sldId="275"/>
            <ac:graphicFrameMk id="5" creationId="{10D28331-5B51-9D76-BFD6-4EA2904D17E8}"/>
          </ac:graphicFrameMkLst>
        </pc:graphicFrameChg>
      </pc:sldChg>
      <pc:sldChg chg="addSp delSp modSp add mod ord">
        <pc:chgData name="Nethmini Rajaguru" userId="0f24fe91-b4db-45d2-83e2-6d811646051a" providerId="ADAL" clId="{F2ADCD34-87C6-4E08-9F7D-B38A05B8CFD0}" dt="2023-09-26T07:44:58.386" v="1232" actId="113"/>
        <pc:sldMkLst>
          <pc:docMk/>
          <pc:sldMk cId="2310011653" sldId="276"/>
        </pc:sldMkLst>
        <pc:spChg chg="mod">
          <ac:chgData name="Nethmini Rajaguru" userId="0f24fe91-b4db-45d2-83e2-6d811646051a" providerId="ADAL" clId="{F2ADCD34-87C6-4E08-9F7D-B38A05B8CFD0}" dt="2023-09-26T07:42:41.134" v="1213" actId="1076"/>
          <ac:spMkLst>
            <pc:docMk/>
            <pc:sldMk cId="2310011653" sldId="276"/>
            <ac:spMk id="2" creationId="{B3848709-A8E8-D28F-FD20-9AB33705C924}"/>
          </ac:spMkLst>
        </pc:spChg>
        <pc:spChg chg="add mod">
          <ac:chgData name="Nethmini Rajaguru" userId="0f24fe91-b4db-45d2-83e2-6d811646051a" providerId="ADAL" clId="{F2ADCD34-87C6-4E08-9F7D-B38A05B8CFD0}" dt="2023-09-26T07:44:58.386" v="1232" actId="113"/>
          <ac:spMkLst>
            <pc:docMk/>
            <pc:sldMk cId="2310011653" sldId="276"/>
            <ac:spMk id="4" creationId="{A525ADCA-E00D-ECFB-31EE-B30B515F4B09}"/>
          </ac:spMkLst>
        </pc:spChg>
        <pc:picChg chg="add del mod">
          <ac:chgData name="Nethmini Rajaguru" userId="0f24fe91-b4db-45d2-83e2-6d811646051a" providerId="ADAL" clId="{F2ADCD34-87C6-4E08-9F7D-B38A05B8CFD0}" dt="2023-09-26T07:44:00.599" v="1218" actId="478"/>
          <ac:picMkLst>
            <pc:docMk/>
            <pc:sldMk cId="2310011653" sldId="276"/>
            <ac:picMk id="3" creationId="{71103749-6BB7-1DEE-EC87-5EE31002AC21}"/>
          </ac:picMkLst>
        </pc:picChg>
      </pc:sldChg>
      <pc:sldChg chg="addSp delSp modSp add mod">
        <pc:chgData name="Nethmini Rajaguru" userId="0f24fe91-b4db-45d2-83e2-6d811646051a" providerId="ADAL" clId="{F2ADCD34-87C6-4E08-9F7D-B38A05B8CFD0}" dt="2023-09-26T07:50:36.744" v="1547" actId="1076"/>
        <pc:sldMkLst>
          <pc:docMk/>
          <pc:sldMk cId="1800649565" sldId="277"/>
        </pc:sldMkLst>
        <pc:graphicFrameChg chg="del">
          <ac:chgData name="Nethmini Rajaguru" userId="0f24fe91-b4db-45d2-83e2-6d811646051a" providerId="ADAL" clId="{F2ADCD34-87C6-4E08-9F7D-B38A05B8CFD0}" dt="2023-09-26T07:50:26.737" v="1543" actId="478"/>
          <ac:graphicFrameMkLst>
            <pc:docMk/>
            <pc:sldMk cId="1800649565" sldId="277"/>
            <ac:graphicFrameMk id="7" creationId="{B43F17CF-7B77-47C6-AB62-1EAD77746EEE}"/>
          </ac:graphicFrameMkLst>
        </pc:graphicFrameChg>
        <pc:picChg chg="add mod">
          <ac:chgData name="Nethmini Rajaguru" userId="0f24fe91-b4db-45d2-83e2-6d811646051a" providerId="ADAL" clId="{F2ADCD34-87C6-4E08-9F7D-B38A05B8CFD0}" dt="2023-09-26T07:50:36.744" v="1547" actId="1076"/>
          <ac:picMkLst>
            <pc:docMk/>
            <pc:sldMk cId="1800649565" sldId="277"/>
            <ac:picMk id="1026" creationId="{6F714224-F2AB-7464-EDAF-2C098AD1DA99}"/>
          </ac:picMkLst>
        </pc:picChg>
      </pc:sldChg>
      <pc:sldChg chg="addSp delSp modSp add mod">
        <pc:chgData name="Nethmini Rajaguru" userId="0f24fe91-b4db-45d2-83e2-6d811646051a" providerId="ADAL" clId="{F2ADCD34-87C6-4E08-9F7D-B38A05B8CFD0}" dt="2023-09-26T07:51:06.116" v="1552" actId="1076"/>
        <pc:sldMkLst>
          <pc:docMk/>
          <pc:sldMk cId="2122954604" sldId="278"/>
        </pc:sldMkLst>
        <pc:graphicFrameChg chg="del">
          <ac:chgData name="Nethmini Rajaguru" userId="0f24fe91-b4db-45d2-83e2-6d811646051a" providerId="ADAL" clId="{F2ADCD34-87C6-4E08-9F7D-B38A05B8CFD0}" dt="2023-09-26T07:51:00.115" v="1549" actId="478"/>
          <ac:graphicFrameMkLst>
            <pc:docMk/>
            <pc:sldMk cId="2122954604" sldId="278"/>
            <ac:graphicFrameMk id="7" creationId="{B43F17CF-7B77-47C6-AB62-1EAD77746EEE}"/>
          </ac:graphicFrameMkLst>
        </pc:graphicFrameChg>
        <pc:picChg chg="add mod">
          <ac:chgData name="Nethmini Rajaguru" userId="0f24fe91-b4db-45d2-83e2-6d811646051a" providerId="ADAL" clId="{F2ADCD34-87C6-4E08-9F7D-B38A05B8CFD0}" dt="2023-09-26T07:51:06.116" v="1552" actId="1076"/>
          <ac:picMkLst>
            <pc:docMk/>
            <pc:sldMk cId="2122954604" sldId="278"/>
            <ac:picMk id="2050" creationId="{0A77576C-A4E1-F301-9209-EDD156C0CB56}"/>
          </ac:picMkLst>
        </pc:picChg>
      </pc:sldChg>
      <pc:sldChg chg="addSp delSp modSp add mod">
        <pc:chgData name="Nethmini Rajaguru" userId="0f24fe91-b4db-45d2-83e2-6d811646051a" providerId="ADAL" clId="{F2ADCD34-87C6-4E08-9F7D-B38A05B8CFD0}" dt="2023-09-26T07:54:21.463" v="1577" actId="27636"/>
        <pc:sldMkLst>
          <pc:docMk/>
          <pc:sldMk cId="1799518200" sldId="279"/>
        </pc:sldMkLst>
        <pc:spChg chg="mod">
          <ac:chgData name="Nethmini Rajaguru" userId="0f24fe91-b4db-45d2-83e2-6d811646051a" providerId="ADAL" clId="{F2ADCD34-87C6-4E08-9F7D-B38A05B8CFD0}" dt="2023-09-26T07:54:21.463" v="1577" actId="27636"/>
          <ac:spMkLst>
            <pc:docMk/>
            <pc:sldMk cId="1799518200" sldId="279"/>
            <ac:spMk id="4" creationId="{1AE9A50D-2CBA-BCF2-B620-AB33B7BABF32}"/>
          </ac:spMkLst>
        </pc:spChg>
        <pc:picChg chg="del">
          <ac:chgData name="Nethmini Rajaguru" userId="0f24fe91-b4db-45d2-83e2-6d811646051a" providerId="ADAL" clId="{F2ADCD34-87C6-4E08-9F7D-B38A05B8CFD0}" dt="2023-09-26T07:53:54.691" v="1557" actId="478"/>
          <ac:picMkLst>
            <pc:docMk/>
            <pc:sldMk cId="1799518200" sldId="279"/>
            <ac:picMk id="1026" creationId="{6F714224-F2AB-7464-EDAF-2C098AD1DA99}"/>
          </ac:picMkLst>
        </pc:picChg>
        <pc:picChg chg="add mod">
          <ac:chgData name="Nethmini Rajaguru" userId="0f24fe91-b4db-45d2-83e2-6d811646051a" providerId="ADAL" clId="{F2ADCD34-87C6-4E08-9F7D-B38A05B8CFD0}" dt="2023-09-26T07:54:02.227" v="1560" actId="1076"/>
          <ac:picMkLst>
            <pc:docMk/>
            <pc:sldMk cId="1799518200" sldId="279"/>
            <ac:picMk id="3074" creationId="{A388AAB6-0E96-FF83-ACBE-35D6C2F7D5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0771-C3E3-5195-F9DD-2F01FF10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27360-7159-EE92-319E-DE975F72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B569-C5D7-0C24-8EE7-5C353070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13E7-B4C4-7124-C100-99FD6C6E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05A2-AE87-4F8F-4C97-51D0CE6E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554-0827-36F1-5149-BD5719D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266D7-9DD9-2643-9F08-5901CFA0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9A11-294C-E05E-71C3-0A61DF4E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430A-B86B-0238-46F8-DFD34ADF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F1CA-D744-8336-6E89-EA22C7A1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AE23A-B678-4CDA-D885-32B9B9BE5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BA3CC-5543-DD1A-1F30-B5634446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6C5F-EC69-101A-69E0-1A9D4F1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9632-CE0F-D8FA-B034-5D8F1F8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2C39-FEFA-9B88-159F-42CD250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3D06-F47A-5BF8-873D-359E2385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EF44-B2EA-8DA4-D5AA-C67449CC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C424-F244-EA27-A841-668F542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071C-F403-4D8F-CE84-2457A10E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6DBB-FA41-2135-A44A-6E750A77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9B53-E6D8-C409-CB5A-66F21F2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DC87-2C33-DD23-BDA1-BC3F72F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F653-A3AC-E526-BAEF-0EACE782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1959-1DE1-E11D-8F72-44C0FB04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817B-3BA3-12EE-0819-2FAFAE3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B14-055C-3E9B-A71F-BD653E1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0D2E-8613-1962-A97C-B72BAF3B5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97C9-0FE3-DB2F-AF22-AFFBEEE1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93E77-201A-D5D7-50C9-6A355B3D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AB4F4-D172-67A0-26D5-8C255918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A3FE-D8ED-ACB3-C49D-15870BCB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E85-DD1D-EF99-3F61-8B352094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22B9-818C-E95D-B84E-6175F579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BD6B4-5AD7-7F6F-3007-CD28247F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2A20A-2ACF-3D5B-9BD0-A97A3B2B0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511D0-F7DF-EA70-1387-3D069EF9D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D39A3-44C0-ECDA-5740-161EA2E6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DDE0-CEEF-8656-BBEE-3707E0D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94756-346E-B5E4-15A8-6EE69F89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C9E2-6F3A-5D12-BC43-4E75BDD2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6D70C-91CF-8861-6C7A-5A438604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B3346-3809-AA8A-1F13-D3FDFA4E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972A-3608-E83D-D9AF-4924CBEB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DF462-BD05-A186-6791-7B3E672E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F7D9C-80C7-0F1B-E231-FF904238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55FD-119E-9E5A-ABB4-251B6693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9828-CB15-C01D-EE89-C8FF05B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C505-5BBD-1C3D-9F02-38F8785F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A034A-8B70-A84B-9CE2-ED2F14E2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307F-F799-F663-673B-B5660B22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D66D-FFC1-9EBA-3771-9EAF984D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56FC-46E6-EE2D-42CE-0C1CD60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E6AB-B795-C291-FA82-FD7787FF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823F7-BF23-4AF6-C47F-E75B359E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C21F-C7C1-049B-49A2-59640A56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91EDF-53FF-5ED7-4E69-772A5062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9FF6F-653A-9082-839E-1CC4FDC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8F8F-C46C-3E6B-7204-2EFD09F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8300B-38B1-12B1-3F08-7BDA5A75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90CF-33EA-AC79-95C4-1DA08DD1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F60E-8B87-D8F6-26F6-00DAA0F5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9F8A-0709-40C2-9FCD-A89ECC3A6F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9656-BFCF-B06A-857E-6BDEAD3E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433C-C052-CB60-B83E-6F652A2E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8EB3-2224-4BEF-9E38-E23CCA54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3A7C0-D41E-B400-4365-32ED04A7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577" y="1802505"/>
            <a:ext cx="7571127" cy="2149412"/>
          </a:xfrm>
        </p:spPr>
        <p:txBody>
          <a:bodyPr>
            <a:normAutofit fontScale="90000"/>
          </a:bodyPr>
          <a:lstStyle/>
          <a:p>
            <a:r>
              <a:rPr lang="en-US" sz="5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BREAST CANCER CLASSIFICATION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086C0-41C5-86A6-E8E7-425BE8CC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688" y="4399866"/>
            <a:ext cx="4860904" cy="499766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2018/E/099	2018/E/108	2018/E/123</a:t>
            </a:r>
          </a:p>
        </p:txBody>
      </p:sp>
    </p:spTree>
    <p:extLst>
      <p:ext uri="{BB962C8B-B14F-4D97-AF65-F5344CB8AC3E}">
        <p14:creationId xmlns:p14="http://schemas.microsoft.com/office/powerpoint/2010/main" val="150434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4. Hyperparameter tunning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CCD9C-7A6E-14F0-98DA-9B74CE8C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01" y="1486330"/>
            <a:ext cx="8684369" cy="4978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210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NAÏVE BAYES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852C0-FB9B-D0CA-CC9F-ECC320FE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07603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0.959049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0.919158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0.970656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0.943665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2. K – NEAREST NEIGHBOURS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2891CE-04A0-A372-8CB0-DD16B062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2532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0.959049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0.966402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0.955835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0.951497 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5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3. LOGISTIC REGRESSION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5C3B2E-20C4-2986-BE45-A4EB493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96277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0.96637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0.959318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0.945656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0.951735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9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6" y="2169498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4. SUPPORT VECTOR CLASSIFIER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E753C8-AA3C-526D-B2B8-34B5958F8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86175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0.96784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0.944107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0.966578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0.954864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6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5. DECISION TREES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6BEE3F-59D8-4A59-EA27-5258A876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35303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0.951717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0.927205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0.937323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0.931733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6. RANDOM FOREST 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972F-4C7C-7703-D289-E03A4BC27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40880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0.96638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0.952336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0.945656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0.949216 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4F5FE-FCAE-1EC8-7805-39307BD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8" y="416755"/>
            <a:ext cx="8897814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RESULTS FOR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D655-494C-A053-B0A4-8DE3F16A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8" y="2295242"/>
            <a:ext cx="8276026" cy="79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7. GRADIENT BOOTING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51B8B-800D-5BD2-50BC-7DF5EB13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8488"/>
              </p:ext>
            </p:extLst>
          </p:nvPr>
        </p:nvGraphicFramePr>
        <p:xfrm>
          <a:off x="712176" y="3123968"/>
          <a:ext cx="7104184" cy="184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2478">
                  <a:extLst>
                    <a:ext uri="{9D8B030D-6E8A-4147-A177-3AD203B41FA5}">
                      <a16:colId xmlns:a16="http://schemas.microsoft.com/office/drawing/2014/main" val="2051104441"/>
                    </a:ext>
                  </a:extLst>
                </a:gridCol>
                <a:gridCol w="3991706">
                  <a:extLst>
                    <a:ext uri="{9D8B030D-6E8A-4147-A177-3AD203B41FA5}">
                      <a16:colId xmlns:a16="http://schemas.microsoft.com/office/drawing/2014/main" val="652372958"/>
                    </a:ext>
                  </a:extLst>
                </a:gridCol>
              </a:tblGrid>
              <a:tr h="22006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Value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0.96199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Precision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0.955559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43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Recall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0.937323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8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F1-score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0.947414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6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9A50D-2CBA-BCF2-B620-AB33B7BABF32}"/>
              </a:ext>
            </a:extLst>
          </p:cNvPr>
          <p:cNvSpPr txBox="1">
            <a:spLocks/>
          </p:cNvSpPr>
          <p:nvPr/>
        </p:nvSpPr>
        <p:spPr>
          <a:xfrm>
            <a:off x="905483" y="636535"/>
            <a:ext cx="7077932" cy="77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PERFORMANCE COMPARISON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43F17CF-7B77-47C6-AB62-1EAD7774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35168"/>
              </p:ext>
            </p:extLst>
          </p:nvPr>
        </p:nvGraphicFramePr>
        <p:xfrm>
          <a:off x="905483" y="1607447"/>
          <a:ext cx="10368980" cy="43041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2402">
                  <a:extLst>
                    <a:ext uri="{9D8B030D-6E8A-4147-A177-3AD203B41FA5}">
                      <a16:colId xmlns:a16="http://schemas.microsoft.com/office/drawing/2014/main" val="2952810317"/>
                    </a:ext>
                  </a:extLst>
                </a:gridCol>
                <a:gridCol w="2635190">
                  <a:extLst>
                    <a:ext uri="{9D8B030D-6E8A-4147-A177-3AD203B41FA5}">
                      <a16:colId xmlns:a16="http://schemas.microsoft.com/office/drawing/2014/main" val="3116041048"/>
                    </a:ext>
                  </a:extLst>
                </a:gridCol>
                <a:gridCol w="2073796">
                  <a:extLst>
                    <a:ext uri="{9D8B030D-6E8A-4147-A177-3AD203B41FA5}">
                      <a16:colId xmlns:a16="http://schemas.microsoft.com/office/drawing/2014/main" val="2734774237"/>
                    </a:ext>
                  </a:extLst>
                </a:gridCol>
                <a:gridCol w="2073796">
                  <a:extLst>
                    <a:ext uri="{9D8B030D-6E8A-4147-A177-3AD203B41FA5}">
                      <a16:colId xmlns:a16="http://schemas.microsoft.com/office/drawing/2014/main" val="641210514"/>
                    </a:ext>
                  </a:extLst>
                </a:gridCol>
                <a:gridCol w="2073796">
                  <a:extLst>
                    <a:ext uri="{9D8B030D-6E8A-4147-A177-3AD203B41FA5}">
                      <a16:colId xmlns:a16="http://schemas.microsoft.com/office/drawing/2014/main" val="3792171377"/>
                    </a:ext>
                  </a:extLst>
                </a:gridCol>
              </a:tblGrid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ML MODELS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PRECISION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RECALL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F1-SCORE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03124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NB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0.959049±0.017577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0.919158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0.970656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0.943665  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11480"/>
                  </a:ext>
                </a:extLst>
              </a:tr>
              <a:tr h="5330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KNN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0.966402±0.025515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0.955835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0.949911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0.951497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91030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LR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0.96637±0.0204</a:t>
                      </a:r>
                      <a:endParaRPr lang="en-US" sz="18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0.959318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0.945656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0.951735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850774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SVC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0.96784±0.018769</a:t>
                      </a:r>
                      <a:endParaRPr lang="en-US" sz="1800" b="1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0.944107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0.966578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0.954864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96799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0.96638±0.020914</a:t>
                      </a:r>
                      <a:endParaRPr lang="en-US" sz="18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0.952336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0.945656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0.949216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67479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DT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0.951717±0.016988</a:t>
                      </a:r>
                      <a:endParaRPr lang="en-US" sz="18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0.927205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0.937323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0.931733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656637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GB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0.96199±0.024561</a:t>
                      </a:r>
                      <a:endParaRPr lang="en-US" sz="18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0.955559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0.937323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FangSong" panose="02010609060101010101" pitchFamily="49" charset="-122"/>
                          <a:cs typeface="Times New Roman" panose="02020603050405020304" pitchFamily="18" charset="0"/>
                        </a:rPr>
                        <a:t>0.947414</a:t>
                      </a:r>
                      <a:endParaRPr lang="en-US" sz="3200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3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5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9A50D-2CBA-BCF2-B620-AB33B7BABF32}"/>
              </a:ext>
            </a:extLst>
          </p:cNvPr>
          <p:cNvSpPr txBox="1">
            <a:spLocks/>
          </p:cNvSpPr>
          <p:nvPr/>
        </p:nvSpPr>
        <p:spPr>
          <a:xfrm>
            <a:off x="905483" y="636535"/>
            <a:ext cx="7077932" cy="77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PERFORMANCE 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14224-F2AB-7464-EDAF-2C098AD1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5" y="1415562"/>
            <a:ext cx="10312782" cy="5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8709-A8E8-D28F-FD20-9AB33705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08" y="534670"/>
            <a:ext cx="4476584" cy="1012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endParaRPr lang="en-US" sz="3200" kern="1200" dirty="0">
              <a:solidFill>
                <a:schemeClr val="tx1"/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ADCA-E00D-ECFB-31EE-B30B515F4B09}"/>
              </a:ext>
            </a:extLst>
          </p:cNvPr>
          <p:cNvSpPr txBox="1"/>
          <p:nvPr/>
        </p:nvSpPr>
        <p:spPr>
          <a:xfrm>
            <a:off x="1982665" y="1477108"/>
            <a:ext cx="716573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Breast cancer is the second most common cancer globally, particularly among women.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Detecting it accurately is crucial for effective treatment.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In this research, the goal was to classify two major types of breast cancer: benign cancer and malign cancer.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Two machine learning methods, Naïve Bayes (NB) and K-Nearest Neighbors (KNN) were used for this binary classification and got the accuracies respectively </a:t>
            </a:r>
            <a:r>
              <a:rPr lang="en-US" sz="1800" b="1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0.961932 and 0.975109</a:t>
            </a: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01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9A50D-2CBA-BCF2-B620-AB33B7BABF32}"/>
              </a:ext>
            </a:extLst>
          </p:cNvPr>
          <p:cNvSpPr txBox="1">
            <a:spLocks/>
          </p:cNvSpPr>
          <p:nvPr/>
        </p:nvSpPr>
        <p:spPr>
          <a:xfrm>
            <a:off x="905483" y="636535"/>
            <a:ext cx="8457592" cy="77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PERFORMANCE COMPARISON - ACCURACY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88AAB6-0E96-FF83-ACBE-35D6C2F7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4" y="1495424"/>
            <a:ext cx="9714318" cy="48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9A50D-2CBA-BCF2-B620-AB33B7BABF32}"/>
              </a:ext>
            </a:extLst>
          </p:cNvPr>
          <p:cNvSpPr txBox="1">
            <a:spLocks/>
          </p:cNvSpPr>
          <p:nvPr/>
        </p:nvSpPr>
        <p:spPr>
          <a:xfrm>
            <a:off x="905483" y="636535"/>
            <a:ext cx="7359286" cy="77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EXECUTION TIME FOR THE PROCESS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43F17CF-7B77-47C6-AB62-1EAD7774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8414"/>
              </p:ext>
            </p:extLst>
          </p:nvPr>
        </p:nvGraphicFramePr>
        <p:xfrm>
          <a:off x="3619872" y="1682954"/>
          <a:ext cx="4147592" cy="43097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73796">
                  <a:extLst>
                    <a:ext uri="{9D8B030D-6E8A-4147-A177-3AD203B41FA5}">
                      <a16:colId xmlns:a16="http://schemas.microsoft.com/office/drawing/2014/main" val="2952810317"/>
                    </a:ext>
                  </a:extLst>
                </a:gridCol>
                <a:gridCol w="2073796">
                  <a:extLst>
                    <a:ext uri="{9D8B030D-6E8A-4147-A177-3AD203B41FA5}">
                      <a16:colId xmlns:a16="http://schemas.microsoft.com/office/drawing/2014/main" val="3116041048"/>
                    </a:ext>
                  </a:extLst>
                </a:gridCol>
              </a:tblGrid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ML MODELS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TIME (s)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03124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NB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0.171842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11480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KNN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0.345099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91030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LR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0.203113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850774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SVC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0.347583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96799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4.420627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67479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DT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0.153057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656637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GB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FangSong" panose="02010609060101010101" pitchFamily="49" charset="-122"/>
                          <a:cs typeface="+mn-cs"/>
                        </a:rPr>
                        <a:t>1.343661</a:t>
                      </a:r>
                      <a:endParaRPr lang="en-US" dirty="0">
                        <a:latin typeface="+mn-lt"/>
                        <a:ea typeface="FangSong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3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3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9A50D-2CBA-BCF2-B620-AB33B7BABF32}"/>
              </a:ext>
            </a:extLst>
          </p:cNvPr>
          <p:cNvSpPr txBox="1">
            <a:spLocks/>
          </p:cNvSpPr>
          <p:nvPr/>
        </p:nvSpPr>
        <p:spPr>
          <a:xfrm>
            <a:off x="905483" y="636535"/>
            <a:ext cx="7359286" cy="77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ESTIMATED TIME FOR THE PROCESS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77576C-A4E1-F301-9209-EDD156C0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155517"/>
            <a:ext cx="5667375" cy="53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5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8709-A8E8-D28F-FD20-9AB33705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31" y="156962"/>
            <a:ext cx="4476584" cy="1012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80487-74F1-8055-D8B4-054F12E4AF39}"/>
              </a:ext>
            </a:extLst>
          </p:cNvPr>
          <p:cNvSpPr txBox="1"/>
          <p:nvPr/>
        </p:nvSpPr>
        <p:spPr>
          <a:xfrm>
            <a:off x="1982665" y="1477108"/>
            <a:ext cx="716573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ea typeface="FangSong" panose="02010609060101010101" pitchFamily="49" charset="-122"/>
                <a:cs typeface="Times New Roman" panose="02020603050405020304" pitchFamily="18" charset="0"/>
              </a:rPr>
              <a:t>Best machine learning model SVC which has highest accuracy 0.96784</a:t>
            </a:r>
            <a:endParaRPr lang="en-US" sz="1800" b="1" i="0" dirty="0">
              <a:effectLst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Lowest accuracy was given by Decision Tree.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ea typeface="FangSong" panose="02010609060101010101" pitchFamily="49" charset="-122"/>
                <a:cs typeface="Times New Roman" panose="02020603050405020304" pitchFamily="18" charset="0"/>
              </a:rPr>
              <a:t>For these kind of cancer related classifications, i</a:t>
            </a:r>
            <a:r>
              <a:rPr lang="en-US" sz="1800" b="1" i="0" dirty="0">
                <a:effectLst/>
                <a:ea typeface="FangSong" panose="02010609060101010101" pitchFamily="49" charset="-122"/>
                <a:cs typeface="Times New Roman" panose="02020603050405020304" pitchFamily="18" charset="0"/>
              </a:rPr>
              <a:t>t is better to calculate accuracy, precision, recall and F1-score rather than calculating accuracy.</a:t>
            </a:r>
            <a:endParaRPr lang="en-US" sz="1800" b="1" dirty="0">
              <a:effectLst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56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8709-A8E8-D28F-FD20-9AB33705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712" y="1018087"/>
            <a:ext cx="7842576" cy="271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715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8709-A8E8-D28F-FD20-9AB33705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08" y="534670"/>
            <a:ext cx="4476584" cy="1012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DATASET</a:t>
            </a:r>
            <a:endParaRPr lang="en-US" sz="3200" kern="1200" dirty="0">
              <a:solidFill>
                <a:schemeClr val="tx1"/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ADCA-E00D-ECFB-31EE-B30B515F4B09}"/>
              </a:ext>
            </a:extLst>
          </p:cNvPr>
          <p:cNvSpPr txBox="1"/>
          <p:nvPr/>
        </p:nvSpPr>
        <p:spPr>
          <a:xfrm>
            <a:off x="1982665" y="1477108"/>
            <a:ext cx="7165731" cy="347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Wisconsin breast cancer datasets was used.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It consists of 699 clinical cases, with 11 attributes.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There we 16 missing data were identified. So, the dataset was limited to 683 samples.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Benign samples – 444 and Malign samples – 239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9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USED MACHINE LEARNING MODELS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DDECEC-6C00-5A42-CC4E-89E55D3B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6738" y="1661746"/>
            <a:ext cx="4256575" cy="46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We chose,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Logistic Regression (LR)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Support Vector Classifier (SVC)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latin typeface="+mn-lt"/>
                <a:ea typeface="FangSong" panose="020B0503020204020204" pitchFamily="49" charset="-122"/>
              </a:rPr>
              <a:t>Decision Trees (DT)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Random Forest (RF)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Gradient Boosting (GB)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FangSong" panose="020B0503020204020204" pitchFamily="49" charset="-122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FangSong" panose="020B0503020204020204" pitchFamily="49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69E65E-DF7A-C6CC-DD4E-B799FC72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1661746"/>
            <a:ext cx="4256575" cy="46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en-US" sz="2400" u="sng" dirty="0">
                <a:latin typeface="+mn-lt"/>
                <a:ea typeface="FangSong" panose="020B0503020204020204" pitchFamily="49" charset="-122"/>
                <a:cs typeface="Angsana New" panose="020B0502040204020203" pitchFamily="18" charset="-34"/>
              </a:rPr>
              <a:t>In the research study,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ea typeface="FangSong" panose="020B0503020204020204" pitchFamily="49" charset="-122"/>
                <a:cs typeface="Angsana New" panose="020B0502040204020203" pitchFamily="18" charset="-34"/>
              </a:rPr>
              <a:t>K Nearest Neighbors (KNN)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ea typeface="FangSong" panose="020B0503020204020204" pitchFamily="49" charset="-122"/>
                <a:cs typeface="Angsana New" panose="020B0502040204020203" pitchFamily="18" charset="-34"/>
              </a:rPr>
              <a:t>Naïve byes (NB)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en-US" sz="2000" dirty="0">
              <a:latin typeface="+mn-lt"/>
              <a:ea typeface="FangSong" panose="020B0503020204020204" pitchFamily="49" charset="-122"/>
              <a:cs typeface="Angsana New" panose="020B0502040204020203" pitchFamily="18" charset="-34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en-US" sz="2000" dirty="0">
              <a:latin typeface="+mn-lt"/>
              <a:ea typeface="FangSong" panose="020B0503020204020204" pitchFamily="49" charset="-122"/>
              <a:cs typeface="Angsana New" panose="020B0502040204020203" pitchFamily="18" charset="-34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altLang="en-US" sz="2000" dirty="0">
              <a:latin typeface="+mn-lt"/>
              <a:ea typeface="FangSong" panose="020B0503020204020204" pitchFamily="49" charset="-122"/>
              <a:cs typeface="Angsana New" panose="020B0502040204020203" pitchFamily="18" charset="-34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 sz="1100" dirty="0">
                <a:latin typeface="+mn-lt"/>
                <a:ea typeface="FangSong" panose="020B0503020204020204" pitchFamily="49" charset="-122"/>
                <a:cs typeface="Angsana New" panose="020B0502040204020203" pitchFamily="18" charset="-34"/>
              </a:rPr>
              <a:t> </a:t>
            </a:r>
            <a:endParaRPr lang="en-US" altLang="en-US" sz="2000" dirty="0">
              <a:latin typeface="+mn-lt"/>
              <a:ea typeface="FangSong" panose="020B0503020204020204" pitchFamily="49" charset="-122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33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Results from the study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0D28331-5B51-9D76-BFD6-4EA2904D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15188"/>
              </p:ext>
            </p:extLst>
          </p:nvPr>
        </p:nvGraphicFramePr>
        <p:xfrm>
          <a:off x="1638631" y="2199695"/>
          <a:ext cx="7746147" cy="16161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82049">
                  <a:extLst>
                    <a:ext uri="{9D8B030D-6E8A-4147-A177-3AD203B41FA5}">
                      <a16:colId xmlns:a16="http://schemas.microsoft.com/office/drawing/2014/main" val="2952810317"/>
                    </a:ext>
                  </a:extLst>
                </a:gridCol>
                <a:gridCol w="2582049">
                  <a:extLst>
                    <a:ext uri="{9D8B030D-6E8A-4147-A177-3AD203B41FA5}">
                      <a16:colId xmlns:a16="http://schemas.microsoft.com/office/drawing/2014/main" val="3116041048"/>
                    </a:ext>
                  </a:extLst>
                </a:gridCol>
                <a:gridCol w="2582049">
                  <a:extLst>
                    <a:ext uri="{9D8B030D-6E8A-4147-A177-3AD203B41FA5}">
                      <a16:colId xmlns:a16="http://schemas.microsoft.com/office/drawing/2014/main" val="2734774237"/>
                    </a:ext>
                  </a:extLst>
                </a:gridCol>
              </a:tblGrid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ML MODELS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TOTAL PROCESS TIME (s)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03124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NB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0.961932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0.001182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11480"/>
                  </a:ext>
                </a:extLst>
              </a:tr>
              <a:tr h="5387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KNN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0.975109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FangSong" panose="02010609060101010101" pitchFamily="49" charset="-122"/>
                        </a:rPr>
                        <a:t>0.002479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9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Methodology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8BE2E4-421F-9747-9512-6BDF606E67D1}"/>
              </a:ext>
            </a:extLst>
          </p:cNvPr>
          <p:cNvSpPr txBox="1">
            <a:spLocks/>
          </p:cNvSpPr>
          <p:nvPr/>
        </p:nvSpPr>
        <p:spPr>
          <a:xfrm>
            <a:off x="1518137" y="1486330"/>
            <a:ext cx="7813431" cy="3320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sz="18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Data collection and analysis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sz="18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Data preprocessing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sz="18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Model implementation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sz="18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Hyperparameter tunning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sz="18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Performance comparison </a:t>
            </a:r>
          </a:p>
        </p:txBody>
      </p:sp>
    </p:spTree>
    <p:extLst>
      <p:ext uri="{BB962C8B-B14F-4D97-AF65-F5344CB8AC3E}">
        <p14:creationId xmlns:p14="http://schemas.microsoft.com/office/powerpoint/2010/main" val="125473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1. Data collection and analysis</a:t>
            </a:r>
            <a:br>
              <a:rPr lang="en-US" sz="32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</a:br>
            <a:r>
              <a:rPr lang="en-US" sz="3200" b="1" dirty="0">
                <a:latin typeface="+mn-lt"/>
                <a:ea typeface="ADLaM Display" panose="020B0604020202020204" pitchFamily="2" charset="0"/>
                <a:cs typeface="ADLaM Display" panose="020B0604020202020204" pitchFamily="2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8BE2E4-421F-9747-9512-6BDF606E67D1}"/>
              </a:ext>
            </a:extLst>
          </p:cNvPr>
          <p:cNvSpPr txBox="1">
            <a:spLocks/>
          </p:cNvSpPr>
          <p:nvPr/>
        </p:nvSpPr>
        <p:spPr>
          <a:xfrm>
            <a:off x="1518137" y="1486330"/>
            <a:ext cx="7813431" cy="3320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First, the dataset was downloaded from the repository.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Checked the attributes and shape of the dataset. There were 699 samples, and 11 attributes included this dataset. The shape of the dataset was (699,11)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Checked duplicated records and null values. There were 8 duplicated samples and 16 null values. These null values were initially showed using ‘?’.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220000"/>
              </a:lnSpc>
            </a:pPr>
            <a:endParaRPr lang="en-US" sz="1800" b="1" dirty="0">
              <a:latin typeface="+mn-lt"/>
              <a:ea typeface="FangSong" panose="02010609060101010101" pitchFamily="49" charset="-122"/>
              <a:cs typeface="ADLaM Displ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2. Data preprocessing</a:t>
            </a:r>
            <a:endParaRPr lang="en-US" sz="3200" b="1" dirty="0">
              <a:latin typeface="+mn-lt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8BE2E4-421F-9747-9512-6BDF606E67D1}"/>
              </a:ext>
            </a:extLst>
          </p:cNvPr>
          <p:cNvSpPr txBox="1">
            <a:spLocks/>
          </p:cNvSpPr>
          <p:nvPr/>
        </p:nvSpPr>
        <p:spPr>
          <a:xfrm>
            <a:off x="1398867" y="1603513"/>
            <a:ext cx="7813431" cy="1931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Removed ID column from the dataset.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Removed null values.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Replaces the classes (2-&gt;0 and 4 -&gt;1)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Checked the datatype.</a:t>
            </a:r>
          </a:p>
        </p:txBody>
      </p:sp>
    </p:spTree>
    <p:extLst>
      <p:ext uri="{BB962C8B-B14F-4D97-AF65-F5344CB8AC3E}">
        <p14:creationId xmlns:p14="http://schemas.microsoft.com/office/powerpoint/2010/main" val="6489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B43F-064F-40F1-56AD-C9FAFE2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37896"/>
            <a:ext cx="7813431" cy="9484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FangSong" panose="02010609060101010101" pitchFamily="49" charset="-122"/>
                <a:cs typeface="ADLaM Display" panose="020B0604020202020204" pitchFamily="2" charset="0"/>
              </a:rPr>
              <a:t>3. Model implementation</a:t>
            </a:r>
            <a:endParaRPr lang="en-US" sz="3200" b="1" dirty="0">
              <a:latin typeface="+mn-lt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8BE2E4-421F-9747-9512-6BDF606E67D1}"/>
              </a:ext>
            </a:extLst>
          </p:cNvPr>
          <p:cNvSpPr txBox="1">
            <a:spLocks/>
          </p:cNvSpPr>
          <p:nvPr/>
        </p:nvSpPr>
        <p:spPr>
          <a:xfrm>
            <a:off x="1398867" y="1603513"/>
            <a:ext cx="7813431" cy="4373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For the model implementation we have chose 5 additional machine learning models with NB and KNN.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Used machine learning models: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Logistic Regression (LR)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Support Vector Classifier (SVC)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Decision Trees (DT)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Random Forest (RF)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Gradient Boosting (GB)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3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649</Words>
  <Application>Microsoft Office PowerPoint</Application>
  <PresentationFormat>Widescreen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BREAST CANCER CLASSIFICATION USING MACHINE LEARNING</vt:lpstr>
      <vt:lpstr>INTRODUCTION</vt:lpstr>
      <vt:lpstr>DATASET</vt:lpstr>
      <vt:lpstr>USED MACHINE LEARNING MODELS </vt:lpstr>
      <vt:lpstr>Results from the study</vt:lpstr>
      <vt:lpstr>Methodology </vt:lpstr>
      <vt:lpstr>1. Data collection and analysis  </vt:lpstr>
      <vt:lpstr>2. Data preprocessing</vt:lpstr>
      <vt:lpstr>3. Model implementation</vt:lpstr>
      <vt:lpstr>4. Hyperparameter tunning</vt:lpstr>
      <vt:lpstr>RESULTS FOR DIFFERENT MACHINE LEARNING MODELS</vt:lpstr>
      <vt:lpstr>RESULTS FOR DIFFERENT MACHINE LEARNING MODELS</vt:lpstr>
      <vt:lpstr>RESULTS FOR DIFFERENT MACHINE LEARNING MODELS</vt:lpstr>
      <vt:lpstr>RESULTS FOR DIFFERENT MACHINE LEARNING MODELS</vt:lpstr>
      <vt:lpstr>RESULTS FOR DIFFERENT MACHINE LEARNING MODELS</vt:lpstr>
      <vt:lpstr>RESULTS FOR DIFFERENT MACHINE LEARNING MODELS</vt:lpstr>
      <vt:lpstr>RESULTS FOR DIFFERENT 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 USING MACHINE LEARNING</dc:title>
  <dc:creator>Nethmini Rajaguru</dc:creator>
  <cp:lastModifiedBy>Jeyarupan Sathurjan</cp:lastModifiedBy>
  <cp:revision>7</cp:revision>
  <dcterms:created xsi:type="dcterms:W3CDTF">2023-09-25T14:45:30Z</dcterms:created>
  <dcterms:modified xsi:type="dcterms:W3CDTF">2023-09-26T08:44:28Z</dcterms:modified>
</cp:coreProperties>
</file>