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8"/>
  </p:notesMasterIdLst>
  <p:sldIdLst>
    <p:sldId id="256" r:id="rId2"/>
    <p:sldId id="259" r:id="rId3"/>
    <p:sldId id="265" r:id="rId4"/>
    <p:sldId id="262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7ED"/>
    <a:srgbClr val="0D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B496E-6271-8343-A3EA-A5E0B92E9F6C}" v="79" dt="2022-12-18T18:07:54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/>
    <p:restoredTop sz="94673"/>
  </p:normalViewPr>
  <p:slideViewPr>
    <p:cSldViewPr snapToGrid="0">
      <p:cViewPr varScale="1">
        <p:scale>
          <a:sx n="129" d="100"/>
          <a:sy n="129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ik Schmied" userId="979c4dd0-2f79-4228-bce0-a2710771d094" providerId="ADAL" clId="{E4CB496E-6271-8343-A3EA-A5E0B92E9F6C}"/>
    <pc:docChg chg="undo custSel addSld delSld modSld sldOrd modMainMaster">
      <pc:chgData name="Jannik Schmied" userId="979c4dd0-2f79-4228-bce0-a2710771d094" providerId="ADAL" clId="{E4CB496E-6271-8343-A3EA-A5E0B92E9F6C}" dt="2022-12-19T08:36:06.398" v="1614" actId="20577"/>
      <pc:docMkLst>
        <pc:docMk/>
      </pc:docMkLst>
      <pc:sldChg chg="modTransition">
        <pc:chgData name="Jannik Schmied" userId="979c4dd0-2f79-4228-bce0-a2710771d094" providerId="ADAL" clId="{E4CB496E-6271-8343-A3EA-A5E0B92E9F6C}" dt="2022-12-18T18:14:49.167" v="1591"/>
        <pc:sldMkLst>
          <pc:docMk/>
          <pc:sldMk cId="1665585763" sldId="256"/>
        </pc:sldMkLst>
      </pc:sldChg>
      <pc:sldChg chg="del">
        <pc:chgData name="Jannik Schmied" userId="979c4dd0-2f79-4228-bce0-a2710771d094" providerId="ADAL" clId="{E4CB496E-6271-8343-A3EA-A5E0B92E9F6C}" dt="2022-12-17T13:23:14.299" v="171" actId="2696"/>
        <pc:sldMkLst>
          <pc:docMk/>
          <pc:sldMk cId="3927810382" sldId="257"/>
        </pc:sldMkLst>
      </pc:sldChg>
      <pc:sldChg chg="del">
        <pc:chgData name="Jannik Schmied" userId="979c4dd0-2f79-4228-bce0-a2710771d094" providerId="ADAL" clId="{E4CB496E-6271-8343-A3EA-A5E0B92E9F6C}" dt="2022-12-17T13:23:15.480" v="173" actId="2696"/>
        <pc:sldMkLst>
          <pc:docMk/>
          <pc:sldMk cId="690739255" sldId="258"/>
        </pc:sldMkLst>
      </pc:sldChg>
      <pc:sldChg chg="addSp delSp modSp mod modTransition">
        <pc:chgData name="Jannik Schmied" userId="979c4dd0-2f79-4228-bce0-a2710771d094" providerId="ADAL" clId="{E4CB496E-6271-8343-A3EA-A5E0B92E9F6C}" dt="2022-12-19T08:36:06.398" v="1614" actId="20577"/>
        <pc:sldMkLst>
          <pc:docMk/>
          <pc:sldMk cId="1155949023" sldId="259"/>
        </pc:sldMkLst>
        <pc:spChg chg="add mod">
          <ac:chgData name="Jannik Schmied" userId="979c4dd0-2f79-4228-bce0-a2710771d094" providerId="ADAL" clId="{E4CB496E-6271-8343-A3EA-A5E0B92E9F6C}" dt="2022-12-18T18:07:47.923" v="1537"/>
          <ac:spMkLst>
            <pc:docMk/>
            <pc:sldMk cId="1155949023" sldId="259"/>
            <ac:spMk id="2" creationId="{6DE2B7B9-93F6-6827-D5E1-68A6415F50C5}"/>
          </ac:spMkLst>
        </pc:spChg>
        <pc:spChg chg="del mod">
          <ac:chgData name="Jannik Schmied" userId="979c4dd0-2f79-4228-bce0-a2710771d094" providerId="ADAL" clId="{E4CB496E-6271-8343-A3EA-A5E0B92E9F6C}" dt="2022-12-17T14:48:35.037" v="1341" actId="478"/>
          <ac:spMkLst>
            <pc:docMk/>
            <pc:sldMk cId="1155949023" sldId="259"/>
            <ac:spMk id="2" creationId="{AD299E46-88C3-827E-AB7F-ADA3D9407A38}"/>
          </ac:spMkLst>
        </pc:spChg>
        <pc:spChg chg="mod">
          <ac:chgData name="Jannik Schmied" userId="979c4dd0-2f79-4228-bce0-a2710771d094" providerId="ADAL" clId="{E4CB496E-6271-8343-A3EA-A5E0B92E9F6C}" dt="2022-12-17T14:30:06.012" v="839" actId="20577"/>
          <ac:spMkLst>
            <pc:docMk/>
            <pc:sldMk cId="1155949023" sldId="259"/>
            <ac:spMk id="3" creationId="{B745EAF0-BF04-D77B-B650-1AFEE93CC8AF}"/>
          </ac:spMkLst>
        </pc:spChg>
        <pc:spChg chg="add del mod">
          <ac:chgData name="Jannik Schmied" userId="979c4dd0-2f79-4228-bce0-a2710771d094" providerId="ADAL" clId="{E4CB496E-6271-8343-A3EA-A5E0B92E9F6C}" dt="2022-12-17T13:28:27.826" v="602" actId="478"/>
          <ac:spMkLst>
            <pc:docMk/>
            <pc:sldMk cId="1155949023" sldId="259"/>
            <ac:spMk id="4" creationId="{CC039CAD-8D5C-0FEB-E58B-9648C48802EE}"/>
          </ac:spMkLst>
        </pc:spChg>
        <pc:spChg chg="add mod">
          <ac:chgData name="Jannik Schmied" userId="979c4dd0-2f79-4228-bce0-a2710771d094" providerId="ADAL" clId="{E4CB496E-6271-8343-A3EA-A5E0B92E9F6C}" dt="2022-12-17T13:29:45.813" v="633" actId="1036"/>
          <ac:spMkLst>
            <pc:docMk/>
            <pc:sldMk cId="1155949023" sldId="259"/>
            <ac:spMk id="5" creationId="{B87D9622-0742-A680-1983-413679035CB6}"/>
          </ac:spMkLst>
        </pc:spChg>
        <pc:spChg chg="add mod">
          <ac:chgData name="Jannik Schmied" userId="979c4dd0-2f79-4228-bce0-a2710771d094" providerId="ADAL" clId="{E4CB496E-6271-8343-A3EA-A5E0B92E9F6C}" dt="2022-12-17T13:29:51.901" v="635" actId="1035"/>
          <ac:spMkLst>
            <pc:docMk/>
            <pc:sldMk cId="1155949023" sldId="259"/>
            <ac:spMk id="7" creationId="{BE119864-AAA0-40E2-0595-4392CE16EC38}"/>
          </ac:spMkLst>
        </pc:spChg>
        <pc:spChg chg="add mod">
          <ac:chgData name="Jannik Schmied" userId="979c4dd0-2f79-4228-bce0-a2710771d094" providerId="ADAL" clId="{E4CB496E-6271-8343-A3EA-A5E0B92E9F6C}" dt="2022-12-17T13:31:06.680" v="672" actId="1036"/>
          <ac:spMkLst>
            <pc:docMk/>
            <pc:sldMk cId="1155949023" sldId="259"/>
            <ac:spMk id="11" creationId="{FDC3E4CF-3C33-7EBB-B492-19B0D99BDAE9}"/>
          </ac:spMkLst>
        </pc:spChg>
        <pc:spChg chg="del">
          <ac:chgData name="Jannik Schmied" userId="979c4dd0-2f79-4228-bce0-a2710771d094" providerId="ADAL" clId="{E4CB496E-6271-8343-A3EA-A5E0B92E9F6C}" dt="2022-12-17T13:30:16.949" v="636" actId="478"/>
          <ac:spMkLst>
            <pc:docMk/>
            <pc:sldMk cId="1155949023" sldId="259"/>
            <ac:spMk id="14" creationId="{1C92E68C-3C0F-28FF-9611-8D9C2BE47181}"/>
          </ac:spMkLst>
        </pc:spChg>
        <pc:spChg chg="mod">
          <ac:chgData name="Jannik Schmied" userId="979c4dd0-2f79-4228-bce0-a2710771d094" providerId="ADAL" clId="{E4CB496E-6271-8343-A3EA-A5E0B92E9F6C}" dt="2022-12-17T13:30:27.191" v="646" actId="14100"/>
          <ac:spMkLst>
            <pc:docMk/>
            <pc:sldMk cId="1155949023" sldId="259"/>
            <ac:spMk id="15" creationId="{7A4AAD90-5D63-F6E2-4106-EAA9BC588CF2}"/>
          </ac:spMkLst>
        </pc:spChg>
        <pc:spChg chg="mod">
          <ac:chgData name="Jannik Schmied" userId="979c4dd0-2f79-4228-bce0-a2710771d094" providerId="ADAL" clId="{E4CB496E-6271-8343-A3EA-A5E0B92E9F6C}" dt="2022-12-17T13:30:50.474" v="662" actId="14100"/>
          <ac:spMkLst>
            <pc:docMk/>
            <pc:sldMk cId="1155949023" sldId="259"/>
            <ac:spMk id="16" creationId="{55BD62D5-E2CA-8A5E-95D5-400F12600E69}"/>
          </ac:spMkLst>
        </pc:spChg>
        <pc:spChg chg="add del mod">
          <ac:chgData name="Jannik Schmied" userId="979c4dd0-2f79-4228-bce0-a2710771d094" providerId="ADAL" clId="{E4CB496E-6271-8343-A3EA-A5E0B92E9F6C}" dt="2022-12-17T14:48:39.271" v="1344"/>
          <ac:spMkLst>
            <pc:docMk/>
            <pc:sldMk cId="1155949023" sldId="259"/>
            <ac:spMk id="17" creationId="{B7807A68-BA3F-ADA8-13F6-EDB696BECE62}"/>
          </ac:spMkLst>
        </pc:spChg>
        <pc:spChg chg="add del mod">
          <ac:chgData name="Jannik Schmied" userId="979c4dd0-2f79-4228-bce0-a2710771d094" providerId="ADAL" clId="{E4CB496E-6271-8343-A3EA-A5E0B92E9F6C}" dt="2022-12-17T14:49:48.946" v="1357" actId="47"/>
          <ac:spMkLst>
            <pc:docMk/>
            <pc:sldMk cId="1155949023" sldId="259"/>
            <ac:spMk id="19" creationId="{8B9D7BFC-0DBD-506E-930A-3D37F2BCE71C}"/>
          </ac:spMkLst>
        </pc:spChg>
        <pc:spChg chg="add del mod">
          <ac:chgData name="Jannik Schmied" userId="979c4dd0-2f79-4228-bce0-a2710771d094" providerId="ADAL" clId="{E4CB496E-6271-8343-A3EA-A5E0B92E9F6C}" dt="2022-12-17T14:53:34.051" v="1371"/>
          <ac:spMkLst>
            <pc:docMk/>
            <pc:sldMk cId="1155949023" sldId="259"/>
            <ac:spMk id="21" creationId="{A5507D44-E9BD-7092-52B6-D5CA39E8E36D}"/>
          </ac:spMkLst>
        </pc:spChg>
        <pc:spChg chg="mod">
          <ac:chgData name="Jannik Schmied" userId="979c4dd0-2f79-4228-bce0-a2710771d094" providerId="ADAL" clId="{E4CB496E-6271-8343-A3EA-A5E0B92E9F6C}" dt="2022-12-18T18:11:27.229" v="1555" actId="20577"/>
          <ac:spMkLst>
            <pc:docMk/>
            <pc:sldMk cId="1155949023" sldId="259"/>
            <ac:spMk id="27" creationId="{E8DD2995-4252-866E-DEBE-CFF310D5F90C}"/>
          </ac:spMkLst>
        </pc:spChg>
        <pc:spChg chg="mod">
          <ac:chgData name="Jannik Schmied" userId="979c4dd0-2f79-4228-bce0-a2710771d094" providerId="ADAL" clId="{E4CB496E-6271-8343-A3EA-A5E0B92E9F6C}" dt="2022-12-18T18:11:48.205" v="1565" actId="20577"/>
          <ac:spMkLst>
            <pc:docMk/>
            <pc:sldMk cId="1155949023" sldId="259"/>
            <ac:spMk id="28" creationId="{BE0FE086-5E99-CFFA-11C4-28417E2BB29F}"/>
          </ac:spMkLst>
        </pc:spChg>
        <pc:spChg chg="mod">
          <ac:chgData name="Jannik Schmied" userId="979c4dd0-2f79-4228-bce0-a2710771d094" providerId="ADAL" clId="{E4CB496E-6271-8343-A3EA-A5E0B92E9F6C}" dt="2022-12-19T08:35:59.329" v="1594" actId="20577"/>
          <ac:spMkLst>
            <pc:docMk/>
            <pc:sldMk cId="1155949023" sldId="259"/>
            <ac:spMk id="29" creationId="{F16A092B-E7A4-3BDD-1A69-09621B7F5E18}"/>
          </ac:spMkLst>
        </pc:spChg>
        <pc:spChg chg="mod">
          <ac:chgData name="Jannik Schmied" userId="979c4dd0-2f79-4228-bce0-a2710771d094" providerId="ADAL" clId="{E4CB496E-6271-8343-A3EA-A5E0B92E9F6C}" dt="2022-12-19T08:36:06.398" v="1614" actId="20577"/>
          <ac:spMkLst>
            <pc:docMk/>
            <pc:sldMk cId="1155949023" sldId="259"/>
            <ac:spMk id="30" creationId="{F2E5A5ED-FE7F-6725-4192-80B89736249A}"/>
          </ac:spMkLst>
        </pc:spChg>
        <pc:spChg chg="mod">
          <ac:chgData name="Jannik Schmied" userId="979c4dd0-2f79-4228-bce0-a2710771d094" providerId="ADAL" clId="{E4CB496E-6271-8343-A3EA-A5E0B92E9F6C}" dt="2022-12-17T13:28:02.027" v="600" actId="20577"/>
          <ac:spMkLst>
            <pc:docMk/>
            <pc:sldMk cId="1155949023" sldId="259"/>
            <ac:spMk id="33" creationId="{1B07545E-ADAA-ED9B-C4A5-C8A23C480BAF}"/>
          </ac:spMkLst>
        </pc:spChg>
        <pc:picChg chg="mod">
          <ac:chgData name="Jannik Schmied" userId="979c4dd0-2f79-4228-bce0-a2710771d094" providerId="ADAL" clId="{E4CB496E-6271-8343-A3EA-A5E0B92E9F6C}" dt="2022-12-17T13:30:47.798" v="661" actId="1036"/>
          <ac:picMkLst>
            <pc:docMk/>
            <pc:sldMk cId="1155949023" sldId="259"/>
            <ac:picMk id="26" creationId="{84A8A3F3-7307-3201-E7F8-26DDF0831C91}"/>
          </ac:picMkLst>
        </pc:picChg>
        <pc:cxnChg chg="mod">
          <ac:chgData name="Jannik Schmied" userId="979c4dd0-2f79-4228-bce0-a2710771d094" providerId="ADAL" clId="{E4CB496E-6271-8343-A3EA-A5E0B92E9F6C}" dt="2022-12-17T13:29:45.813" v="633" actId="1036"/>
          <ac:cxnSpMkLst>
            <pc:docMk/>
            <pc:sldMk cId="1155949023" sldId="259"/>
            <ac:cxnSpMk id="36" creationId="{EA8E0311-95C6-AD33-47F3-DFD78C4D73AB}"/>
          </ac:cxnSpMkLst>
        </pc:cxnChg>
      </pc:sldChg>
      <pc:sldChg chg="addSp delSp modSp mod modTransition">
        <pc:chgData name="Jannik Schmied" userId="979c4dd0-2f79-4228-bce0-a2710771d094" providerId="ADAL" clId="{E4CB496E-6271-8343-A3EA-A5E0B92E9F6C}" dt="2022-12-18T18:14:40.642" v="1586"/>
        <pc:sldMkLst>
          <pc:docMk/>
          <pc:sldMk cId="2149520252" sldId="260"/>
        </pc:sldMkLst>
        <pc:spChg chg="add del mod">
          <ac:chgData name="Jannik Schmied" userId="979c4dd0-2f79-4228-bce0-a2710771d094" providerId="ADAL" clId="{E4CB496E-6271-8343-A3EA-A5E0B92E9F6C}" dt="2022-12-18T18:04:57.578" v="1406"/>
          <ac:spMkLst>
            <pc:docMk/>
            <pc:sldMk cId="2149520252" sldId="260"/>
            <ac:spMk id="2" creationId="{873E2721-1AB0-0C3B-3A58-A99EA6749979}"/>
          </ac:spMkLst>
        </pc:spChg>
        <pc:spChg chg="del">
          <ac:chgData name="Jannik Schmied" userId="979c4dd0-2f79-4228-bce0-a2710771d094" providerId="ADAL" clId="{E4CB496E-6271-8343-A3EA-A5E0B92E9F6C}" dt="2022-12-17T15:04:37.692" v="1374" actId="478"/>
          <ac:spMkLst>
            <pc:docMk/>
            <pc:sldMk cId="2149520252" sldId="260"/>
            <ac:spMk id="2" creationId="{DDF801CB-7316-DFAE-A85B-1AEA83D1F988}"/>
          </ac:spMkLst>
        </pc:spChg>
        <pc:spChg chg="add del mod">
          <ac:chgData name="Jannik Schmied" userId="979c4dd0-2f79-4228-bce0-a2710771d094" providerId="ADAL" clId="{E4CB496E-6271-8343-A3EA-A5E0B92E9F6C}" dt="2022-12-18T18:04:58.407" v="1408"/>
          <ac:spMkLst>
            <pc:docMk/>
            <pc:sldMk cId="2149520252" sldId="260"/>
            <ac:spMk id="4" creationId="{57574135-DCDE-CCF7-FB1B-90D1B117D7E6}"/>
          </ac:spMkLst>
        </pc:spChg>
        <pc:spChg chg="add mod">
          <ac:chgData name="Jannik Schmied" userId="979c4dd0-2f79-4228-bce0-a2710771d094" providerId="ADAL" clId="{E4CB496E-6271-8343-A3EA-A5E0B92E9F6C}" dt="2022-12-18T18:08:43.470" v="1544" actId="1076"/>
          <ac:spMkLst>
            <pc:docMk/>
            <pc:sldMk cId="2149520252" sldId="260"/>
            <ac:spMk id="5" creationId="{65BC6F7B-A09B-2F3B-E217-075BD7CD8278}"/>
          </ac:spMkLst>
        </pc:spChg>
        <pc:spChg chg="add mod">
          <ac:chgData name="Jannik Schmied" userId="979c4dd0-2f79-4228-bce0-a2710771d094" providerId="ADAL" clId="{E4CB496E-6271-8343-A3EA-A5E0B92E9F6C}" dt="2022-12-17T13:23:41.781" v="190" actId="1076"/>
          <ac:spMkLst>
            <pc:docMk/>
            <pc:sldMk cId="2149520252" sldId="260"/>
            <ac:spMk id="6" creationId="{D1D42B00-1982-AA85-A24C-01483DCC1572}"/>
          </ac:spMkLst>
        </pc:spChg>
        <pc:spChg chg="add del mod">
          <ac:chgData name="Jannik Schmied" userId="979c4dd0-2f79-4228-bce0-a2710771d094" providerId="ADAL" clId="{E4CB496E-6271-8343-A3EA-A5E0B92E9F6C}" dt="2022-12-18T18:07:54.227" v="1542"/>
          <ac:spMkLst>
            <pc:docMk/>
            <pc:sldMk cId="2149520252" sldId="260"/>
            <ac:spMk id="7" creationId="{27908194-4F1D-64FA-0D4C-931C51D2B6FC}"/>
          </ac:spMkLst>
        </pc:spChg>
        <pc:picChg chg="del">
          <ac:chgData name="Jannik Schmied" userId="979c4dd0-2f79-4228-bce0-a2710771d094" providerId="ADAL" clId="{E4CB496E-6271-8343-A3EA-A5E0B92E9F6C}" dt="2022-12-17T13:23:18.299" v="174" actId="478"/>
          <ac:picMkLst>
            <pc:docMk/>
            <pc:sldMk cId="2149520252" sldId="260"/>
            <ac:picMk id="5" creationId="{0860F118-9954-CE5A-C2F9-695CD611F332}"/>
          </ac:picMkLst>
        </pc:picChg>
      </pc:sldChg>
      <pc:sldChg chg="del">
        <pc:chgData name="Jannik Schmied" userId="979c4dd0-2f79-4228-bce0-a2710771d094" providerId="ADAL" clId="{E4CB496E-6271-8343-A3EA-A5E0B92E9F6C}" dt="2022-12-17T13:23:53.412" v="191" actId="2696"/>
        <pc:sldMkLst>
          <pc:docMk/>
          <pc:sldMk cId="42390483" sldId="261"/>
        </pc:sldMkLst>
      </pc:sldChg>
      <pc:sldChg chg="addSp delSp modSp mod ord modTransition">
        <pc:chgData name="Jannik Schmied" userId="979c4dd0-2f79-4228-bce0-a2710771d094" providerId="ADAL" clId="{E4CB496E-6271-8343-A3EA-A5E0B92E9F6C}" dt="2022-12-18T18:14:44.972" v="1588"/>
        <pc:sldMkLst>
          <pc:docMk/>
          <pc:sldMk cId="3580611677" sldId="262"/>
        </pc:sldMkLst>
        <pc:spChg chg="mod">
          <ac:chgData name="Jannik Schmied" userId="979c4dd0-2f79-4228-bce0-a2710771d094" providerId="ADAL" clId="{E4CB496E-6271-8343-A3EA-A5E0B92E9F6C}" dt="2022-12-18T18:13:04.760" v="1577" actId="1076"/>
          <ac:spMkLst>
            <pc:docMk/>
            <pc:sldMk cId="3580611677" sldId="262"/>
            <ac:spMk id="2" creationId="{68EBD11D-1511-03E5-97C9-A4FED5687330}"/>
          </ac:spMkLst>
        </pc:spChg>
        <pc:spChg chg="add mod">
          <ac:chgData name="Jannik Schmied" userId="979c4dd0-2f79-4228-bce0-a2710771d094" providerId="ADAL" clId="{E4CB496E-6271-8343-A3EA-A5E0B92E9F6C}" dt="2022-12-18T18:07:50.849" v="1539"/>
          <ac:spMkLst>
            <pc:docMk/>
            <pc:sldMk cId="3580611677" sldId="262"/>
            <ac:spMk id="4" creationId="{039AE684-D463-4FEB-F000-F8F39EC06AE3}"/>
          </ac:spMkLst>
        </pc:spChg>
        <pc:spChg chg="del">
          <ac:chgData name="Jannik Schmied" userId="979c4dd0-2f79-4228-bce0-a2710771d094" providerId="ADAL" clId="{E4CB496E-6271-8343-A3EA-A5E0B92E9F6C}" dt="2022-12-17T15:04:32.229" v="1372" actId="478"/>
          <ac:spMkLst>
            <pc:docMk/>
            <pc:sldMk cId="3580611677" sldId="262"/>
            <ac:spMk id="4" creationId="{59FC752A-D89F-97E5-CDFD-9AB5B262A2EC}"/>
          </ac:spMkLst>
        </pc:spChg>
        <pc:picChg chg="add mod">
          <ac:chgData name="Jannik Schmied" userId="979c4dd0-2f79-4228-bce0-a2710771d094" providerId="ADAL" clId="{E4CB496E-6271-8343-A3EA-A5E0B92E9F6C}" dt="2022-12-18T18:13:04.760" v="1577" actId="1076"/>
          <ac:picMkLst>
            <pc:docMk/>
            <pc:sldMk cId="3580611677" sldId="262"/>
            <ac:picMk id="6" creationId="{A1B13D0B-92ED-303A-A76A-D6A3506D11BB}"/>
          </ac:picMkLst>
        </pc:picChg>
      </pc:sldChg>
      <pc:sldChg chg="modSp del mod">
        <pc:chgData name="Jannik Schmied" userId="979c4dd0-2f79-4228-bce0-a2710771d094" providerId="ADAL" clId="{E4CB496E-6271-8343-A3EA-A5E0B92E9F6C}" dt="2022-12-17T14:29:04.058" v="804" actId="2696"/>
        <pc:sldMkLst>
          <pc:docMk/>
          <pc:sldMk cId="3174788602" sldId="263"/>
        </pc:sldMkLst>
        <pc:spChg chg="mod">
          <ac:chgData name="Jannik Schmied" userId="979c4dd0-2f79-4228-bce0-a2710771d094" providerId="ADAL" clId="{E4CB496E-6271-8343-A3EA-A5E0B92E9F6C}" dt="2022-12-17T13:22:54.188" v="170" actId="20577"/>
          <ac:spMkLst>
            <pc:docMk/>
            <pc:sldMk cId="3174788602" sldId="263"/>
            <ac:spMk id="2" creationId="{397F232E-B99A-0B4A-8C82-BAD0D0684098}"/>
          </ac:spMkLst>
        </pc:spChg>
      </pc:sldChg>
      <pc:sldChg chg="addSp delSp modSp mod ord modTransition">
        <pc:chgData name="Jannik Schmied" userId="979c4dd0-2f79-4228-bce0-a2710771d094" providerId="ADAL" clId="{E4CB496E-6271-8343-A3EA-A5E0B92E9F6C}" dt="2022-12-18T18:14:43.585" v="1587"/>
        <pc:sldMkLst>
          <pc:docMk/>
          <pc:sldMk cId="3458680691" sldId="264"/>
        </pc:sldMkLst>
        <pc:spChg chg="mod">
          <ac:chgData name="Jannik Schmied" userId="979c4dd0-2f79-4228-bce0-a2710771d094" providerId="ADAL" clId="{E4CB496E-6271-8343-A3EA-A5E0B92E9F6C}" dt="2022-12-17T14:22:36.207" v="798" actId="313"/>
          <ac:spMkLst>
            <pc:docMk/>
            <pc:sldMk cId="3458680691" sldId="264"/>
            <ac:spMk id="2" creationId="{03BEA0F0-9472-B01D-9962-419E5DB34050}"/>
          </ac:spMkLst>
        </pc:spChg>
        <pc:spChg chg="mod">
          <ac:chgData name="Jannik Schmied" userId="979c4dd0-2f79-4228-bce0-a2710771d094" providerId="ADAL" clId="{E4CB496E-6271-8343-A3EA-A5E0B92E9F6C}" dt="2022-12-17T14:22:43.879" v="801" actId="20577"/>
          <ac:spMkLst>
            <pc:docMk/>
            <pc:sldMk cId="3458680691" sldId="264"/>
            <ac:spMk id="3" creationId="{61AE0B3B-D811-799E-2D33-0864BCCF3075}"/>
          </ac:spMkLst>
        </pc:spChg>
        <pc:spChg chg="add mod">
          <ac:chgData name="Jannik Schmied" userId="979c4dd0-2f79-4228-bce0-a2710771d094" providerId="ADAL" clId="{E4CB496E-6271-8343-A3EA-A5E0B92E9F6C}" dt="2022-12-18T18:07:51.744" v="1540"/>
          <ac:spMkLst>
            <pc:docMk/>
            <pc:sldMk cId="3458680691" sldId="264"/>
            <ac:spMk id="4" creationId="{40D8D83C-0C24-FCFC-5EEC-EE9F3D60ABE2}"/>
          </ac:spMkLst>
        </pc:spChg>
        <pc:spChg chg="del">
          <ac:chgData name="Jannik Schmied" userId="979c4dd0-2f79-4228-bce0-a2710771d094" providerId="ADAL" clId="{E4CB496E-6271-8343-A3EA-A5E0B92E9F6C}" dt="2022-12-17T15:04:35.270" v="1373" actId="478"/>
          <ac:spMkLst>
            <pc:docMk/>
            <pc:sldMk cId="3458680691" sldId="264"/>
            <ac:spMk id="4" creationId="{FFB75DF6-FE43-0828-78B3-C6AAD4CA178D}"/>
          </ac:spMkLst>
        </pc:spChg>
      </pc:sldChg>
      <pc:sldChg chg="del">
        <pc:chgData name="Jannik Schmied" userId="979c4dd0-2f79-4228-bce0-a2710771d094" providerId="ADAL" clId="{E4CB496E-6271-8343-A3EA-A5E0B92E9F6C}" dt="2022-12-17T13:23:14.785" v="172" actId="2696"/>
        <pc:sldMkLst>
          <pc:docMk/>
          <pc:sldMk cId="436226507" sldId="265"/>
        </pc:sldMkLst>
      </pc:sldChg>
      <pc:sldChg chg="addSp delSp modSp new mod modTransition">
        <pc:chgData name="Jannik Schmied" userId="979c4dd0-2f79-4228-bce0-a2710771d094" providerId="ADAL" clId="{E4CB496E-6271-8343-A3EA-A5E0B92E9F6C}" dt="2022-12-18T18:14:46.847" v="1589"/>
        <pc:sldMkLst>
          <pc:docMk/>
          <pc:sldMk cId="550265016" sldId="265"/>
        </pc:sldMkLst>
        <pc:spChg chg="del">
          <ac:chgData name="Jannik Schmied" userId="979c4dd0-2f79-4228-bce0-a2710771d094" providerId="ADAL" clId="{E4CB496E-6271-8343-A3EA-A5E0B92E9F6C}" dt="2022-12-17T14:30:16.325" v="859" actId="478"/>
          <ac:spMkLst>
            <pc:docMk/>
            <pc:sldMk cId="550265016" sldId="265"/>
            <ac:spMk id="2" creationId="{76B3FD30-8EFF-9785-7E15-C9CCBB0E1464}"/>
          </ac:spMkLst>
        </pc:spChg>
        <pc:spChg chg="add mod">
          <ac:chgData name="Jannik Schmied" userId="979c4dd0-2f79-4228-bce0-a2710771d094" providerId="ADAL" clId="{E4CB496E-6271-8343-A3EA-A5E0B92E9F6C}" dt="2022-12-18T18:07:49.912" v="1538"/>
          <ac:spMkLst>
            <pc:docMk/>
            <pc:sldMk cId="550265016" sldId="265"/>
            <ac:spMk id="2" creationId="{9D61848F-666A-4F68-3AE9-55687E4CD5CB}"/>
          </ac:spMkLst>
        </pc:spChg>
        <pc:spChg chg="mod">
          <ac:chgData name="Jannik Schmied" userId="979c4dd0-2f79-4228-bce0-a2710771d094" providerId="ADAL" clId="{E4CB496E-6271-8343-A3EA-A5E0B92E9F6C}" dt="2022-12-17T14:42:44.721" v="1163" actId="1076"/>
          <ac:spMkLst>
            <pc:docMk/>
            <pc:sldMk cId="550265016" sldId="265"/>
            <ac:spMk id="3" creationId="{5C64C974-9D41-C622-F75E-AB0623813233}"/>
          </ac:spMkLst>
        </pc:spChg>
        <pc:spChg chg="add del mod">
          <ac:chgData name="Jannik Schmied" userId="979c4dd0-2f79-4228-bce0-a2710771d094" providerId="ADAL" clId="{E4CB496E-6271-8343-A3EA-A5E0B92E9F6C}" dt="2022-12-17T14:30:45.939" v="864" actId="478"/>
          <ac:spMkLst>
            <pc:docMk/>
            <pc:sldMk cId="550265016" sldId="265"/>
            <ac:spMk id="4" creationId="{0805B380-FCAE-43DC-0E39-37DA47C6E7B2}"/>
          </ac:spMkLst>
        </pc:spChg>
        <pc:spChg chg="add mod">
          <ac:chgData name="Jannik Schmied" userId="979c4dd0-2f79-4228-bce0-a2710771d094" providerId="ADAL" clId="{E4CB496E-6271-8343-A3EA-A5E0B92E9F6C}" dt="2022-12-17T14:33:08.322" v="968" actId="1076"/>
          <ac:spMkLst>
            <pc:docMk/>
            <pc:sldMk cId="550265016" sldId="265"/>
            <ac:spMk id="5" creationId="{A54C07BB-5264-D5AC-AC45-40C923948699}"/>
          </ac:spMkLst>
        </pc:spChg>
        <pc:spChg chg="add mod">
          <ac:chgData name="Jannik Schmied" userId="979c4dd0-2f79-4228-bce0-a2710771d094" providerId="ADAL" clId="{E4CB496E-6271-8343-A3EA-A5E0B92E9F6C}" dt="2022-12-17T14:42:51.765" v="1166" actId="1076"/>
          <ac:spMkLst>
            <pc:docMk/>
            <pc:sldMk cId="550265016" sldId="265"/>
            <ac:spMk id="6" creationId="{9BDBEB73-8404-B508-8641-67C757C89BA6}"/>
          </ac:spMkLst>
        </pc:spChg>
        <pc:spChg chg="add mod">
          <ac:chgData name="Jannik Schmied" userId="979c4dd0-2f79-4228-bce0-a2710771d094" providerId="ADAL" clId="{E4CB496E-6271-8343-A3EA-A5E0B92E9F6C}" dt="2022-12-17T14:45:44.991" v="1256" actId="20577"/>
          <ac:spMkLst>
            <pc:docMk/>
            <pc:sldMk cId="550265016" sldId="265"/>
            <ac:spMk id="7" creationId="{F3874680-F2DD-533E-7F34-7A497474A1A2}"/>
          </ac:spMkLst>
        </pc:spChg>
        <pc:spChg chg="add mod">
          <ac:chgData name="Jannik Schmied" userId="979c4dd0-2f79-4228-bce0-a2710771d094" providerId="ADAL" clId="{E4CB496E-6271-8343-A3EA-A5E0B92E9F6C}" dt="2022-12-17T14:38:52.350" v="1010" actId="1076"/>
          <ac:spMkLst>
            <pc:docMk/>
            <pc:sldMk cId="550265016" sldId="265"/>
            <ac:spMk id="8" creationId="{8C04AD05-6262-04B3-831A-62E1C10BF8F0}"/>
          </ac:spMkLst>
        </pc:spChg>
        <pc:spChg chg="add mod">
          <ac:chgData name="Jannik Schmied" userId="979c4dd0-2f79-4228-bce0-a2710771d094" providerId="ADAL" clId="{E4CB496E-6271-8343-A3EA-A5E0B92E9F6C}" dt="2022-12-17T14:38:52.350" v="1010" actId="1076"/>
          <ac:spMkLst>
            <pc:docMk/>
            <pc:sldMk cId="550265016" sldId="265"/>
            <ac:spMk id="9" creationId="{FFDAC770-2806-ECF6-7144-4DB62C8D8152}"/>
          </ac:spMkLst>
        </pc:spChg>
        <pc:spChg chg="add mod">
          <ac:chgData name="Jannik Schmied" userId="979c4dd0-2f79-4228-bce0-a2710771d094" providerId="ADAL" clId="{E4CB496E-6271-8343-A3EA-A5E0B92E9F6C}" dt="2022-12-17T14:32:31.910" v="944" actId="1076"/>
          <ac:spMkLst>
            <pc:docMk/>
            <pc:sldMk cId="550265016" sldId="265"/>
            <ac:spMk id="10" creationId="{3D8B5B11-AA4E-14D8-F3F8-1CBA7675584A}"/>
          </ac:spMkLst>
        </pc:spChg>
        <pc:spChg chg="add mod">
          <ac:chgData name="Jannik Schmied" userId="979c4dd0-2f79-4228-bce0-a2710771d094" providerId="ADAL" clId="{E4CB496E-6271-8343-A3EA-A5E0B92E9F6C}" dt="2022-12-17T14:32:29.339" v="943" actId="1076"/>
          <ac:spMkLst>
            <pc:docMk/>
            <pc:sldMk cId="550265016" sldId="265"/>
            <ac:spMk id="11" creationId="{0B5FEBBA-C4EE-5DC1-D390-B20170E9B079}"/>
          </ac:spMkLst>
        </pc:spChg>
        <pc:spChg chg="add mod">
          <ac:chgData name="Jannik Schmied" userId="979c4dd0-2f79-4228-bce0-a2710771d094" providerId="ADAL" clId="{E4CB496E-6271-8343-A3EA-A5E0B92E9F6C}" dt="2022-12-17T14:38:55.628" v="1011" actId="1076"/>
          <ac:spMkLst>
            <pc:docMk/>
            <pc:sldMk cId="550265016" sldId="265"/>
            <ac:spMk id="12" creationId="{7B6DBC75-7622-362B-AC30-29A016B5BADE}"/>
          </ac:spMkLst>
        </pc:spChg>
        <pc:spChg chg="add mod">
          <ac:chgData name="Jannik Schmied" userId="979c4dd0-2f79-4228-bce0-a2710771d094" providerId="ADAL" clId="{E4CB496E-6271-8343-A3EA-A5E0B92E9F6C}" dt="2022-12-17T14:33:04.171" v="967" actId="14100"/>
          <ac:spMkLst>
            <pc:docMk/>
            <pc:sldMk cId="550265016" sldId="265"/>
            <ac:spMk id="13" creationId="{CE8B13C8-DE37-D74D-6DB1-04C12DEA6745}"/>
          </ac:spMkLst>
        </pc:spChg>
        <pc:spChg chg="add mod">
          <ac:chgData name="Jannik Schmied" userId="979c4dd0-2f79-4228-bce0-a2710771d094" providerId="ADAL" clId="{E4CB496E-6271-8343-A3EA-A5E0B92E9F6C}" dt="2022-12-17T14:44:06.189" v="1208" actId="1076"/>
          <ac:spMkLst>
            <pc:docMk/>
            <pc:sldMk cId="550265016" sldId="265"/>
            <ac:spMk id="14" creationId="{FC8E52DA-8F12-4F07-2E33-4DCF7EBAC886}"/>
          </ac:spMkLst>
        </pc:spChg>
        <pc:spChg chg="add mod">
          <ac:chgData name="Jannik Schmied" userId="979c4dd0-2f79-4228-bce0-a2710771d094" providerId="ADAL" clId="{E4CB496E-6271-8343-A3EA-A5E0B92E9F6C}" dt="2022-12-17T14:39:38.512" v="1029" actId="14100"/>
          <ac:spMkLst>
            <pc:docMk/>
            <pc:sldMk cId="550265016" sldId="265"/>
            <ac:spMk id="44" creationId="{CF251211-7B32-1576-7BBA-899E7A03BA0A}"/>
          </ac:spMkLst>
        </pc:spChg>
        <pc:spChg chg="add mod">
          <ac:chgData name="Jannik Schmied" userId="979c4dd0-2f79-4228-bce0-a2710771d094" providerId="ADAL" clId="{E4CB496E-6271-8343-A3EA-A5E0B92E9F6C}" dt="2022-12-17T14:47:15.105" v="1289" actId="1036"/>
          <ac:spMkLst>
            <pc:docMk/>
            <pc:sldMk cId="550265016" sldId="265"/>
            <ac:spMk id="45" creationId="{522DBF4E-DBC1-D085-7DDE-89A7A055F8B9}"/>
          </ac:spMkLst>
        </pc:spChg>
        <pc:spChg chg="add del">
          <ac:chgData name="Jannik Schmied" userId="979c4dd0-2f79-4228-bce0-a2710771d094" providerId="ADAL" clId="{E4CB496E-6271-8343-A3EA-A5E0B92E9F6C}" dt="2022-12-17T14:40:40.009" v="1117" actId="478"/>
          <ac:spMkLst>
            <pc:docMk/>
            <pc:sldMk cId="550265016" sldId="265"/>
            <ac:spMk id="48" creationId="{5942F382-3E5A-72C7-7678-346CA41A1FC5}"/>
          </ac:spMkLst>
        </pc:spChg>
        <pc:spChg chg="add mod">
          <ac:chgData name="Jannik Schmied" userId="979c4dd0-2f79-4228-bce0-a2710771d094" providerId="ADAL" clId="{E4CB496E-6271-8343-A3EA-A5E0B92E9F6C}" dt="2022-12-17T14:41:09.740" v="1120" actId="1076"/>
          <ac:spMkLst>
            <pc:docMk/>
            <pc:sldMk cId="550265016" sldId="265"/>
            <ac:spMk id="49" creationId="{836991A5-678C-EFB3-A418-A0035F604FAE}"/>
          </ac:spMkLst>
        </pc:spChg>
        <pc:spChg chg="add mod">
          <ac:chgData name="Jannik Schmied" userId="979c4dd0-2f79-4228-bce0-a2710771d094" providerId="ADAL" clId="{E4CB496E-6271-8343-A3EA-A5E0B92E9F6C}" dt="2022-12-17T14:41:16.524" v="1125" actId="1076"/>
          <ac:spMkLst>
            <pc:docMk/>
            <pc:sldMk cId="550265016" sldId="265"/>
            <ac:spMk id="50" creationId="{8D94D447-6134-E007-5197-0808EDA6C010}"/>
          </ac:spMkLst>
        </pc:spChg>
        <pc:spChg chg="add del mod">
          <ac:chgData name="Jannik Schmied" userId="979c4dd0-2f79-4228-bce0-a2710771d094" providerId="ADAL" clId="{E4CB496E-6271-8343-A3EA-A5E0B92E9F6C}" dt="2022-12-17T14:41:39.600" v="1128" actId="478"/>
          <ac:spMkLst>
            <pc:docMk/>
            <pc:sldMk cId="550265016" sldId="265"/>
            <ac:spMk id="51" creationId="{57E3D870-8F94-793E-D879-14788699F0AD}"/>
          </ac:spMkLst>
        </pc:spChg>
        <pc:spChg chg="add mod">
          <ac:chgData name="Jannik Schmied" userId="979c4dd0-2f79-4228-bce0-a2710771d094" providerId="ADAL" clId="{E4CB496E-6271-8343-A3EA-A5E0B92E9F6C}" dt="2022-12-18T18:02:34.824" v="1390" actId="14100"/>
          <ac:spMkLst>
            <pc:docMk/>
            <pc:sldMk cId="550265016" sldId="265"/>
            <ac:spMk id="52" creationId="{70585F9A-FC4D-AAD5-633C-D4C72D11017C}"/>
          </ac:spMkLst>
        </pc:spChg>
        <pc:spChg chg="add mod">
          <ac:chgData name="Jannik Schmied" userId="979c4dd0-2f79-4228-bce0-a2710771d094" providerId="ADAL" clId="{E4CB496E-6271-8343-A3EA-A5E0B92E9F6C}" dt="2022-12-17T14:43:25.906" v="1200" actId="1035"/>
          <ac:spMkLst>
            <pc:docMk/>
            <pc:sldMk cId="550265016" sldId="265"/>
            <ac:spMk id="53" creationId="{160E71AE-C014-E306-73CD-D0AADEE35603}"/>
          </ac:spMkLst>
        </pc:spChg>
        <pc:spChg chg="add mod">
          <ac:chgData name="Jannik Schmied" userId="979c4dd0-2f79-4228-bce0-a2710771d094" providerId="ADAL" clId="{E4CB496E-6271-8343-A3EA-A5E0B92E9F6C}" dt="2022-12-17T14:42:24.912" v="1154" actId="1076"/>
          <ac:spMkLst>
            <pc:docMk/>
            <pc:sldMk cId="550265016" sldId="265"/>
            <ac:spMk id="54" creationId="{141AD821-7F95-43CD-BB4F-34D0D4805BC1}"/>
          </ac:spMkLst>
        </pc:spChg>
        <pc:spChg chg="add del mod">
          <ac:chgData name="Jannik Schmied" userId="979c4dd0-2f79-4228-bce0-a2710771d094" providerId="ADAL" clId="{E4CB496E-6271-8343-A3EA-A5E0B92E9F6C}" dt="2022-12-17T14:42:28.371" v="1156"/>
          <ac:spMkLst>
            <pc:docMk/>
            <pc:sldMk cId="550265016" sldId="265"/>
            <ac:spMk id="55" creationId="{D0058305-4638-2CE2-2A87-F798455B208A}"/>
          </ac:spMkLst>
        </pc:spChg>
        <pc:spChg chg="add mod">
          <ac:chgData name="Jannik Schmied" userId="979c4dd0-2f79-4228-bce0-a2710771d094" providerId="ADAL" clId="{E4CB496E-6271-8343-A3EA-A5E0B92E9F6C}" dt="2022-12-17T14:42:38.421" v="1161" actId="20577"/>
          <ac:spMkLst>
            <pc:docMk/>
            <pc:sldMk cId="550265016" sldId="265"/>
            <ac:spMk id="56" creationId="{DB797B4C-C4D8-216B-9071-58A601FB8839}"/>
          </ac:spMkLst>
        </pc:spChg>
        <pc:spChg chg="add mod">
          <ac:chgData name="Jannik Schmied" userId="979c4dd0-2f79-4228-bce0-a2710771d094" providerId="ADAL" clId="{E4CB496E-6271-8343-A3EA-A5E0B92E9F6C}" dt="2022-12-17T14:43:46.735" v="1204" actId="1076"/>
          <ac:spMkLst>
            <pc:docMk/>
            <pc:sldMk cId="550265016" sldId="265"/>
            <ac:spMk id="57" creationId="{C6EA229A-1EAD-5103-7616-45425E34D8E3}"/>
          </ac:spMkLst>
        </pc:spChg>
        <pc:spChg chg="add mod">
          <ac:chgData name="Jannik Schmied" userId="979c4dd0-2f79-4228-bce0-a2710771d094" providerId="ADAL" clId="{E4CB496E-6271-8343-A3EA-A5E0B92E9F6C}" dt="2022-12-17T14:43:51.479" v="1205" actId="1076"/>
          <ac:spMkLst>
            <pc:docMk/>
            <pc:sldMk cId="550265016" sldId="265"/>
            <ac:spMk id="58" creationId="{7C08F9EE-D4D4-D18E-6749-7871907E36FB}"/>
          </ac:spMkLst>
        </pc:spChg>
        <pc:spChg chg="add mod">
          <ac:chgData name="Jannik Schmied" userId="979c4dd0-2f79-4228-bce0-a2710771d094" providerId="ADAL" clId="{E4CB496E-6271-8343-A3EA-A5E0B92E9F6C}" dt="2022-12-17T14:44:19.887" v="1210" actId="1076"/>
          <ac:spMkLst>
            <pc:docMk/>
            <pc:sldMk cId="550265016" sldId="265"/>
            <ac:spMk id="65" creationId="{EC1BA5E1-2E2F-F2DF-4C1F-9E7CA5F03B94}"/>
          </ac:spMkLst>
        </pc:spChg>
        <pc:spChg chg="add mod">
          <ac:chgData name="Jannik Schmied" userId="979c4dd0-2f79-4228-bce0-a2710771d094" providerId="ADAL" clId="{E4CB496E-6271-8343-A3EA-A5E0B92E9F6C}" dt="2022-12-17T14:47:08.913" v="1284" actId="1076"/>
          <ac:spMkLst>
            <pc:docMk/>
            <pc:sldMk cId="550265016" sldId="265"/>
            <ac:spMk id="72" creationId="{65AB0120-4406-7801-61BE-B241A6E7790B}"/>
          </ac:spMkLst>
        </pc:spChg>
        <pc:spChg chg="add mod">
          <ac:chgData name="Jannik Schmied" userId="979c4dd0-2f79-4228-bce0-a2710771d094" providerId="ADAL" clId="{E4CB496E-6271-8343-A3EA-A5E0B92E9F6C}" dt="2022-12-17T14:47:51.040" v="1313" actId="14100"/>
          <ac:spMkLst>
            <pc:docMk/>
            <pc:sldMk cId="550265016" sldId="265"/>
            <ac:spMk id="82" creationId="{4E179607-3007-D675-7C01-661EA95D15D4}"/>
          </ac:spMkLst>
        </pc:spChg>
        <pc:cxnChg chg="add mod">
          <ac:chgData name="Jannik Schmied" userId="979c4dd0-2f79-4228-bce0-a2710771d094" providerId="ADAL" clId="{E4CB496E-6271-8343-A3EA-A5E0B92E9F6C}" dt="2022-12-17T14:42:51.765" v="1166" actId="1076"/>
          <ac:cxnSpMkLst>
            <pc:docMk/>
            <pc:sldMk cId="550265016" sldId="265"/>
            <ac:cxnSpMk id="16" creationId="{7B8C60B6-41D1-E8A5-77D4-0B397639A38F}"/>
          </ac:cxnSpMkLst>
        </pc:cxnChg>
        <pc:cxnChg chg="add mod">
          <ac:chgData name="Jannik Schmied" userId="979c4dd0-2f79-4228-bce0-a2710771d094" providerId="ADAL" clId="{E4CB496E-6271-8343-A3EA-A5E0B92E9F6C}" dt="2022-12-17T14:42:51.765" v="1166" actId="1076"/>
          <ac:cxnSpMkLst>
            <pc:docMk/>
            <pc:sldMk cId="550265016" sldId="265"/>
            <ac:cxnSpMk id="18" creationId="{CCAD083B-5FAF-1810-1F9B-6BC75EF69F71}"/>
          </ac:cxnSpMkLst>
        </pc:cxnChg>
        <pc:cxnChg chg="add del mod">
          <ac:chgData name="Jannik Schmied" userId="979c4dd0-2f79-4228-bce0-a2710771d094" providerId="ADAL" clId="{E4CB496E-6271-8343-A3EA-A5E0B92E9F6C}" dt="2022-12-17T14:34:21.656" v="989" actId="478"/>
          <ac:cxnSpMkLst>
            <pc:docMk/>
            <pc:sldMk cId="550265016" sldId="265"/>
            <ac:cxnSpMk id="20" creationId="{489105FE-7F34-3B7E-8068-A4F78D9460A8}"/>
          </ac:cxnSpMkLst>
        </pc:cxnChg>
        <pc:cxnChg chg="add mod">
          <ac:chgData name="Jannik Schmied" userId="979c4dd0-2f79-4228-bce0-a2710771d094" providerId="ADAL" clId="{E4CB496E-6271-8343-A3EA-A5E0B92E9F6C}" dt="2022-12-17T14:38:52.350" v="1010" actId="1076"/>
          <ac:cxnSpMkLst>
            <pc:docMk/>
            <pc:sldMk cId="550265016" sldId="265"/>
            <ac:cxnSpMk id="22" creationId="{BBE2F54D-C963-6EA3-BF60-B2C9FFEEB5C8}"/>
          </ac:cxnSpMkLst>
        </pc:cxnChg>
        <pc:cxnChg chg="add mod">
          <ac:chgData name="Jannik Schmied" userId="979c4dd0-2f79-4228-bce0-a2710771d094" providerId="ADAL" clId="{E4CB496E-6271-8343-A3EA-A5E0B92E9F6C}" dt="2022-12-17T14:38:52.350" v="1010" actId="1076"/>
          <ac:cxnSpMkLst>
            <pc:docMk/>
            <pc:sldMk cId="550265016" sldId="265"/>
            <ac:cxnSpMk id="24" creationId="{A45CEC90-5F8F-B5A1-5EFB-882D2A06187D}"/>
          </ac:cxnSpMkLst>
        </pc:cxnChg>
        <pc:cxnChg chg="add mod">
          <ac:chgData name="Jannik Schmied" userId="979c4dd0-2f79-4228-bce0-a2710771d094" providerId="ADAL" clId="{E4CB496E-6271-8343-A3EA-A5E0B92E9F6C}" dt="2022-12-17T14:42:51.765" v="1166" actId="1076"/>
          <ac:cxnSpMkLst>
            <pc:docMk/>
            <pc:sldMk cId="550265016" sldId="265"/>
            <ac:cxnSpMk id="27" creationId="{27660ABD-CF0E-281F-F12F-3C6E0971E078}"/>
          </ac:cxnSpMkLst>
        </pc:cxnChg>
        <pc:cxnChg chg="add mod">
          <ac:chgData name="Jannik Schmied" userId="979c4dd0-2f79-4228-bce0-a2710771d094" providerId="ADAL" clId="{E4CB496E-6271-8343-A3EA-A5E0B92E9F6C}" dt="2022-12-17T14:47:08.913" v="1284" actId="1076"/>
          <ac:cxnSpMkLst>
            <pc:docMk/>
            <pc:sldMk cId="550265016" sldId="265"/>
            <ac:cxnSpMk id="29" creationId="{095EBFED-89B7-EC8B-4505-1416197CF227}"/>
          </ac:cxnSpMkLst>
        </pc:cxnChg>
        <pc:cxnChg chg="add mod">
          <ac:chgData name="Jannik Schmied" userId="979c4dd0-2f79-4228-bce0-a2710771d094" providerId="ADAL" clId="{E4CB496E-6271-8343-A3EA-A5E0B92E9F6C}" dt="2022-12-17T14:47:08.913" v="1284" actId="1076"/>
          <ac:cxnSpMkLst>
            <pc:docMk/>
            <pc:sldMk cId="550265016" sldId="265"/>
            <ac:cxnSpMk id="31" creationId="{82752009-24CD-12D0-CD1B-94A987D2FF7F}"/>
          </ac:cxnSpMkLst>
        </pc:cxnChg>
        <pc:cxnChg chg="add mod">
          <ac:chgData name="Jannik Schmied" userId="979c4dd0-2f79-4228-bce0-a2710771d094" providerId="ADAL" clId="{E4CB496E-6271-8343-A3EA-A5E0B92E9F6C}" dt="2022-12-17T14:44:06.189" v="1208" actId="1076"/>
          <ac:cxnSpMkLst>
            <pc:docMk/>
            <pc:sldMk cId="550265016" sldId="265"/>
            <ac:cxnSpMk id="33" creationId="{B54E4719-8AEB-8F38-5AE7-38F98165E97B}"/>
          </ac:cxnSpMkLst>
        </pc:cxnChg>
        <pc:cxnChg chg="add mod">
          <ac:chgData name="Jannik Schmied" userId="979c4dd0-2f79-4228-bce0-a2710771d094" providerId="ADAL" clId="{E4CB496E-6271-8343-A3EA-A5E0B92E9F6C}" dt="2022-12-17T14:35:40.001" v="1005" actId="13822"/>
          <ac:cxnSpMkLst>
            <pc:docMk/>
            <pc:sldMk cId="550265016" sldId="265"/>
            <ac:cxnSpMk id="35" creationId="{3D8C5B2A-27F8-5A2C-6DFE-20BF4E36ACAF}"/>
          </ac:cxnSpMkLst>
        </pc:cxnChg>
        <pc:cxnChg chg="add mod">
          <ac:chgData name="Jannik Schmied" userId="979c4dd0-2f79-4228-bce0-a2710771d094" providerId="ADAL" clId="{E4CB496E-6271-8343-A3EA-A5E0B92E9F6C}" dt="2022-12-17T14:38:55.628" v="1011" actId="1076"/>
          <ac:cxnSpMkLst>
            <pc:docMk/>
            <pc:sldMk cId="550265016" sldId="265"/>
            <ac:cxnSpMk id="37" creationId="{36C2FAAF-ECFA-E0DA-D77E-1F27B76B1177}"/>
          </ac:cxnSpMkLst>
        </pc:cxnChg>
        <pc:cxnChg chg="add mod">
          <ac:chgData name="Jannik Schmied" userId="979c4dd0-2f79-4228-bce0-a2710771d094" providerId="ADAL" clId="{E4CB496E-6271-8343-A3EA-A5E0B92E9F6C}" dt="2022-12-17T14:38:55.628" v="1011" actId="1076"/>
          <ac:cxnSpMkLst>
            <pc:docMk/>
            <pc:sldMk cId="550265016" sldId="265"/>
            <ac:cxnSpMk id="39" creationId="{93ED8D86-D176-2724-69CE-2E0A21020D6E}"/>
          </ac:cxnSpMkLst>
        </pc:cxnChg>
        <pc:cxnChg chg="add mod">
          <ac:chgData name="Jannik Schmied" userId="979c4dd0-2f79-4228-bce0-a2710771d094" providerId="ADAL" clId="{E4CB496E-6271-8343-A3EA-A5E0B92E9F6C}" dt="2022-12-17T14:47:08.913" v="1284" actId="1076"/>
          <ac:cxnSpMkLst>
            <pc:docMk/>
            <pc:sldMk cId="550265016" sldId="265"/>
            <ac:cxnSpMk id="71" creationId="{845A392D-B173-7A46-7E07-C942B8484F6C}"/>
          </ac:cxnSpMkLst>
        </pc:cxnChg>
      </pc:sldChg>
      <pc:sldChg chg="new del">
        <pc:chgData name="Jannik Schmied" userId="979c4dd0-2f79-4228-bce0-a2710771d094" providerId="ADAL" clId="{E4CB496E-6271-8343-A3EA-A5E0B92E9F6C}" dt="2022-12-17T14:29:44.875" v="806" actId="2696"/>
        <pc:sldMkLst>
          <pc:docMk/>
          <pc:sldMk cId="2213608283" sldId="265"/>
        </pc:sldMkLst>
      </pc:sldChg>
      <pc:sldMasterChg chg="addSp delSp modSp mod modSldLayout">
        <pc:chgData name="Jannik Schmied" userId="979c4dd0-2f79-4228-bce0-a2710771d094" providerId="ADAL" clId="{E4CB496E-6271-8343-A3EA-A5E0B92E9F6C}" dt="2022-12-18T18:05:19.314" v="1414"/>
        <pc:sldMasterMkLst>
          <pc:docMk/>
          <pc:sldMasterMk cId="1566217448" sldId="2147483680"/>
        </pc:sldMasterMkLst>
        <pc:spChg chg="add del mod">
          <ac:chgData name="Jannik Schmied" userId="979c4dd0-2f79-4228-bce0-a2710771d094" providerId="ADAL" clId="{E4CB496E-6271-8343-A3EA-A5E0B92E9F6C}" dt="2022-12-17T14:49:47.583" v="1355"/>
          <ac:spMkLst>
            <pc:docMk/>
            <pc:sldMasterMk cId="1566217448" sldId="2147483680"/>
            <ac:spMk id="3" creationId="{40370D1F-4614-0B2E-82DA-E78749BBE671}"/>
          </ac:spMkLst>
        </pc:spChg>
        <pc:sldLayoutChg chg="addSp delSp modSp mod">
          <pc:chgData name="Jannik Schmied" userId="979c4dd0-2f79-4228-bce0-a2710771d094" providerId="ADAL" clId="{E4CB496E-6271-8343-A3EA-A5E0B92E9F6C}" dt="2022-12-18T18:05:19.314" v="1414"/>
          <pc:sldLayoutMkLst>
            <pc:docMk/>
            <pc:sldMasterMk cId="1566217448" sldId="2147483680"/>
            <pc:sldLayoutMk cId="3063961505" sldId="2147483682"/>
          </pc:sldLayoutMkLst>
          <pc:spChg chg="add del mod">
            <ac:chgData name="Jannik Schmied" userId="979c4dd0-2f79-4228-bce0-a2710771d094" providerId="ADAL" clId="{E4CB496E-6271-8343-A3EA-A5E0B92E9F6C}" dt="2022-12-17T14:49:48.123" v="1356" actId="767"/>
            <ac:spMkLst>
              <pc:docMk/>
              <pc:sldMasterMk cId="1566217448" sldId="2147483680"/>
              <pc:sldLayoutMk cId="3063961505" sldId="2147483682"/>
              <ac:spMk id="2" creationId="{1E70754C-ADA8-6C04-4C00-E16B76E2AE88}"/>
            </ac:spMkLst>
          </pc:spChg>
          <pc:spChg chg="add del mod">
            <ac:chgData name="Jannik Schmied" userId="979c4dd0-2f79-4228-bce0-a2710771d094" providerId="ADAL" clId="{E4CB496E-6271-8343-A3EA-A5E0B92E9F6C}" dt="2022-12-18T18:05:18.394" v="1412"/>
            <ac:spMkLst>
              <pc:docMk/>
              <pc:sldMasterMk cId="1566217448" sldId="2147483680"/>
              <pc:sldLayoutMk cId="3063961505" sldId="2147483682"/>
              <ac:spMk id="2" creationId="{EF568E1B-077D-7585-9517-359B1B71C367}"/>
            </ac:spMkLst>
          </pc:spChg>
          <pc:spChg chg="add del mod">
            <ac:chgData name="Jannik Schmied" userId="979c4dd0-2f79-4228-bce0-a2710771d094" providerId="ADAL" clId="{E4CB496E-6271-8343-A3EA-A5E0B92E9F6C}" dt="2022-12-17T14:52:23.984" v="1365"/>
            <ac:spMkLst>
              <pc:docMk/>
              <pc:sldMasterMk cId="1566217448" sldId="2147483680"/>
              <pc:sldLayoutMk cId="3063961505" sldId="2147483682"/>
              <ac:spMk id="4" creationId="{C38716BD-C479-FC68-A4E9-00ED401B0128}"/>
            </ac:spMkLst>
          </pc:spChg>
          <pc:spChg chg="add del mod">
            <ac:chgData name="Jannik Schmied" userId="979c4dd0-2f79-4228-bce0-a2710771d094" providerId="ADAL" clId="{E4CB496E-6271-8343-A3EA-A5E0B92E9F6C}" dt="2022-12-18T18:05:19.314" v="1414"/>
            <ac:spMkLst>
              <pc:docMk/>
              <pc:sldMasterMk cId="1566217448" sldId="2147483680"/>
              <pc:sldLayoutMk cId="3063961505" sldId="2147483682"/>
              <ac:spMk id="4" creationId="{CB043C6F-D499-3896-1A4C-60F875AEC887}"/>
            </ac:spMkLst>
          </pc:spChg>
          <pc:spChg chg="add del mod">
            <ac:chgData name="Jannik Schmied" userId="979c4dd0-2f79-4228-bce0-a2710771d094" providerId="ADAL" clId="{E4CB496E-6271-8343-A3EA-A5E0B92E9F6C}" dt="2022-12-17T14:52:56.816" v="1368"/>
            <ac:spMkLst>
              <pc:docMk/>
              <pc:sldMasterMk cId="1566217448" sldId="2147483680"/>
              <pc:sldLayoutMk cId="3063961505" sldId="2147483682"/>
              <ac:spMk id="5" creationId="{CDEF06D8-DBFD-45A5-88FB-E40D4E1C1EFF}"/>
            </ac:spMkLst>
          </pc:spChg>
        </pc:sldLayoutChg>
        <pc:sldLayoutChg chg="addSp delSp modSp mod">
          <pc:chgData name="Jannik Schmied" userId="979c4dd0-2f79-4228-bce0-a2710771d094" providerId="ADAL" clId="{E4CB496E-6271-8343-A3EA-A5E0B92E9F6C}" dt="2022-12-17T14:52:12.762" v="1362"/>
          <pc:sldLayoutMkLst>
            <pc:docMk/>
            <pc:sldMasterMk cId="1566217448" sldId="2147483680"/>
            <pc:sldLayoutMk cId="844925027" sldId="2147483684"/>
          </pc:sldLayoutMkLst>
          <pc:spChg chg="add del mod">
            <ac:chgData name="Jannik Schmied" userId="979c4dd0-2f79-4228-bce0-a2710771d094" providerId="ADAL" clId="{E4CB496E-6271-8343-A3EA-A5E0B92E9F6C}" dt="2022-12-17T14:52:12.762" v="1362"/>
            <ac:spMkLst>
              <pc:docMk/>
              <pc:sldMasterMk cId="1566217448" sldId="2147483680"/>
              <pc:sldLayoutMk cId="844925027" sldId="2147483684"/>
              <ac:spMk id="2" creationId="{D4C66246-69DE-1D43-FC63-9CE07614334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6BED-0376-4EBC-A063-FB9ED2359FFC}" type="datetimeFigureOut">
              <a:rPr lang="de-DE" smtClean="0"/>
              <a:t>19.12.22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B668-6AA0-4D19-B567-25DFA0C048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5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2360" y="2583984"/>
            <a:ext cx="7772400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7772400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12" y="411294"/>
            <a:ext cx="2304488" cy="396274"/>
          </a:xfrm>
          <a:prstGeom prst="rect">
            <a:avLst/>
          </a:prstGeom>
        </p:spPr>
      </p:pic>
      <p:sp>
        <p:nvSpPr>
          <p:cNvPr id="10" name="Parallelogramm 9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12" y="411294"/>
            <a:ext cx="2304488" cy="396274"/>
          </a:xfrm>
          <a:prstGeom prst="rect">
            <a:avLst/>
          </a:prstGeom>
        </p:spPr>
      </p:pic>
      <p:sp>
        <p:nvSpPr>
          <p:cNvPr id="12" name="Parallelogramm 11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49" y="267568"/>
            <a:ext cx="3140311" cy="540000"/>
          </a:xfrm>
          <a:prstGeom prst="rect">
            <a:avLst/>
          </a:prstGeom>
        </p:spPr>
      </p:pic>
      <p:sp>
        <p:nvSpPr>
          <p:cNvPr id="24" name="Parallelogramm 23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5695212" y="4679032"/>
            <a:ext cx="3450626" cy="2200473"/>
            <a:chOff x="8751781" y="4676778"/>
            <a:chExt cx="3450626" cy="2200473"/>
          </a:xfrm>
        </p:grpSpPr>
        <p:sp>
          <p:nvSpPr>
            <p:cNvPr id="34" name="Freihandform 3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5" name="Parallelogramm 34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 35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7" name="Freihandform 36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625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60" y="1807540"/>
            <a:ext cx="7886700" cy="40333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Parallelogramm 14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m 15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6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106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m 16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m 10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m 17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245" y="1596002"/>
            <a:ext cx="3886200" cy="42382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6"/>
          <p:cNvSpPr>
            <a:spLocks noGrp="1"/>
          </p:cNvSpPr>
          <p:nvPr>
            <p:ph type="pic" sz="quarter" idx="13"/>
          </p:nvPr>
        </p:nvSpPr>
        <p:spPr>
          <a:xfrm>
            <a:off x="792360" y="1596002"/>
            <a:ext cx="3677090" cy="128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Parallelogramm 19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14"/>
          </p:nvPr>
        </p:nvSpPr>
        <p:spPr>
          <a:xfrm>
            <a:off x="792360" y="3071168"/>
            <a:ext cx="3677090" cy="128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5"/>
          </p:nvPr>
        </p:nvSpPr>
        <p:spPr>
          <a:xfrm>
            <a:off x="792360" y="4546334"/>
            <a:ext cx="3677090" cy="128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m 15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 24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25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68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360" y="1592263"/>
            <a:ext cx="3868340" cy="412487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948238" y="1592264"/>
            <a:ext cx="3730822" cy="41248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arallelogramm 17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m 18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m 21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9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003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360" y="1592263"/>
            <a:ext cx="3868340" cy="41248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10720" y="1592263"/>
            <a:ext cx="3868340" cy="41248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Parallelogramm 17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m 18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5875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m 21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003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792361" y="1592263"/>
            <a:ext cx="2574682" cy="41248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3453705" y="1592263"/>
            <a:ext cx="2574682" cy="41248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115050" y="1592263"/>
            <a:ext cx="2574682" cy="41248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9" name="Parallelogramm 18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m 20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 23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2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003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792360" y="1592263"/>
            <a:ext cx="7886699" cy="44053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Parallelogramm 13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m 15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92275" y="209862"/>
            <a:ext cx="7134670" cy="652072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003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rtfolie Partner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33153" y="3838469"/>
            <a:ext cx="6858000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Untertitel Arial 18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733153" y="2509185"/>
            <a:ext cx="7886700" cy="1325563"/>
          </a:xfrm>
        </p:spPr>
        <p:txBody>
          <a:bodyPr lIns="0" tIns="0" rIns="0" bIns="0">
            <a:noAutofit/>
          </a:bodyPr>
          <a:lstStyle>
            <a:lvl1pPr algn="l">
              <a:defRPr sz="3200" b="1" baseline="0">
                <a:latin typeface="+mn-lt"/>
              </a:defRPr>
            </a:lvl1pPr>
          </a:lstStyle>
          <a:p>
            <a:r>
              <a:rPr lang="de-DE" dirty="0"/>
              <a:t>Hauptüberschrift Arial 32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12" y="411294"/>
            <a:ext cx="2304488" cy="3962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4" y="300389"/>
            <a:ext cx="1995901" cy="609343"/>
          </a:xfrm>
          <a:prstGeom prst="rect">
            <a:avLst/>
          </a:prstGeom>
        </p:spPr>
      </p:pic>
      <p:sp>
        <p:nvSpPr>
          <p:cNvPr id="18" name="Parallelogramm 17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12" y="411294"/>
            <a:ext cx="2304488" cy="39627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4" y="300389"/>
            <a:ext cx="1995901" cy="609343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12" y="411294"/>
            <a:ext cx="2304488" cy="396274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4" y="300389"/>
            <a:ext cx="1995901" cy="609343"/>
          </a:xfrm>
          <a:prstGeom prst="rect">
            <a:avLst/>
          </a:prstGeom>
        </p:spPr>
      </p:pic>
      <p:sp>
        <p:nvSpPr>
          <p:cNvPr id="34" name="Parallelogramm 33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 userDrawn="1"/>
        </p:nvGrpSpPr>
        <p:grpSpPr>
          <a:xfrm>
            <a:off x="5693374" y="4666350"/>
            <a:ext cx="3450626" cy="2200473"/>
            <a:chOff x="8751781" y="4676778"/>
            <a:chExt cx="3450626" cy="2200473"/>
          </a:xfrm>
        </p:grpSpPr>
        <p:sp>
          <p:nvSpPr>
            <p:cNvPr id="36" name="Freihandform 3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7" name="Parallelogramm 3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 3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 3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967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360" y="971878"/>
            <a:ext cx="7886700" cy="8398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F26012-1255-4B4B-8A7B-C4780CFC4E3E}"/>
              </a:ext>
            </a:extLst>
          </p:cNvPr>
          <p:cNvSpPr txBox="1"/>
          <p:nvPr userDrawn="1"/>
        </p:nvSpPr>
        <p:spPr>
          <a:xfrm>
            <a:off x="2427229" y="6238853"/>
            <a:ext cx="5042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Titel der Präsentation</a:t>
            </a:r>
          </a:p>
          <a:p>
            <a:r>
              <a:rPr lang="de-DE" sz="900" dirty="0"/>
              <a:t>Bereich/Fakultät der HTW Dresden / </a:t>
            </a:r>
          </a:p>
          <a:p>
            <a:r>
              <a:rPr lang="de-DE" sz="900" dirty="0"/>
              <a:t>Name Vorname des Vortragenden / Anlass des Vortrages // Datum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D26033-1762-4870-9483-4CEF4DC07E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6C54F61-A1E8-47CB-9779-D3E6B8B97E1F}"/>
              </a:ext>
            </a:extLst>
          </p:cNvPr>
          <p:cNvSpPr txBox="1"/>
          <p:nvPr userDrawn="1"/>
        </p:nvSpPr>
        <p:spPr>
          <a:xfrm>
            <a:off x="7645059" y="6377352"/>
            <a:ext cx="706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D9D92F1D-975C-47D8-868C-52EBC9D0F66C}" type="slidenum">
              <a:rPr lang="de-DE" sz="900" smtClean="0"/>
              <a:t>‹#›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56621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96" r:id="rId8"/>
    <p:sldLayoutId id="214748368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TerraSearch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OCR und Suche in digitalisierten Bodenuntersuchungsdokumenten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5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745EAF0-BF04-D77B-B650-1AFEE93C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Architektur - Container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0FEAFD-64E8-C915-3C0D-9A4E255A3D09}"/>
              </a:ext>
            </a:extLst>
          </p:cNvPr>
          <p:cNvSpPr/>
          <p:nvPr/>
        </p:nvSpPr>
        <p:spPr>
          <a:xfrm>
            <a:off x="2658393" y="1566103"/>
            <a:ext cx="6178636" cy="4476279"/>
          </a:xfrm>
          <a:prstGeom prst="rect">
            <a:avLst/>
          </a:prstGeom>
          <a:solidFill>
            <a:srgbClr val="2497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CBA3A5-5AF2-9480-6CF6-5C95295E6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18" y="1118396"/>
            <a:ext cx="1328468" cy="34151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1287A0A-D556-0502-D29E-3130950F5FD7}"/>
              </a:ext>
            </a:extLst>
          </p:cNvPr>
          <p:cNvSpPr/>
          <p:nvPr/>
        </p:nvSpPr>
        <p:spPr>
          <a:xfrm>
            <a:off x="2834848" y="2027196"/>
            <a:ext cx="2812211" cy="38215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A8DD08-7CDE-7788-59A0-54DFFEDDEAE2}"/>
              </a:ext>
            </a:extLst>
          </p:cNvPr>
          <p:cNvSpPr/>
          <p:nvPr/>
        </p:nvSpPr>
        <p:spPr>
          <a:xfrm>
            <a:off x="2976119" y="2139341"/>
            <a:ext cx="2527540" cy="1751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603306-0FEB-4476-1122-2DA4E5E6794A}"/>
              </a:ext>
            </a:extLst>
          </p:cNvPr>
          <p:cNvSpPr/>
          <p:nvPr/>
        </p:nvSpPr>
        <p:spPr>
          <a:xfrm>
            <a:off x="2976119" y="3998329"/>
            <a:ext cx="2527540" cy="1751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4AAD90-5D63-F6E2-4106-EAA9BC588CF2}"/>
              </a:ext>
            </a:extLst>
          </p:cNvPr>
          <p:cNvSpPr/>
          <p:nvPr/>
        </p:nvSpPr>
        <p:spPr>
          <a:xfrm>
            <a:off x="5965398" y="2027196"/>
            <a:ext cx="2597383" cy="1863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BD62D5-E2CA-8A5E-95D5-400F12600E69}"/>
              </a:ext>
            </a:extLst>
          </p:cNvPr>
          <p:cNvSpPr/>
          <p:nvPr/>
        </p:nvSpPr>
        <p:spPr>
          <a:xfrm>
            <a:off x="5965398" y="4229640"/>
            <a:ext cx="2597383" cy="16190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8617B0-4B52-C647-146F-AA5EC82BC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4" y="2225603"/>
            <a:ext cx="288985" cy="2889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E77CFD6-9BEA-EAED-E03D-6AB3AA5865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5" y="2223267"/>
            <a:ext cx="731871" cy="28664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9654D14-5541-4C4A-9612-EAB7799118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10" y="4093005"/>
            <a:ext cx="709613" cy="3142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6721358-70A1-3C06-4E63-F10D02A005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1" y="2223957"/>
            <a:ext cx="1302589" cy="2859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4A8A3F3-7307-3201-E7F8-26DDF0831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2" y="4329543"/>
            <a:ext cx="672861" cy="33643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E8DD2995-4252-866E-DEBE-CFF310D5F90C}"/>
              </a:ext>
            </a:extLst>
          </p:cNvPr>
          <p:cNvSpPr txBox="1"/>
          <p:nvPr/>
        </p:nvSpPr>
        <p:spPr>
          <a:xfrm>
            <a:off x="3329804" y="3295274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File Handler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0FE086-5E99-CFFA-11C4-28417E2BB29F}"/>
              </a:ext>
            </a:extLst>
          </p:cNvPr>
          <p:cNvSpPr txBox="1"/>
          <p:nvPr/>
        </p:nvSpPr>
        <p:spPr>
          <a:xfrm>
            <a:off x="3338429" y="2723222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DB Handler</a:t>
            </a:r>
            <a:endParaRPr lang="en-GB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16A092B-E7A4-3BDD-1A69-09621B7F5E18}"/>
              </a:ext>
            </a:extLst>
          </p:cNvPr>
          <p:cNvSpPr txBox="1"/>
          <p:nvPr/>
        </p:nvSpPr>
        <p:spPr>
          <a:xfrm>
            <a:off x="3329803" y="4538117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OCR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E5A5ED-FE7F-6725-4192-80B89736249A}"/>
              </a:ext>
            </a:extLst>
          </p:cNvPr>
          <p:cNvSpPr txBox="1"/>
          <p:nvPr/>
        </p:nvSpPr>
        <p:spPr>
          <a:xfrm>
            <a:off x="3329802" y="5136570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Klassifikation</a:t>
            </a:r>
            <a:endParaRPr lang="en-GB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6C38E9B-5297-8C59-D5C5-2B1195744655}"/>
              </a:ext>
            </a:extLst>
          </p:cNvPr>
          <p:cNvSpPr txBox="1"/>
          <p:nvPr/>
        </p:nvSpPr>
        <p:spPr>
          <a:xfrm>
            <a:off x="6441026" y="2726733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</a:t>
            </a:r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8C950EE-62E4-2EB9-0928-5E9D450D948A}"/>
              </a:ext>
            </a:extLst>
          </p:cNvPr>
          <p:cNvSpPr txBox="1"/>
          <p:nvPr/>
        </p:nvSpPr>
        <p:spPr>
          <a:xfrm>
            <a:off x="6441026" y="3295038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DB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B07545E-ADAA-ED9B-C4A5-C8A23C480BAF}"/>
              </a:ext>
            </a:extLst>
          </p:cNvPr>
          <p:cNvSpPr txBox="1"/>
          <p:nvPr/>
        </p:nvSpPr>
        <p:spPr>
          <a:xfrm>
            <a:off x="581219" y="3294447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PDF Files</a:t>
            </a:r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6CD0C3-2E99-2C6D-C249-B172FE13FBF1}"/>
              </a:ext>
            </a:extLst>
          </p:cNvPr>
          <p:cNvSpPr txBox="1"/>
          <p:nvPr/>
        </p:nvSpPr>
        <p:spPr>
          <a:xfrm>
            <a:off x="6441025" y="4749986"/>
            <a:ext cx="17159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A8E0311-95C6-AD33-47F3-DFD78C4D73AB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429435" y="3475904"/>
            <a:ext cx="900369" cy="4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B96C73D-87CD-EDE5-A913-FAEFE168E223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4187788" y="3664606"/>
            <a:ext cx="1" cy="873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4F7B9D4-3AE9-09E7-25C9-3563FF636897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4187787" y="4907449"/>
            <a:ext cx="1" cy="229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C64AF229-3386-6A30-9690-781273946FC6}"/>
              </a:ext>
            </a:extLst>
          </p:cNvPr>
          <p:cNvCxnSpPr>
            <a:stCxn id="30" idx="3"/>
            <a:endCxn id="28" idx="3"/>
          </p:cNvCxnSpPr>
          <p:nvPr/>
        </p:nvCxnSpPr>
        <p:spPr>
          <a:xfrm flipV="1">
            <a:off x="5045771" y="2907888"/>
            <a:ext cx="8627" cy="2413348"/>
          </a:xfrm>
          <a:prstGeom prst="bentConnector3">
            <a:avLst>
              <a:gd name="adj1" fmla="val 274982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885EC95-F236-D490-593C-D818C2FA37FF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rot="16200000" flipH="1">
            <a:off x="5745956" y="1173679"/>
            <a:ext cx="3511" cy="3102597"/>
          </a:xfrm>
          <a:prstGeom prst="bentConnector3">
            <a:avLst>
              <a:gd name="adj1" fmla="val -45454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7EFD700-0DA3-D1C5-ABCE-D8976A61CC16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7299011" y="3096065"/>
            <a:ext cx="0" cy="198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538C696E-EA5D-B9D8-7D48-8C8B931002A5}"/>
              </a:ext>
            </a:extLst>
          </p:cNvPr>
          <p:cNvCxnSpPr>
            <a:stCxn id="34" idx="3"/>
            <a:endCxn id="31" idx="3"/>
          </p:cNvCxnSpPr>
          <p:nvPr/>
        </p:nvCxnSpPr>
        <p:spPr>
          <a:xfrm flipV="1">
            <a:off x="8156994" y="2911399"/>
            <a:ext cx="1" cy="2023253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928B26C-4AD4-9C28-AEA1-3630246B0C87}"/>
              </a:ext>
            </a:extLst>
          </p:cNvPr>
          <p:cNvSpPr txBox="1"/>
          <p:nvPr/>
        </p:nvSpPr>
        <p:spPr>
          <a:xfrm>
            <a:off x="2834848" y="1690778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113CDC6-5419-8C81-0ABA-0B99C043E97E}"/>
              </a:ext>
            </a:extLst>
          </p:cNvPr>
          <p:cNvSpPr txBox="1"/>
          <p:nvPr/>
        </p:nvSpPr>
        <p:spPr>
          <a:xfrm>
            <a:off x="5892903" y="1688059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D9622-0742-A680-1983-413679035CB6}"/>
              </a:ext>
            </a:extLst>
          </p:cNvPr>
          <p:cNvSpPr/>
          <p:nvPr/>
        </p:nvSpPr>
        <p:spPr>
          <a:xfrm>
            <a:off x="427383" y="3076929"/>
            <a:ext cx="2002052" cy="7979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19864-AAA0-40E2-0595-4392CE16EC38}"/>
              </a:ext>
            </a:extLst>
          </p:cNvPr>
          <p:cNvSpPr txBox="1"/>
          <p:nvPr/>
        </p:nvSpPr>
        <p:spPr>
          <a:xfrm>
            <a:off x="326849" y="2731525"/>
            <a:ext cx="18698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Sync</a:t>
            </a:r>
            <a:r>
              <a:rPr lang="de-DE" dirty="0"/>
              <a:t> Directory</a:t>
            </a:r>
          </a:p>
        </p:txBody>
      </p:sp>
      <p:sp>
        <p:nvSpPr>
          <p:cNvPr id="11" name="Textfeld 54">
            <a:extLst>
              <a:ext uri="{FF2B5EF4-FFF2-40B4-BE49-F238E27FC236}">
                <a16:creationId xmlns:a16="http://schemas.microsoft.com/office/drawing/2014/main" id="{FDC3E4CF-3C33-7EBB-B492-19B0D99BDAE9}"/>
              </a:ext>
            </a:extLst>
          </p:cNvPr>
          <p:cNvSpPr txBox="1"/>
          <p:nvPr/>
        </p:nvSpPr>
        <p:spPr>
          <a:xfrm>
            <a:off x="5892902" y="3898808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D7BFC-0DBD-506E-930A-3D37F2BCE71C}"/>
              </a:ext>
            </a:extLst>
          </p:cNvPr>
          <p:cNvSpPr txBox="1"/>
          <p:nvPr/>
        </p:nvSpPr>
        <p:spPr>
          <a:xfrm>
            <a:off x="2968831" y="6483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2B7B9-93F6-6827-D5E1-68A6415F50C5}"/>
              </a:ext>
            </a:extLst>
          </p:cNvPr>
          <p:cNvSpPr txBox="1"/>
          <p:nvPr/>
        </p:nvSpPr>
        <p:spPr>
          <a:xfrm>
            <a:off x="2428928" y="6237242"/>
            <a:ext cx="351845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TerraSearch</a:t>
            </a:r>
            <a:endParaRPr lang="de-DE" sz="900" dirty="0"/>
          </a:p>
          <a:p>
            <a:r>
              <a:rPr lang="de-DE" sz="900" dirty="0"/>
              <a:t>Fakultät Informatik/Mathematik HTW Dresden</a:t>
            </a:r>
          </a:p>
          <a:p>
            <a:r>
              <a:rPr lang="de-DE" sz="900" dirty="0"/>
              <a:t>Jannik Schmied, 19.12.2022</a:t>
            </a:r>
          </a:p>
        </p:txBody>
      </p:sp>
    </p:spTree>
    <p:extLst>
      <p:ext uri="{BB962C8B-B14F-4D97-AF65-F5344CB8AC3E}">
        <p14:creationId xmlns:p14="http://schemas.microsoft.com/office/powerpoint/2010/main" val="115594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4C974-9D41-C622-F75E-AB062381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Architektur - Klassifikation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C07BB-5264-D5AC-AC45-40C923948699}"/>
              </a:ext>
            </a:extLst>
          </p:cNvPr>
          <p:cNvSpPr/>
          <p:nvPr/>
        </p:nvSpPr>
        <p:spPr>
          <a:xfrm>
            <a:off x="765208" y="1443790"/>
            <a:ext cx="102027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BEB73-8404-B508-8641-67C757C89BA6}"/>
              </a:ext>
            </a:extLst>
          </p:cNvPr>
          <p:cNvSpPr/>
          <p:nvPr/>
        </p:nvSpPr>
        <p:spPr>
          <a:xfrm>
            <a:off x="2863516" y="1443791"/>
            <a:ext cx="2050181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Tesseract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74680-F2DD-533E-7F34-7A497474A1A2}"/>
              </a:ext>
            </a:extLst>
          </p:cNvPr>
          <p:cNvSpPr/>
          <p:nvPr/>
        </p:nvSpPr>
        <p:spPr>
          <a:xfrm>
            <a:off x="6092792" y="1443790"/>
            <a:ext cx="1742172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(OCR)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AD05-6262-04B3-831A-62E1C10BF8F0}"/>
              </a:ext>
            </a:extLst>
          </p:cNvPr>
          <p:cNvSpPr/>
          <p:nvPr/>
        </p:nvSpPr>
        <p:spPr>
          <a:xfrm>
            <a:off x="3089709" y="2639965"/>
            <a:ext cx="673769" cy="4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AC770-2806-ECF6-7144-4DB62C8D8152}"/>
              </a:ext>
            </a:extLst>
          </p:cNvPr>
          <p:cNvSpPr/>
          <p:nvPr/>
        </p:nvSpPr>
        <p:spPr>
          <a:xfrm>
            <a:off x="4013734" y="2639965"/>
            <a:ext cx="673769" cy="4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B5B11-AA4E-14D8-F3F8-1CBA7675584A}"/>
              </a:ext>
            </a:extLst>
          </p:cNvPr>
          <p:cNvSpPr/>
          <p:nvPr/>
        </p:nvSpPr>
        <p:spPr>
          <a:xfrm>
            <a:off x="6203481" y="3234088"/>
            <a:ext cx="1520791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Spacy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FEBBA-C4EE-5DC1-D390-B20170E9B079}"/>
              </a:ext>
            </a:extLst>
          </p:cNvPr>
          <p:cNvSpPr/>
          <p:nvPr/>
        </p:nvSpPr>
        <p:spPr>
          <a:xfrm>
            <a:off x="5881035" y="4908883"/>
            <a:ext cx="2165684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(</a:t>
            </a:r>
            <a:r>
              <a:rPr lang="de-DE" dirty="0" err="1"/>
              <a:t>tokenized</a:t>
            </a:r>
            <a:r>
              <a:rPr lang="de-DE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DBC75-7622-362B-AC30-29A016B5BADE}"/>
              </a:ext>
            </a:extLst>
          </p:cNvPr>
          <p:cNvSpPr/>
          <p:nvPr/>
        </p:nvSpPr>
        <p:spPr>
          <a:xfrm>
            <a:off x="3089709" y="4908883"/>
            <a:ext cx="1597794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8B13C8-DE37-D74D-6DB1-04C12DEA6745}"/>
              </a:ext>
            </a:extLst>
          </p:cNvPr>
          <p:cNvSpPr/>
          <p:nvPr/>
        </p:nvSpPr>
        <p:spPr>
          <a:xfrm>
            <a:off x="500514" y="4908883"/>
            <a:ext cx="154966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(final)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E52DA-8F12-4F07-2E33-4DCF7EBAC886}"/>
              </a:ext>
            </a:extLst>
          </p:cNvPr>
          <p:cNvSpPr/>
          <p:nvPr/>
        </p:nvSpPr>
        <p:spPr>
          <a:xfrm>
            <a:off x="4350618" y="3324480"/>
            <a:ext cx="1309035" cy="43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Transcript</a:t>
            </a: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C60B6-41D1-E8A5-77D4-0B397639A38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785486" y="1756611"/>
            <a:ext cx="10780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AD083B-5FAF-1810-1F9B-6BC75EF69F7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913697" y="1756611"/>
            <a:ext cx="11790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2F54D-C963-6EA3-BF60-B2C9FFEEB5C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426594" y="2435193"/>
            <a:ext cx="462012" cy="204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5CEC90-5F8F-B5A1-5EFB-882D2A06187D}"/>
              </a:ext>
            </a:extLst>
          </p:cNvPr>
          <p:cNvCxnSpPr>
            <a:cxnSpLocks/>
          </p:cNvCxnSpPr>
          <p:nvPr/>
        </p:nvCxnSpPr>
        <p:spPr>
          <a:xfrm flipH="1" flipV="1">
            <a:off x="3888606" y="2435193"/>
            <a:ext cx="524577" cy="204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660ABD-CF0E-281F-F12F-3C6E0971E078}"/>
              </a:ext>
            </a:extLst>
          </p:cNvPr>
          <p:cNvCxnSpPr>
            <a:endCxn id="6" idx="2"/>
          </p:cNvCxnSpPr>
          <p:nvPr/>
        </p:nvCxnSpPr>
        <p:spPr>
          <a:xfrm flipV="1">
            <a:off x="3888606" y="206943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5EBFED-89B7-EC8B-4505-1416197CF227}"/>
              </a:ext>
            </a:extLst>
          </p:cNvPr>
          <p:cNvCxnSpPr>
            <a:cxnSpLocks/>
            <a:stCxn id="72" idx="1"/>
            <a:endCxn id="14" idx="0"/>
          </p:cNvCxnSpPr>
          <p:nvPr/>
        </p:nvCxnSpPr>
        <p:spPr>
          <a:xfrm flipH="1">
            <a:off x="5005136" y="2650345"/>
            <a:ext cx="1748266" cy="67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752009-24CD-12D0-CD1B-94A987D2FF7F}"/>
              </a:ext>
            </a:extLst>
          </p:cNvPr>
          <p:cNvCxnSpPr>
            <a:cxnSpLocks/>
            <a:stCxn id="72" idx="2"/>
            <a:endCxn id="10" idx="0"/>
          </p:cNvCxnSpPr>
          <p:nvPr/>
        </p:nvCxnSpPr>
        <p:spPr>
          <a:xfrm>
            <a:off x="6963876" y="2804348"/>
            <a:ext cx="1" cy="429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4E4719-8AEB-8F38-5AE7-38F98165E97B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5659653" y="3539845"/>
            <a:ext cx="543828" cy="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8C5B2A-27F8-5A2C-6DFE-20BF4E36ACA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963877" y="3859730"/>
            <a:ext cx="0" cy="104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C2FAAF-ECFA-E0DA-D77E-1F27B76B117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4687503" y="5221704"/>
            <a:ext cx="119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ED8D86-D176-2724-69CE-2E0A21020D6E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050181" y="5221704"/>
            <a:ext cx="1039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251211-7B32-1576-7BBA-899E7A03BA0A}"/>
              </a:ext>
            </a:extLst>
          </p:cNvPr>
          <p:cNvSpPr txBox="1"/>
          <p:nvPr/>
        </p:nvSpPr>
        <p:spPr>
          <a:xfrm>
            <a:off x="3850106" y="2097455"/>
            <a:ext cx="64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Train</a:t>
            </a:r>
            <a:endParaRPr lang="de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2DBF4E-DBC1-D085-7DDE-89A7A055F8B9}"/>
              </a:ext>
            </a:extLst>
          </p:cNvPr>
          <p:cNvSpPr txBox="1"/>
          <p:nvPr/>
        </p:nvSpPr>
        <p:spPr>
          <a:xfrm rot="20322748">
            <a:off x="5088646" y="2668272"/>
            <a:ext cx="174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Manually</a:t>
            </a:r>
            <a:r>
              <a:rPr lang="de-DE" sz="1600" dirty="0"/>
              <a:t> </a:t>
            </a:r>
            <a:r>
              <a:rPr lang="de-DE" sz="1600" dirty="0" err="1"/>
              <a:t>correct</a:t>
            </a:r>
            <a:endParaRPr lang="de-DE" dirty="0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836991A5-678C-EFB3-A418-A0035F604FAE}"/>
              </a:ext>
            </a:extLst>
          </p:cNvPr>
          <p:cNvSpPr/>
          <p:nvPr/>
        </p:nvSpPr>
        <p:spPr>
          <a:xfrm rot="5400000">
            <a:off x="7642325" y="3254526"/>
            <a:ext cx="465756" cy="574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94D447-6134-E007-5197-0808EDA6C010}"/>
              </a:ext>
            </a:extLst>
          </p:cNvPr>
          <p:cNvSpPr txBox="1"/>
          <p:nvPr/>
        </p:nvSpPr>
        <p:spPr>
          <a:xfrm>
            <a:off x="8162222" y="3383707"/>
            <a:ext cx="64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NLP</a:t>
            </a:r>
            <a:endParaRPr lang="de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585F9A-FC4D-AAD5-633C-D4C72D11017C}"/>
              </a:ext>
            </a:extLst>
          </p:cNvPr>
          <p:cNvSpPr txBox="1"/>
          <p:nvPr/>
        </p:nvSpPr>
        <p:spPr>
          <a:xfrm>
            <a:off x="7186593" y="5567879"/>
            <a:ext cx="1748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Location Tagging</a:t>
            </a:r>
            <a:endParaRPr lang="de-DE" dirty="0"/>
          </a:p>
        </p:txBody>
      </p:sp>
      <p:sp>
        <p:nvSpPr>
          <p:cNvPr id="53" name="Circular Arrow 52">
            <a:extLst>
              <a:ext uri="{FF2B5EF4-FFF2-40B4-BE49-F238E27FC236}">
                <a16:creationId xmlns:a16="http://schemas.microsoft.com/office/drawing/2014/main" id="{160E71AE-C014-E306-73CD-D0AADEE35603}"/>
              </a:ext>
            </a:extLst>
          </p:cNvPr>
          <p:cNvSpPr/>
          <p:nvPr/>
        </p:nvSpPr>
        <p:spPr>
          <a:xfrm rot="10800000">
            <a:off x="6720838" y="5323036"/>
            <a:ext cx="465756" cy="574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141AD821-7F95-43CD-BB4F-34D0D4805BC1}"/>
              </a:ext>
            </a:extLst>
          </p:cNvPr>
          <p:cNvSpPr/>
          <p:nvPr/>
        </p:nvSpPr>
        <p:spPr>
          <a:xfrm>
            <a:off x="3617228" y="1078031"/>
            <a:ext cx="465756" cy="574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797B4C-C4D8-216B-9071-58A601FB8839}"/>
              </a:ext>
            </a:extLst>
          </p:cNvPr>
          <p:cNvSpPr txBox="1"/>
          <p:nvPr/>
        </p:nvSpPr>
        <p:spPr>
          <a:xfrm>
            <a:off x="4082984" y="1065890"/>
            <a:ext cx="64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OCR</a:t>
            </a:r>
            <a:endParaRPr lang="de-DE" dirty="0"/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C6EA229A-1EAD-5103-7616-45425E34D8E3}"/>
              </a:ext>
            </a:extLst>
          </p:cNvPr>
          <p:cNvSpPr/>
          <p:nvPr/>
        </p:nvSpPr>
        <p:spPr>
          <a:xfrm>
            <a:off x="3648242" y="4493712"/>
            <a:ext cx="465756" cy="574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08F9EE-D4D4-D18E-6749-7871907E36FB}"/>
              </a:ext>
            </a:extLst>
          </p:cNvPr>
          <p:cNvSpPr txBox="1"/>
          <p:nvPr/>
        </p:nvSpPr>
        <p:spPr>
          <a:xfrm>
            <a:off x="3253339" y="4159510"/>
            <a:ext cx="127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Spell</a:t>
            </a:r>
            <a:r>
              <a:rPr lang="de-DE" sz="1600" dirty="0"/>
              <a:t> Check</a:t>
            </a:r>
            <a:endParaRPr lang="de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1BA5E1-2E2F-F2DF-4C1F-9E7CA5F03B94}"/>
              </a:ext>
            </a:extLst>
          </p:cNvPr>
          <p:cNvSpPr txBox="1"/>
          <p:nvPr/>
        </p:nvSpPr>
        <p:spPr>
          <a:xfrm>
            <a:off x="5609915" y="3541546"/>
            <a:ext cx="64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Train</a:t>
            </a:r>
            <a:endParaRPr lang="de-DE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5A392D-B173-7A46-7E07-C942B8484F6C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>
          <a:xfrm flipH="1">
            <a:off x="6963876" y="2069432"/>
            <a:ext cx="2" cy="4269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65AB0120-4406-7801-61BE-B241A6E7790B}"/>
              </a:ext>
            </a:extLst>
          </p:cNvPr>
          <p:cNvSpPr/>
          <p:nvPr/>
        </p:nvSpPr>
        <p:spPr>
          <a:xfrm>
            <a:off x="6753402" y="2496341"/>
            <a:ext cx="420947" cy="308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179607-3007-D675-7C01-661EA95D15D4}"/>
              </a:ext>
            </a:extLst>
          </p:cNvPr>
          <p:cNvSpPr txBox="1"/>
          <p:nvPr/>
        </p:nvSpPr>
        <p:spPr>
          <a:xfrm>
            <a:off x="6948106" y="2818135"/>
            <a:ext cx="136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Classify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1848F-666A-4F68-3AE9-55687E4CD5CB}"/>
              </a:ext>
            </a:extLst>
          </p:cNvPr>
          <p:cNvSpPr txBox="1"/>
          <p:nvPr/>
        </p:nvSpPr>
        <p:spPr>
          <a:xfrm>
            <a:off x="2428928" y="6237242"/>
            <a:ext cx="351845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TerraSearch</a:t>
            </a:r>
            <a:endParaRPr lang="de-DE" sz="900" dirty="0"/>
          </a:p>
          <a:p>
            <a:r>
              <a:rPr lang="de-DE" sz="900" dirty="0"/>
              <a:t>Fakultät Informatik/Mathematik HTW Dresden</a:t>
            </a:r>
          </a:p>
          <a:p>
            <a:r>
              <a:rPr lang="de-DE" sz="900" dirty="0"/>
              <a:t>Jannik Schmied, 19.12.2022</a:t>
            </a:r>
          </a:p>
        </p:txBody>
      </p:sp>
    </p:spTree>
    <p:extLst>
      <p:ext uri="{BB962C8B-B14F-4D97-AF65-F5344CB8AC3E}">
        <p14:creationId xmlns:p14="http://schemas.microsoft.com/office/powerpoint/2010/main" val="5502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EBD11D-1511-03E5-97C9-A4FED568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01" y="2005030"/>
            <a:ext cx="4366049" cy="3089115"/>
          </a:xfrm>
        </p:spPr>
        <p:txBody>
          <a:bodyPr/>
          <a:lstStyle/>
          <a:p>
            <a:r>
              <a:rPr lang="de-DE" dirty="0"/>
              <a:t>Trainiert mit 8 Dokumenten (24 Seiten)</a:t>
            </a:r>
          </a:p>
          <a:p>
            <a:r>
              <a:rPr lang="de-DE" dirty="0"/>
              <a:t>Erkennungsrate vor Training: 36%</a:t>
            </a:r>
          </a:p>
          <a:p>
            <a:r>
              <a:rPr lang="de-DE" dirty="0"/>
              <a:t>Erkennungsrate nach Training: 96%</a:t>
            </a:r>
          </a:p>
          <a:p>
            <a:r>
              <a:rPr lang="de-DE" dirty="0"/>
              <a:t>Herausforderungen:</a:t>
            </a:r>
          </a:p>
          <a:p>
            <a:pPr lvl="1"/>
            <a:r>
              <a:rPr lang="de-DE" dirty="0"/>
              <a:t>Schlecht lesbare Inhalte durch </a:t>
            </a:r>
            <a:br>
              <a:rPr lang="de-DE" dirty="0"/>
            </a:br>
            <a:r>
              <a:rPr lang="de-DE" dirty="0"/>
              <a:t>geringen Kontrast</a:t>
            </a:r>
          </a:p>
          <a:p>
            <a:pPr lvl="1"/>
            <a:r>
              <a:rPr lang="de-DE" dirty="0"/>
              <a:t>Niedrig-qualitative Scans</a:t>
            </a:r>
            <a:br>
              <a:rPr lang="de-DE" dirty="0"/>
            </a:br>
            <a:r>
              <a:rPr lang="de-DE" dirty="0"/>
              <a:t>(knicke, schief, stark gealtert)</a:t>
            </a:r>
          </a:p>
          <a:p>
            <a:pPr lvl="1"/>
            <a:r>
              <a:rPr lang="de-DE" dirty="0"/>
              <a:t>Unterschiedliche Schriftarten bzw.</a:t>
            </a:r>
            <a:br>
              <a:rPr lang="de-DE" dirty="0"/>
            </a:br>
            <a:r>
              <a:rPr lang="de-DE" dirty="0"/>
              <a:t>handschriftliche Formeln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13D0B-92ED-303A-A76A-D6A3506D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84" y="2108906"/>
            <a:ext cx="3841817" cy="2881362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46D0D6D-27D5-E5BA-25EA-062D164E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OCR Modell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AE684-D463-4FEB-F000-F8F39EC06AE3}"/>
              </a:ext>
            </a:extLst>
          </p:cNvPr>
          <p:cNvSpPr txBox="1"/>
          <p:nvPr/>
        </p:nvSpPr>
        <p:spPr>
          <a:xfrm>
            <a:off x="2428928" y="6237242"/>
            <a:ext cx="351845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TerraSearch</a:t>
            </a:r>
            <a:endParaRPr lang="de-DE" sz="900" dirty="0"/>
          </a:p>
          <a:p>
            <a:r>
              <a:rPr lang="de-DE" sz="900" dirty="0"/>
              <a:t>Fakultät Informatik/Mathematik HTW Dresden</a:t>
            </a:r>
          </a:p>
          <a:p>
            <a:r>
              <a:rPr lang="de-DE" sz="900" dirty="0"/>
              <a:t>Jannik Schmied, 19.12.2022</a:t>
            </a:r>
          </a:p>
        </p:txBody>
      </p:sp>
    </p:spTree>
    <p:extLst>
      <p:ext uri="{BB962C8B-B14F-4D97-AF65-F5344CB8AC3E}">
        <p14:creationId xmlns:p14="http://schemas.microsoft.com/office/powerpoint/2010/main" val="35806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BEA0F0-9472-B01D-9962-419E5DB3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werden nach Klassifikation in Datenbank-Container abgelegt</a:t>
            </a:r>
          </a:p>
          <a:p>
            <a:r>
              <a:rPr lang="de-DE" dirty="0"/>
              <a:t>Durchsuchbar nach Inhalt, Ort</a:t>
            </a:r>
          </a:p>
          <a:p>
            <a:r>
              <a:rPr lang="de-DE" dirty="0"/>
              <a:t>Kartenansicht über Web App</a:t>
            </a:r>
          </a:p>
          <a:p>
            <a:r>
              <a:rPr lang="de-DE" dirty="0"/>
              <a:t>Herausforderungen: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Übertragung erkannter Locations in Karte (via Google Maps </a:t>
            </a:r>
            <a:r>
              <a:rPr lang="de-DE" dirty="0" err="1">
                <a:sym typeface="Wingdings" panose="05000000000000000000" pitchFamily="2" charset="2"/>
              </a:rPr>
              <a:t>Geocoding</a:t>
            </a:r>
            <a:r>
              <a:rPr lang="de-DE" dirty="0">
                <a:sym typeface="Wingdings" panose="05000000000000000000" pitchFamily="2" charset="2"/>
              </a:rPr>
              <a:t>  z.T. noch falsche Ergebnisse)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Unterscheidung Ort des Gutachtens, andere Adressen (manuelle Verifikation notwendig)  „Human-in-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-Loop“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1AE0B3B-D811-799E-2D33-0864BCC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 &amp; Analyse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8D83C-0C24-FCFC-5EEC-EE9F3D60ABE2}"/>
              </a:ext>
            </a:extLst>
          </p:cNvPr>
          <p:cNvSpPr txBox="1"/>
          <p:nvPr/>
        </p:nvSpPr>
        <p:spPr>
          <a:xfrm>
            <a:off x="2428928" y="6237242"/>
            <a:ext cx="351845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TerraSearch</a:t>
            </a:r>
            <a:endParaRPr lang="de-DE" sz="900" dirty="0"/>
          </a:p>
          <a:p>
            <a:r>
              <a:rPr lang="de-DE" sz="900" dirty="0"/>
              <a:t>Fakultät Informatik/Mathematik HTW Dresden</a:t>
            </a:r>
          </a:p>
          <a:p>
            <a:r>
              <a:rPr lang="de-DE" sz="900" dirty="0"/>
              <a:t>Jannik Schmied, 19.12.2022</a:t>
            </a:r>
          </a:p>
        </p:txBody>
      </p:sp>
    </p:spTree>
    <p:extLst>
      <p:ext uri="{BB962C8B-B14F-4D97-AF65-F5344CB8AC3E}">
        <p14:creationId xmlns:p14="http://schemas.microsoft.com/office/powerpoint/2010/main" val="34586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D9B27-AC64-B17A-7687-816F18DF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2B00-1982-AA85-A24C-01483DCC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413" y="3315080"/>
            <a:ext cx="1781174" cy="227839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LIVE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C6F7B-A09B-2F3B-E217-075BD7CD8278}"/>
              </a:ext>
            </a:extLst>
          </p:cNvPr>
          <p:cNvSpPr txBox="1"/>
          <p:nvPr/>
        </p:nvSpPr>
        <p:spPr>
          <a:xfrm>
            <a:off x="2428928" y="6237242"/>
            <a:ext cx="351845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TerraSearch</a:t>
            </a:r>
            <a:endParaRPr lang="de-DE" sz="900" dirty="0"/>
          </a:p>
          <a:p>
            <a:r>
              <a:rPr lang="de-DE" sz="900" dirty="0"/>
              <a:t>Fakultät Informatik/Mathematik HTW Dresden</a:t>
            </a:r>
          </a:p>
          <a:p>
            <a:r>
              <a:rPr lang="de-DE" sz="900" dirty="0"/>
              <a:t>Jannik Schmied, 19.12.2022</a:t>
            </a:r>
          </a:p>
        </p:txBody>
      </p:sp>
    </p:spTree>
    <p:extLst>
      <p:ext uri="{BB962C8B-B14F-4D97-AF65-F5344CB8AC3E}">
        <p14:creationId xmlns:p14="http://schemas.microsoft.com/office/powerpoint/2010/main" val="2149520252"/>
      </p:ext>
    </p:extLst>
  </p:cSld>
  <p:clrMapOvr>
    <a:masterClrMapping/>
  </p:clrMapOvr>
</p:sld>
</file>

<file path=ppt/theme/theme1.xml><?xml version="1.0" encoding="utf-8"?>
<a:theme xmlns:a="http://schemas.openxmlformats.org/drawingml/2006/main" name="HTW_PPP_2021">
  <a:themeElements>
    <a:clrScheme name="Hochschule für Technik und Wirtscha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_PPP_2021" id="{5FA9C553-414B-4648-9A21-DC8713AB35FE}" vid="{64EB78C5-B9A7-492A-A796-95FB846665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229</Words>
  <Application>Microsoft Macintosh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HTW_PPP_2021</vt:lpstr>
      <vt:lpstr>TerraSearch</vt:lpstr>
      <vt:lpstr>Software Architektur - Container</vt:lpstr>
      <vt:lpstr>Software Architektur - Klassifikation</vt:lpstr>
      <vt:lpstr>OCR Modell</vt:lpstr>
      <vt:lpstr>Datenspeicherung &amp; Analyse</vt:lpstr>
      <vt:lpstr>Web App</vt:lpstr>
    </vt:vector>
  </TitlesOfParts>
  <Manager/>
  <Company>HTW Dresden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TerraSearch</dc:title>
  <dc:subject/>
  <dc:creator>Schmied, Jannik</dc:creator>
  <cp:keywords/>
  <dc:description/>
  <cp:lastModifiedBy>Jannik Schmied</cp:lastModifiedBy>
  <cp:revision>89</cp:revision>
  <dcterms:created xsi:type="dcterms:W3CDTF">2021-03-09T10:05:25Z</dcterms:created>
  <dcterms:modified xsi:type="dcterms:W3CDTF">2022-12-19T08:36:09Z</dcterms:modified>
  <cp:category/>
</cp:coreProperties>
</file>