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3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632E-5712-4730-AAA8-E04C27A2C6E5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7FE5-312F-4741-89A9-B892AB6204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Bleach marks </a:t>
            </a:r>
            <a:br>
              <a:rPr lang="en-US" dirty="0" smtClean="0"/>
            </a:br>
            <a:r>
              <a:rPr lang="en-US" dirty="0" smtClean="0"/>
              <a:t>One month after…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                         Dec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53059" cy="508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7400" y="35052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38100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1242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27432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860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1.1850    0.1400    1.4450   80.3400    0.3100   16.5800</a:t>
            </a:r>
          </a:p>
          <a:p>
            <a:r>
              <a:rPr lang="en-US" dirty="0" smtClean="0"/>
              <a:t>    0.2000   28.5500    0.8950   51.8050    0.1500   18.4000</a:t>
            </a:r>
          </a:p>
          <a:p>
            <a:r>
              <a:rPr lang="en-US" dirty="0" smtClean="0"/>
              <a:t>    0.4150    0.9250    2.3450   32.6700    0.3800   63.2650</a:t>
            </a:r>
          </a:p>
          <a:p>
            <a:r>
              <a:rPr lang="en-US" dirty="0" smtClean="0"/>
              <a:t>    1.2250    0.4950    0.9850   77.5500    0.1150   19.6300</a:t>
            </a:r>
          </a:p>
          <a:p>
            <a:r>
              <a:rPr lang="en-US" dirty="0" smtClean="0"/>
              <a:t>    0.1700    0.0150    0.4400   85.2150    0.3150   13.8450</a:t>
            </a:r>
          </a:p>
          <a:p>
            <a:r>
              <a:rPr lang="en-US" dirty="0" smtClean="0"/>
              <a:t>    0.2250    0.5250    0.6900    7.1750    0.0750   91.3100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1219200"/>
            <a:ext cx="987742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Bleach marks  One month after…</vt:lpstr>
      <vt:lpstr>Nov                          Dec </vt:lpstr>
      <vt:lpstr>Classifier’s Performance</vt:lpstr>
      <vt:lpstr>Feature projection</vt:lpstr>
    </vt:vector>
  </TitlesOfParts>
  <Company>Caltech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Bleach marks  One month after…</dc:title>
  <dc:creator>Shay Ohayon</dc:creator>
  <cp:lastModifiedBy>Shay Ohayon</cp:lastModifiedBy>
  <cp:revision>1</cp:revision>
  <dcterms:created xsi:type="dcterms:W3CDTF">2009-12-22T06:26:00Z</dcterms:created>
  <dcterms:modified xsi:type="dcterms:W3CDTF">2009-12-22T06:35:34Z</dcterms:modified>
</cp:coreProperties>
</file>