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BC9A7-0C1D-34A7-1BDD-51A2041D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C9836E-4D4B-0061-332D-A4647536F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36FB62-AD94-5C22-E43F-845BDD37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19341D-FE36-EFA9-F36E-5BB86DF5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64B0C-4462-9566-FAA6-82B686A8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E3FEA-7A68-D637-80A2-E1871047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F93D7B-7D5B-633F-56FB-FFF4049E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936B02-F56C-CD7C-DA61-B1B9496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8D8EB6-5AEF-DD98-14CC-B5321866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59846-F36D-B76A-006C-CC907709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918AAA4-99FC-A8B6-B354-19F367772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9BCCF9-CEDD-7F9A-EED9-48C0CD103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929872-938C-F3E7-FF30-1329BCB4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67D045-90CC-7B25-A63F-C06CF687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1F945-7C04-08F3-E1C3-3E1AC5C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13BCD-A299-886C-B7CA-650C90EF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145ABF-0795-F02C-72A7-1C1D2FF5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1CCC27-A3B9-0625-7EA6-4A13E121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716B50-69D7-FE5A-D574-FD058D7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77F21E-FCA3-7C18-6199-45171D28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8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1CAAD-275F-F10B-05D6-F727C887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F4AEDB-D464-4B06-4495-DD29E09B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7D58CE-0016-2EDC-BCD3-E883827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0F6BD2-F166-8842-0875-55FD9617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EFC5C-A714-A71B-2FC5-80D397E9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E2392-CF52-BCF6-B4C9-59757B45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868891-9338-1A2D-F117-520A16B46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75916C-6E0C-F4C0-6C06-A4D60F19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6CBD3A-17AA-ADDF-C5B2-49376EC4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084083-B1AB-D9D2-F63E-E15B0B8C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AFC32D-60D6-6B9D-7318-D7DA96C7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9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86D53-7315-889B-1F1E-79A5EDC6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3E932D-FFB7-C119-99A9-84FD88F3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F33916-A222-CAEA-6EE5-CAB110FD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D60134-9570-889B-169C-200279668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D2A837-A8D7-FFC7-AE32-5F037AC0F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E7E2B5-D5DE-1E27-C549-A6501D34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F9734E0-C73E-47AF-0E0B-0CB02613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2FECC3-BF27-2EEA-C356-9C110327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3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09CC4-799E-DBE2-5946-75A53A14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1E3D5D-081D-E9C9-00C7-C5926CAF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5E3644-D5AF-81D6-5706-34357544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01C96E-EC56-3A3C-97E8-859A8552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4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6500BCB-8583-9E9F-578F-C34D1696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0C9807-6A50-AC5D-E375-CA5EF3B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2FE8C3-208C-B44D-8F36-41C6CA58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D03DC-AA3C-C6AA-689A-3BA353F4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5F444-007C-380E-D4F9-D152CE08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005DD8-DFCA-26EB-71D7-619FEE63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351169-E43A-9127-CF43-5E21FE18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1D5C5D-E5B1-F520-3E9B-4DA467C2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E96CCA-6916-A1A8-EFDB-0CE1C9A2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EC851-2436-948C-1D5F-04D318B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8A73633-4F20-F981-77D0-BDCA693BB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23616E-3CFA-6730-C79A-71D824BC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106D40-936D-6D5E-AD4C-79297ECE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A198C-40ED-DF90-6976-60586F1A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15C695-248A-4DC6-3513-59A88630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64B7C5-A786-70D3-D45A-1F4B46E8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81299B-BA24-3016-B4CB-A727F7B81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0C8CBD-D77A-7014-5A66-EA8BAEB52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7478-F9BB-420E-BAB0-6D8958DF9101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0557DF-BD46-2AF0-5E70-3AA6B1613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3B909C-ECE8-2580-4D89-A61B857D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27C3E-057B-45B2-90AE-22FA0A941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xmlns="" id="{A7AE9420-2F7D-28B8-BF10-5B62B10D70B4}"/>
              </a:ext>
            </a:extLst>
          </p:cNvPr>
          <p:cNvSpPr/>
          <p:nvPr/>
        </p:nvSpPr>
        <p:spPr>
          <a:xfrm>
            <a:off x="219857" y="116173"/>
            <a:ext cx="5416446" cy="3207896"/>
          </a:xfrm>
          <a:prstGeom prst="cloud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</a:rPr>
              <a:t>চলতি সময় থমকে দাঁড়ায় 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</a:rPr>
              <a:t>জেগে জেগে স্বপ্ন দেখি হায়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</a:rPr>
              <a:t>তোমার ই হাত ধরতে চায় ফাগুন হাওয়ায়</a:t>
            </a:r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 </a:t>
            </a:r>
            <a:endParaRPr lang="en-GB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xmlns="" id="{E4A1091F-F502-8E2D-CC43-8FC490D40243}"/>
              </a:ext>
            </a:extLst>
          </p:cNvPr>
          <p:cNvSpPr/>
          <p:nvPr/>
        </p:nvSpPr>
        <p:spPr>
          <a:xfrm>
            <a:off x="6096000" y="116173"/>
            <a:ext cx="5416446" cy="3207896"/>
          </a:xfrm>
          <a:prstGeom prst="cloud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কি মায়ার কোন সে নেশায়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বারে বার মন ছুঁতে চায়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চেনা মুখ ঘুরপাক খায় চোখের </a:t>
            </a:r>
            <a:r>
              <a:rPr lang="bn-IN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পাতায়</a:t>
            </a:r>
            <a:r>
              <a:rPr lang="en-US" sz="280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</a:t>
            </a:r>
            <a:endParaRPr lang="en-GB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xmlns="" id="{2AB6411F-DB10-A122-6E24-500ED2A47C8C}"/>
              </a:ext>
            </a:extLst>
          </p:cNvPr>
          <p:cNvSpPr/>
          <p:nvPr/>
        </p:nvSpPr>
        <p:spPr>
          <a:xfrm>
            <a:off x="309796" y="3533931"/>
            <a:ext cx="5416446" cy="3207896"/>
          </a:xfrm>
          <a:prstGeom prst="cloud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আমি বার বার বহুবার তোমাকে চাই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আমি বার বার হাজার বার তোমাকে চাই </a:t>
            </a:r>
            <a:endParaRPr lang="en-GB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xmlns="" id="{CE08CE1A-58F5-D6F1-731E-6AF215F14209}"/>
              </a:ext>
            </a:extLst>
          </p:cNvPr>
          <p:cNvSpPr/>
          <p:nvPr/>
        </p:nvSpPr>
        <p:spPr>
          <a:xfrm>
            <a:off x="6285875" y="3324069"/>
            <a:ext cx="5416446" cy="3207896"/>
          </a:xfrm>
          <a:prstGeom prst="cloud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তুমি আমি আর নিরবতা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শুনতে কি পাও এই মনের কথা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ঘোর আঁধারেও তোমায় দেখি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তুমি কবিতা তুমি কবি </a:t>
            </a:r>
            <a:endParaRPr lang="en-GB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06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xmlns="" id="{CA31067C-B6B7-8054-78C0-D1C7EC27DF21}"/>
              </a:ext>
            </a:extLst>
          </p:cNvPr>
          <p:cNvSpPr/>
          <p:nvPr/>
        </p:nvSpPr>
        <p:spPr>
          <a:xfrm>
            <a:off x="219855" y="221104"/>
            <a:ext cx="5416446" cy="3207896"/>
          </a:xfrm>
          <a:prstGeom prst="cloud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আজকাল মন ডুবে যায়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অনুভবে তুমি ভাসো তাই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এই আমি না চিনি আমায়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চেনা আয়নায় </a:t>
            </a:r>
            <a:endParaRPr lang="en-GB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xmlns="" id="{A1C9C269-EE3A-B4CD-1F44-BB14ADED698E}"/>
              </a:ext>
            </a:extLst>
          </p:cNvPr>
          <p:cNvSpPr/>
          <p:nvPr/>
        </p:nvSpPr>
        <p:spPr>
          <a:xfrm>
            <a:off x="6096000" y="221104"/>
            <a:ext cx="5416446" cy="3207896"/>
          </a:xfrm>
          <a:prstGeom prst="cloud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আমি বার বার বহুবার তোমাকে চাই</a:t>
            </a:r>
          </a:p>
          <a:p>
            <a:pPr algn="ctr"/>
            <a:r>
              <a:rPr lang="bn-IN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tonnyOMJ" panose="01010600010101010101" pitchFamily="2" charset="0"/>
                <a:cs typeface="SutonnyOMJ" panose="01010600010101010101" pitchFamily="2" charset="0"/>
                <a:sym typeface="Wingdings" panose="05000000000000000000" pitchFamily="2" charset="2"/>
              </a:rPr>
              <a:t>আমি বার বার হাজার বার তোমাকে চাই </a:t>
            </a:r>
            <a:endParaRPr lang="en-GB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SutonnyOMJ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Ahmed Bhuiyan</dc:creator>
  <cp:lastModifiedBy>Chowkuri GPS</cp:lastModifiedBy>
  <cp:revision>3</cp:revision>
  <dcterms:created xsi:type="dcterms:W3CDTF">2024-07-28T14:31:40Z</dcterms:created>
  <dcterms:modified xsi:type="dcterms:W3CDTF">2024-07-28T14:44:18Z</dcterms:modified>
</cp:coreProperties>
</file>