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spann" id="{B017BE10-DA1F-4754-A241-1DB0F8E1BE70}">
          <p14:sldIdLst>
            <p14:sldId id="256"/>
            <p14:sldId id="257"/>
          </p14:sldIdLst>
        </p14:section>
        <p14:section name="FPGAs" id="{F7F8F9F6-58F3-475A-ABEB-2D9F8A7F46D5}">
          <p14:sldIdLst>
            <p14:sldId id="258"/>
          </p14:sldIdLst>
        </p14:section>
        <p14:section name="SYCL" id="{07B161DC-4B5B-4E18-BD88-02D119D06BF6}">
          <p14:sldIdLst>
            <p14:sldId id="259"/>
          </p14:sldIdLst>
        </p14:section>
        <p14:section name="Alpaka" id="{05CA7E25-444A-45C9-8491-145800D9D3DF}">
          <p14:sldIdLst>
            <p14:sldId id="260"/>
          </p14:sldIdLst>
        </p14:section>
        <p14:section name="Implementierung" id="{C2EBAF57-579A-4DBB-91C9-6BCDCF236FB0}">
          <p14:sldIdLst>
            <p14:sldId id="261"/>
          </p14:sldIdLst>
        </p14:section>
        <p14:section name="Ergebnisse" id="{181DE716-462B-4165-9C4D-1B18B3700E8A}">
          <p14:sldIdLst>
            <p14:sldId id="262"/>
          </p14:sldIdLst>
        </p14:section>
        <p14:section name="Nachspann" id="{A2511742-9487-463F-989C-8FA9788B517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4">
            <a:extLst>
              <a:ext uri="{FF2B5EF4-FFF2-40B4-BE49-F238E27FC236}">
                <a16:creationId xmlns:a16="http://schemas.microsoft.com/office/drawing/2014/main" id="{82139649-65F6-4E6C-81D6-0D510272050C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2332440" y="230040"/>
            <a:ext cx="1517040" cy="750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92E44352-E23E-43D1-BDB1-1A60701BAF43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846440" y="6263640"/>
            <a:ext cx="949680" cy="46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228128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Entwicklung eines SYCL-</a:t>
            </a:r>
            <a:r>
              <a:rPr lang="de-DE" sz="800" dirty="0" err="1">
                <a:solidFill>
                  <a:schemeClr val="bg2"/>
                </a:solidFill>
              </a:rPr>
              <a:t>Backends</a:t>
            </a:r>
            <a:r>
              <a:rPr lang="de-DE" sz="800" dirty="0">
                <a:solidFill>
                  <a:schemeClr val="bg2"/>
                </a:solidFill>
              </a:rPr>
              <a:t> für die Alpaka-Bibliothek und dessen Evaluation mit Schwerpunkt auf FPGAs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Informatik // Seniorprofessor Dr.-Ing. habil. Rainer G. Spallek //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 Stephan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Verteidigung der Diplomarbeit // 17.12.2019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6633502-0EA0-4A5A-B318-B3EA0FF7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5073616"/>
            <a:ext cx="10438871" cy="1334525"/>
          </a:xfrm>
        </p:spPr>
        <p:txBody>
          <a:bodyPr/>
          <a:lstStyle/>
          <a:p>
            <a:r>
              <a:rPr lang="de-DE" dirty="0"/>
              <a:t>Verteidigung der Diplomarbeit</a:t>
            </a:r>
          </a:p>
          <a:p>
            <a:r>
              <a:rPr lang="de-DE" dirty="0"/>
              <a:t>17. Dezember 2019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2B6F61-F27F-4010-B237-6145696E8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Jan Stephan</a:t>
            </a:r>
          </a:p>
          <a:p>
            <a:r>
              <a:rPr lang="de-DE" dirty="0"/>
              <a:t>Fakultät Informatik // Institut für Technische Informatik</a:t>
            </a:r>
          </a:p>
          <a:p>
            <a:r>
              <a:rPr lang="de-DE" dirty="0"/>
              <a:t>Seniorprofessor Dr.-Ing. habil. Rainer G. Spallek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3E10DF-EF4C-465D-951F-ED14E5A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eines SYCL-</a:t>
            </a:r>
            <a:r>
              <a:rPr lang="de-DE" dirty="0" err="1"/>
              <a:t>Backends</a:t>
            </a:r>
            <a:r>
              <a:rPr lang="de-DE" dirty="0"/>
              <a:t> für die</a:t>
            </a:r>
            <a:br>
              <a:rPr lang="de-DE" dirty="0"/>
            </a:br>
            <a:r>
              <a:rPr lang="de-DE" dirty="0"/>
              <a:t>Alpaka-Bibliothek und dessen Evaluation</a:t>
            </a:r>
            <a:br>
              <a:rPr lang="de-DE" dirty="0"/>
            </a:br>
            <a:r>
              <a:rPr lang="de-DE" dirty="0"/>
              <a:t>mit Schwerpunkt auf FPGAs</a:t>
            </a:r>
          </a:p>
        </p:txBody>
      </p:sp>
    </p:spTree>
    <p:extLst>
      <p:ext uri="{BB962C8B-B14F-4D97-AF65-F5344CB8AC3E}">
        <p14:creationId xmlns:p14="http://schemas.microsoft.com/office/powerpoint/2010/main" val="97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B0ECE72-E635-47FB-BF41-49662E59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88A007-0378-458A-B6F4-2E25C192A2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  <a:p>
            <a:r>
              <a:rPr lang="de-DE" b="1" dirty="0"/>
              <a:t>FPGAs als Beschleuniger</a:t>
            </a:r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Einsatzzwecke</a:t>
            </a:r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Programmierung</a:t>
            </a:r>
            <a:endParaRPr lang="de-DE" spc="-1" dirty="0">
              <a:latin typeface="Arial"/>
            </a:endParaRPr>
          </a:p>
          <a:p>
            <a:r>
              <a:rPr lang="de-DE" b="1" dirty="0"/>
              <a:t>Die SYCL-Spezifikation</a:t>
            </a:r>
          </a:p>
          <a:p>
            <a:r>
              <a:rPr lang="de-DE" b="1" dirty="0"/>
              <a:t>Die Alpaka-Bibliothek</a:t>
            </a:r>
          </a:p>
          <a:p>
            <a:r>
              <a:rPr lang="de-DE" b="1" dirty="0"/>
              <a:t>Implementierung des SYCL-</a:t>
            </a:r>
            <a:r>
              <a:rPr lang="de-DE" b="1" dirty="0" err="1"/>
              <a:t>Backends</a:t>
            </a:r>
            <a:endParaRPr lang="de-DE" b="1" dirty="0"/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Struktur</a:t>
            </a:r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Probleme</a:t>
            </a:r>
            <a:endParaRPr lang="de-DE" dirty="0"/>
          </a:p>
          <a:p>
            <a:r>
              <a:rPr lang="de-DE" b="1" dirty="0"/>
              <a:t>Ergebnisse</a:t>
            </a:r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Nutzbarkeit</a:t>
            </a:r>
          </a:p>
          <a:p>
            <a:pPr marL="396000" lvl="1" indent="-323280">
              <a:buClr>
                <a:srgbClr val="00305E"/>
              </a:buClr>
              <a:buFont typeface="Open Sans"/>
              <a:buChar char="—"/>
            </a:pPr>
            <a:r>
              <a:rPr lang="de-DE" spc="-1" dirty="0">
                <a:solidFill>
                  <a:srgbClr val="00305E"/>
                </a:solidFill>
                <a:latin typeface="Open Sans"/>
              </a:rPr>
              <a:t>Performanz</a:t>
            </a:r>
            <a:endParaRPr lang="de-DE" b="1" dirty="0"/>
          </a:p>
          <a:p>
            <a:r>
              <a:rPr lang="de-DE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7380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560C56-408A-4C50-B6E6-8C2CD8A0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FPGAs als Beschleuniger</a:t>
            </a:r>
          </a:p>
        </p:txBody>
      </p:sp>
    </p:spTree>
    <p:extLst>
      <p:ext uri="{BB962C8B-B14F-4D97-AF65-F5344CB8AC3E}">
        <p14:creationId xmlns:p14="http://schemas.microsoft.com/office/powerpoint/2010/main" val="36975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204C2-8F0E-4297-A418-14D28793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SYCL-Spezifikation</a:t>
            </a:r>
          </a:p>
        </p:txBody>
      </p:sp>
    </p:spTree>
    <p:extLst>
      <p:ext uri="{BB962C8B-B14F-4D97-AF65-F5344CB8AC3E}">
        <p14:creationId xmlns:p14="http://schemas.microsoft.com/office/powerpoint/2010/main" val="174651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E294F-AA19-4415-865B-07A33E03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Alpaka-Bibliothek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27415-AF87-400E-9947-F8C1CADB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SYCL-</a:t>
            </a:r>
            <a:r>
              <a:rPr lang="de-DE" dirty="0" err="1"/>
              <a:t>Backends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3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A3ACE-C0B7-4683-AAEE-ED401554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7597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0B685-C72C-4587-A177-DD6F5612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89771779"/>
      </p:ext>
    </p:extLst>
  </p:cSld>
  <p:clrMapOvr>
    <a:masterClrMapping/>
  </p:clrMapOvr>
</p:sld>
</file>

<file path=ppt/theme/theme1.xml><?xml version="1.0" encoding="utf-8"?>
<a:theme xmlns:a="http://schemas.openxmlformats.org/drawingml/2006/main" name="TUD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16zu9" id="{AF11F882-30FE-4A46-9C6A-A7F2BDD738A6}" vid="{FCB74DED-D8F6-462B-B52D-3D62395D5C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TUD_16zu9</Template>
  <TotalTime>0</TotalTime>
  <Words>64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Open Sans</vt:lpstr>
      <vt:lpstr>Symbol</vt:lpstr>
      <vt:lpstr>TUD_16zu9</vt:lpstr>
      <vt:lpstr>Entwicklung eines SYCL-Backends für die Alpaka-Bibliothek und dessen Evaluation mit Schwerpunkt auf FPGAs</vt:lpstr>
      <vt:lpstr>Gliederung</vt:lpstr>
      <vt:lpstr>FPGAs als Beschleuniger</vt:lpstr>
      <vt:lpstr>Die SYCL-Spezifikation</vt:lpstr>
      <vt:lpstr>Die Alpaka-Bibliothek </vt:lpstr>
      <vt:lpstr>Implementierung des SYCL-Backends</vt:lpstr>
      <vt:lpstr>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SYCL-Backends für die Alpaka-Bibliothek und dessen Evaluation mit Schwerpunkt auf FPGAs</dc:title>
  <dc:creator>Jan Stephan</dc:creator>
  <cp:lastModifiedBy>Jan Stephan</cp:lastModifiedBy>
  <cp:revision>8</cp:revision>
  <dcterms:created xsi:type="dcterms:W3CDTF">2019-12-03T11:44:30Z</dcterms:created>
  <dcterms:modified xsi:type="dcterms:W3CDTF">2019-12-03T20:33:22Z</dcterms:modified>
</cp:coreProperties>
</file>