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523999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just 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(w/CDN)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Use brackets 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dirty="0"/>
              <a:t>) for 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1"/>
            <a:ext cx="8229600" cy="2895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scope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400" dirty="0"/>
              <a:t>Named functions </a:t>
            </a:r>
            <a:r>
              <a:rPr lang="en-US" sz="2000" dirty="0" err="1"/>
              <a:t>vs</a:t>
            </a:r>
            <a:r>
              <a:rPr lang="en-US" sz="2400" dirty="0"/>
              <a:t> anonymous </a:t>
            </a:r>
            <a:r>
              <a:rPr lang="en-US" sz="2400" dirty="0" smtClean="0"/>
              <a:t>functions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Allowed to 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to access all parameters from within a function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arg2)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JS does not have classes in the traditional sense</a:t>
            </a:r>
          </a:p>
          <a:p>
            <a:pPr lvl="1"/>
            <a:r>
              <a:rPr lang="en-US" sz="1800" dirty="0" smtClean="0"/>
              <a:t>Any function can be instantiated and used like a class. </a:t>
            </a:r>
            <a:endParaRPr lang="en-US" sz="24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fully 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change in nested functions</a:t>
            </a:r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800" dirty="0" smtClean="0"/>
              <a:t>Some tools will warn of a forgotten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/>
              <a:t> using this convention.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Indicates an unknown value that may or may not be nothing.</a:t>
            </a:r>
          </a:p>
          <a:p>
            <a:pPr lvl="1"/>
            <a:r>
              <a:rPr lang="en-US" sz="1800" dirty="0" smtClean="0"/>
              <a:t>Rarely if ever should a variable be explicitly set to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sed when the value is </a:t>
            </a:r>
            <a:r>
              <a:rPr lang="en-US" sz="1800" i="1" dirty="0" smtClean="0"/>
              <a:t>known</a:t>
            </a:r>
            <a:r>
              <a:rPr lang="en-US" sz="1800" dirty="0" smtClean="0"/>
              <a:t> to be 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null === ‘object’</a:t>
            </a:r>
          </a:p>
          <a:p>
            <a:pPr lvl="2"/>
            <a:r>
              <a:rPr lang="en-US" sz="1600" dirty="0" smtClean="0"/>
              <a:t>Will not be fixed to preserve backwards compatibility</a:t>
            </a:r>
          </a:p>
          <a:p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0199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TIP:</a:t>
            </a:r>
            <a:r>
              <a:rPr lang="en-US" sz="1600" dirty="0" smtClean="0"/>
              <a:t> Can use 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600" dirty="0"/>
              <a:t>”</a:t>
            </a:r>
            <a:r>
              <a:rPr lang="en-US" sz="1600" dirty="0" smtClean="0"/>
              <a:t> to test for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primitive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(includes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primitive has a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/>
              <a:t>u</a:t>
            </a:r>
            <a:r>
              <a:rPr lang="en-US" sz="1600" dirty="0" smtClean="0"/>
              <a:t>se uppercased 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JS objects inherit</a:t>
            </a:r>
            <a:r>
              <a:rPr lang="en-US" sz="1600" baseline="50000" dirty="0"/>
              <a:t>†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267" y="62484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ES2015.</a:t>
            </a:r>
          </a:p>
          <a:p>
            <a:pPr algn="r"/>
            <a:r>
              <a:rPr lang="en-US" sz="1400" baseline="30000" dirty="0"/>
              <a:t>†</a:t>
            </a:r>
            <a:r>
              <a:rPr lang="en-US" sz="1400" dirty="0" smtClean="0"/>
              <a:t>Technically the Object prototype delegates to their prototypes.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1522274"/>
            <a:ext cx="22860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576" y="6477000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400" dirty="0"/>
              <a:t> </a:t>
            </a:r>
            <a:r>
              <a:rPr lang="en-US" sz="1400" dirty="0" smtClean="0"/>
              <a:t>is technically 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993</Words>
  <Application>Microsoft Office PowerPoint</Application>
  <PresentationFormat>On-screen Show (4:3)</PresentationFormat>
  <Paragraphs>235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Berlin Sans FB Demi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Javascript and JQuery</vt:lpstr>
      <vt:lpstr>Part One:</vt:lpstr>
      <vt:lpstr>Functions</vt:lpstr>
      <vt:lpstr>Classes</vt:lpstr>
      <vt:lpstr>Empty Values: null vs undefined</vt:lpstr>
      <vt:lpstr>Objects and Primitive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.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John Stephen Sichina</cp:lastModifiedBy>
  <cp:revision>221</cp:revision>
  <dcterms:created xsi:type="dcterms:W3CDTF">2016-06-21T13:50:19Z</dcterms:created>
  <dcterms:modified xsi:type="dcterms:W3CDTF">2016-06-23T22:20:40Z</dcterms:modified>
</cp:coreProperties>
</file>