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of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</a:t>
            </a:r>
            <a:r>
              <a:rPr lang="en-US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</a:t>
            </a:r>
            <a:r>
              <a:rPr lang="en-US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</a:t>
            </a:r>
            <a:r>
              <a:rPr lang="en-US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523999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</a:t>
            </a:r>
            <a:r>
              <a:rPr lang="en-US" sz="1600" dirty="0" smtClean="0"/>
              <a:t>JQuery </a:t>
            </a:r>
            <a:r>
              <a:rPr lang="en-US" sz="1600" dirty="0" smtClean="0"/>
              <a:t>features are essentially </a:t>
            </a:r>
            <a:r>
              <a:rPr lang="en-US" sz="1600" dirty="0" smtClean="0"/>
              <a:t>just </a:t>
            </a:r>
            <a:r>
              <a:rPr lang="en-US" sz="1600" dirty="0" smtClean="0"/>
              <a:t>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</a:t>
            </a:r>
            <a:r>
              <a:rPr lang="en-US" dirty="0" smtClean="0">
                <a:latin typeface="Berlin Sans FB Demi" panose="020E0802020502020306" pitchFamily="34" charset="0"/>
              </a:rPr>
              <a:t>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(w/CDN)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Use brackets 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dirty="0"/>
              <a:t>) for 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2895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scope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Allowed to 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to access all parameters from within a </a:t>
            </a:r>
            <a:r>
              <a:rPr lang="en-US" sz="1800" dirty="0" smtClean="0"/>
              <a:t>function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Named functions </a:t>
            </a:r>
            <a:r>
              <a:rPr lang="en-US" sz="2000" dirty="0" smtClean="0"/>
              <a:t>vs</a:t>
            </a:r>
            <a:r>
              <a:rPr lang="en-US" sz="2400" dirty="0" smtClean="0"/>
              <a:t> anonymous functions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someAlias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arg2)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console.log(last3Args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last3Args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JS does not have classes in the traditional sense</a:t>
            </a:r>
          </a:p>
          <a:p>
            <a:pPr lvl="1"/>
            <a:r>
              <a:rPr lang="en-US" sz="1800" dirty="0" smtClean="0"/>
              <a:t>Any </a:t>
            </a:r>
            <a:r>
              <a:rPr lang="en-US" sz="1800" dirty="0" smtClean="0"/>
              <a:t>function can be instantiated and used like a class. </a:t>
            </a:r>
            <a:endParaRPr lang="en-US" sz="24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fully 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change in nested </a:t>
            </a:r>
            <a:r>
              <a:rPr lang="en-US" sz="2400" dirty="0" smtClean="0"/>
              <a:t>functions</a:t>
            </a:r>
            <a:endParaRPr lang="en-US" sz="2400" dirty="0" smtClean="0"/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800" dirty="0" smtClean="0"/>
              <a:t>Some tools </a:t>
            </a:r>
            <a:r>
              <a:rPr lang="en-US" sz="1800" dirty="0" smtClean="0"/>
              <a:t>will </a:t>
            </a:r>
            <a:r>
              <a:rPr lang="en-US" sz="1800" dirty="0" smtClean="0"/>
              <a:t>warn of a forgotten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/>
              <a:t> using </a:t>
            </a:r>
            <a:r>
              <a:rPr lang="en-US" sz="1800" dirty="0" smtClean="0"/>
              <a:t>this </a:t>
            </a:r>
            <a:r>
              <a:rPr lang="en-US" sz="1800" dirty="0" smtClean="0"/>
              <a:t>convention.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Indicates an unknown value that may or may not be nothing.</a:t>
            </a:r>
          </a:p>
          <a:p>
            <a:pPr lvl="1"/>
            <a:r>
              <a:rPr lang="en-US" sz="1800" dirty="0" smtClean="0"/>
              <a:t>Rarely if ever should a variable be explicitly set to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sed when the value is </a:t>
            </a:r>
            <a:r>
              <a:rPr lang="en-US" sz="1800" i="1" dirty="0" smtClean="0"/>
              <a:t>known</a:t>
            </a:r>
            <a:r>
              <a:rPr lang="en-US" sz="1800" dirty="0" smtClean="0"/>
              <a:t> to be 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null === ‘object’</a:t>
            </a:r>
          </a:p>
          <a:p>
            <a:pPr lvl="2"/>
            <a:r>
              <a:rPr lang="en-US" sz="1600" dirty="0" smtClean="0"/>
              <a:t>Will not be fixed to preserve backwards compatibility</a:t>
            </a:r>
          </a:p>
          <a:p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0199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TIP:</a:t>
            </a:r>
            <a:r>
              <a:rPr lang="en-US" sz="1600" dirty="0" smtClean="0"/>
              <a:t> Can use 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600" dirty="0"/>
              <a:t>”</a:t>
            </a:r>
            <a:r>
              <a:rPr lang="en-US" sz="1600" dirty="0" smtClean="0"/>
              <a:t> to test for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primitive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dirty="0" smtClean="0"/>
              <a:t>includes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</a:t>
            </a:r>
            <a:r>
              <a:rPr lang="en-US" sz="1800" dirty="0" smtClean="0"/>
              <a:t>rimitive has </a:t>
            </a:r>
            <a:r>
              <a:rPr lang="en-US" sz="1800" dirty="0" smtClean="0"/>
              <a:t>a </a:t>
            </a:r>
            <a:r>
              <a:rPr lang="en-US" sz="1800" dirty="0" smtClean="0"/>
              <a:t>wrapper </a:t>
            </a:r>
            <a:r>
              <a:rPr lang="en-US" sz="1800" dirty="0" smtClean="0"/>
              <a:t>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/>
              <a:t>u</a:t>
            </a:r>
            <a:r>
              <a:rPr lang="en-US" sz="1600" dirty="0" smtClean="0"/>
              <a:t>se uppercased </a:t>
            </a:r>
            <a:r>
              <a:rPr lang="en-US" sz="1600" dirty="0" smtClean="0"/>
              <a:t>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  <a:endParaRPr lang="en-US" sz="16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</a:t>
            </a:r>
            <a:r>
              <a:rPr lang="en-US" sz="1800" dirty="0" smtClean="0"/>
              <a:t>JS objects inherit</a:t>
            </a:r>
            <a:r>
              <a:rPr lang="en-US" sz="1600" baseline="50000" dirty="0"/>
              <a:t>†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267" y="62484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ES2015.</a:t>
            </a:r>
          </a:p>
          <a:p>
            <a:pPr algn="r"/>
            <a:r>
              <a:rPr lang="en-US" sz="1400" baseline="30000" dirty="0"/>
              <a:t>†</a:t>
            </a:r>
            <a:r>
              <a:rPr lang="en-US" sz="1400" dirty="0" smtClean="0"/>
              <a:t>Technically</a:t>
            </a:r>
            <a:r>
              <a:rPr lang="en-US" sz="1400" dirty="0" smtClean="0"/>
              <a:t> </a:t>
            </a:r>
            <a:r>
              <a:rPr lang="en-US" sz="1400" dirty="0" smtClean="0"/>
              <a:t>the Object prototype delegates to </a:t>
            </a:r>
            <a:r>
              <a:rPr lang="en-US" sz="1400" dirty="0" smtClean="0"/>
              <a:t>their prototypes.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1522274"/>
            <a:ext cx="22860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</a:t>
            </a:r>
            <a:r>
              <a:rPr lang="en-US" sz="1400" dirty="0" smtClean="0"/>
              <a:t>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</a:t>
            </a:r>
            <a:r>
              <a:rPr lang="en-US" sz="1400" i="1" dirty="0" smtClean="0"/>
              <a:t>expressions!</a:t>
            </a:r>
            <a:endParaRPr lang="en-US" sz="14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576" y="6477000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400" dirty="0"/>
              <a:t> </a:t>
            </a:r>
            <a:r>
              <a:rPr lang="en-US" sz="1400" dirty="0" smtClean="0"/>
              <a:t>is technically 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982</Words>
  <Application>Microsoft Office PowerPoint</Application>
  <PresentationFormat>On-screen Show (4:3)</PresentationFormat>
  <Paragraphs>233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Javascript and JQuery</vt:lpstr>
      <vt:lpstr>Part One:</vt:lpstr>
      <vt:lpstr>Functions</vt:lpstr>
      <vt:lpstr>Classes</vt:lpstr>
      <vt:lpstr>Empty Values: null vs undefined</vt:lpstr>
      <vt:lpstr>Objects and Primitive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.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Stephen Sichina</cp:lastModifiedBy>
  <cp:revision>214</cp:revision>
  <dcterms:created xsi:type="dcterms:W3CDTF">2016-06-21T13:50:19Z</dcterms:created>
  <dcterms:modified xsi:type="dcterms:W3CDTF">2016-06-23T20:06:42Z</dcterms:modified>
</cp:coreProperties>
</file>