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4"/>
  </p:sldMasterIdLst>
  <p:notesMasterIdLst>
    <p:notesMasterId r:id="rId29"/>
  </p:notesMasterIdLst>
  <p:sldIdLst>
    <p:sldId id="304" r:id="rId5"/>
    <p:sldId id="302" r:id="rId6"/>
    <p:sldId id="321" r:id="rId7"/>
    <p:sldId id="313" r:id="rId8"/>
    <p:sldId id="328" r:id="rId9"/>
    <p:sldId id="324" r:id="rId10"/>
    <p:sldId id="325" r:id="rId11"/>
    <p:sldId id="338" r:id="rId12"/>
    <p:sldId id="340" r:id="rId13"/>
    <p:sldId id="342" r:id="rId14"/>
    <p:sldId id="345" r:id="rId15"/>
    <p:sldId id="346" r:id="rId16"/>
    <p:sldId id="347" r:id="rId17"/>
    <p:sldId id="327" r:id="rId18"/>
    <p:sldId id="339" r:id="rId19"/>
    <p:sldId id="331" r:id="rId20"/>
    <p:sldId id="355" r:id="rId21"/>
    <p:sldId id="357" r:id="rId22"/>
    <p:sldId id="350" r:id="rId23"/>
    <p:sldId id="360" r:id="rId24"/>
    <p:sldId id="364" r:id="rId25"/>
    <p:sldId id="329" r:id="rId26"/>
    <p:sldId id="332" r:id="rId27"/>
    <p:sldId id="33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899" autoAdjust="0"/>
  </p:normalViewPr>
  <p:slideViewPr>
    <p:cSldViewPr snapToGrid="0">
      <p:cViewPr varScale="1">
        <p:scale>
          <a:sx n="96" d="100"/>
          <a:sy n="96" d="100"/>
        </p:scale>
        <p:origin x="10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Szymanski" userId="449618d0a1849279" providerId="LiveId" clId="{0D388E3D-CB06-4DE2-80A9-7731F4CF5B07}"/>
    <pc:docChg chg="undo redo custSel addSld delSld modSld sldOrd">
      <pc:chgData name="Julia Szymanski" userId="449618d0a1849279" providerId="LiveId" clId="{0D388E3D-CB06-4DE2-80A9-7731F4CF5B07}" dt="2024-05-26T03:27:46.726" v="2688" actId="20577"/>
      <pc:docMkLst>
        <pc:docMk/>
      </pc:docMkLst>
      <pc:sldChg chg="modSp mod modShow">
        <pc:chgData name="Julia Szymanski" userId="449618d0a1849279" providerId="LiveId" clId="{0D388E3D-CB06-4DE2-80A9-7731F4CF5B07}" dt="2024-05-25T11:31:09.232" v="145" actId="20577"/>
        <pc:sldMkLst>
          <pc:docMk/>
          <pc:sldMk cId="508211587" sldId="302"/>
        </pc:sldMkLst>
        <pc:spChg chg="mod">
          <ac:chgData name="Julia Szymanski" userId="449618d0a1849279" providerId="LiveId" clId="{0D388E3D-CB06-4DE2-80A9-7731F4CF5B07}" dt="2024-05-25T11:31:09.232" v="145" actId="20577"/>
          <ac:spMkLst>
            <pc:docMk/>
            <pc:sldMk cId="508211587" sldId="302"/>
            <ac:spMk id="2" creationId="{56111FF5-63DD-4B75-8408-435ACF38EEC8}"/>
          </ac:spMkLst>
        </pc:spChg>
      </pc:sldChg>
      <pc:sldChg chg="modSp mod">
        <pc:chgData name="Julia Szymanski" userId="449618d0a1849279" providerId="LiveId" clId="{0D388E3D-CB06-4DE2-80A9-7731F4CF5B07}" dt="2024-05-25T11:25:47.423" v="21" actId="20577"/>
        <pc:sldMkLst>
          <pc:docMk/>
          <pc:sldMk cId="3024940391" sldId="304"/>
        </pc:sldMkLst>
        <pc:spChg chg="mod">
          <ac:chgData name="Julia Szymanski" userId="449618d0a1849279" providerId="LiveId" clId="{0D388E3D-CB06-4DE2-80A9-7731F4CF5B07}" dt="2024-05-25T11:25:47.423" v="21" actId="20577"/>
          <ac:spMkLst>
            <pc:docMk/>
            <pc:sldMk cId="3024940391" sldId="304"/>
            <ac:spMk id="5" creationId="{B16B1225-A793-43D3-AE39-D57033A2A4EE}"/>
          </ac:spMkLst>
        </pc:spChg>
      </pc:sldChg>
      <pc:sldChg chg="modSp mod">
        <pc:chgData name="Julia Szymanski" userId="449618d0a1849279" providerId="LiveId" clId="{0D388E3D-CB06-4DE2-80A9-7731F4CF5B07}" dt="2024-05-25T11:31:56.750" v="219" actId="20577"/>
        <pc:sldMkLst>
          <pc:docMk/>
          <pc:sldMk cId="1396311754" sldId="305"/>
        </pc:sldMkLst>
        <pc:spChg chg="mod">
          <ac:chgData name="Julia Szymanski" userId="449618d0a1849279" providerId="LiveId" clId="{0D388E3D-CB06-4DE2-80A9-7731F4CF5B07}" dt="2024-05-25T11:31:24.018" v="164" actId="20577"/>
          <ac:spMkLst>
            <pc:docMk/>
            <pc:sldMk cId="1396311754" sldId="305"/>
            <ac:spMk id="2" creationId="{56111FF5-63DD-4B75-8408-435ACF38EEC8}"/>
          </ac:spMkLst>
        </pc:spChg>
        <pc:spChg chg="mod">
          <ac:chgData name="Julia Szymanski" userId="449618d0a1849279" providerId="LiveId" clId="{0D388E3D-CB06-4DE2-80A9-7731F4CF5B07}" dt="2024-05-25T11:31:56.750" v="219" actId="20577"/>
          <ac:spMkLst>
            <pc:docMk/>
            <pc:sldMk cId="1396311754" sldId="305"/>
            <ac:spMk id="6" creationId="{FCE1A880-1052-478D-8000-26F34651BE7B}"/>
          </ac:spMkLst>
        </pc:spChg>
      </pc:sldChg>
      <pc:sldChg chg="modSp mod">
        <pc:chgData name="Julia Szymanski" userId="449618d0a1849279" providerId="LiveId" clId="{0D388E3D-CB06-4DE2-80A9-7731F4CF5B07}" dt="2024-05-25T14:25:59.873" v="1903" actId="2711"/>
        <pc:sldMkLst>
          <pc:docMk/>
          <pc:sldMk cId="1047961804" sldId="306"/>
        </pc:sldMkLst>
        <pc:spChg chg="mod">
          <ac:chgData name="Julia Szymanski" userId="449618d0a1849279" providerId="LiveId" clId="{0D388E3D-CB06-4DE2-80A9-7731F4CF5B07}" dt="2024-05-25T11:31:35.499" v="192" actId="20577"/>
          <ac:spMkLst>
            <pc:docMk/>
            <pc:sldMk cId="1047961804" sldId="306"/>
            <ac:spMk id="2" creationId="{56111FF5-63DD-4B75-8408-435ACF38EEC8}"/>
          </ac:spMkLst>
        </pc:spChg>
        <pc:spChg chg="mod">
          <ac:chgData name="Julia Szymanski" userId="449618d0a1849279" providerId="LiveId" clId="{0D388E3D-CB06-4DE2-80A9-7731F4CF5B07}" dt="2024-05-25T14:25:53.835" v="1901" actId="2711"/>
          <ac:spMkLst>
            <pc:docMk/>
            <pc:sldMk cId="1047961804" sldId="306"/>
            <ac:spMk id="8" creationId="{797B7F22-9268-4318-A7FF-B21A6B350B54}"/>
          </ac:spMkLst>
        </pc:spChg>
        <pc:spChg chg="mod">
          <ac:chgData name="Julia Szymanski" userId="449618d0a1849279" providerId="LiveId" clId="{0D388E3D-CB06-4DE2-80A9-7731F4CF5B07}" dt="2024-05-25T14:25:56.938" v="1902" actId="2711"/>
          <ac:spMkLst>
            <pc:docMk/>
            <pc:sldMk cId="1047961804" sldId="306"/>
            <ac:spMk id="9" creationId="{26DBCB4C-36D0-437B-8888-E835208E36C0}"/>
          </ac:spMkLst>
        </pc:spChg>
        <pc:spChg chg="mod">
          <ac:chgData name="Julia Szymanski" userId="449618d0a1849279" providerId="LiveId" clId="{0D388E3D-CB06-4DE2-80A9-7731F4CF5B07}" dt="2024-05-25T14:25:59.873" v="1903" actId="2711"/>
          <ac:spMkLst>
            <pc:docMk/>
            <pc:sldMk cId="1047961804" sldId="306"/>
            <ac:spMk id="10" creationId="{81BBE654-5C72-4CE6-A60B-D180221E5041}"/>
          </ac:spMkLst>
        </pc:spChg>
        <pc:spChg chg="mod">
          <ac:chgData name="Julia Szymanski" userId="449618d0a1849279" providerId="LiveId" clId="{0D388E3D-CB06-4DE2-80A9-7731F4CF5B07}" dt="2024-05-25T14:25:41.499" v="1899" actId="2711"/>
          <ac:spMkLst>
            <pc:docMk/>
            <pc:sldMk cId="1047961804" sldId="306"/>
            <ac:spMk id="11" creationId="{822896CE-7F9D-4468-9383-A812DF36C2A3}"/>
          </ac:spMkLst>
        </pc:spChg>
        <pc:spChg chg="mod">
          <ac:chgData name="Julia Szymanski" userId="449618d0a1849279" providerId="LiveId" clId="{0D388E3D-CB06-4DE2-80A9-7731F4CF5B07}" dt="2024-05-25T14:25:44.390" v="1900" actId="2711"/>
          <ac:spMkLst>
            <pc:docMk/>
            <pc:sldMk cId="1047961804" sldId="306"/>
            <ac:spMk id="12" creationId="{3C00EE3E-B764-42C0-98CA-96F9A742485E}"/>
          </ac:spMkLst>
        </pc:spChg>
      </pc:sldChg>
      <pc:sldChg chg="modSp mod">
        <pc:chgData name="Julia Szymanski" userId="449618d0a1849279" providerId="LiveId" clId="{0D388E3D-CB06-4DE2-80A9-7731F4CF5B07}" dt="2024-05-25T14:25:36.522" v="1898" actId="2711"/>
        <pc:sldMkLst>
          <pc:docMk/>
          <pc:sldMk cId="3905455621" sldId="307"/>
        </pc:sldMkLst>
        <pc:spChg chg="mod">
          <ac:chgData name="Julia Szymanski" userId="449618d0a1849279" providerId="LiveId" clId="{0D388E3D-CB06-4DE2-80A9-7731F4CF5B07}" dt="2024-05-25T11:31:48.173" v="213" actId="20577"/>
          <ac:spMkLst>
            <pc:docMk/>
            <pc:sldMk cId="3905455621" sldId="307"/>
            <ac:spMk id="2" creationId="{56111FF5-63DD-4B75-8408-435ACF38EEC8}"/>
          </ac:spMkLst>
        </pc:spChg>
        <pc:spChg chg="mod">
          <ac:chgData name="Julia Szymanski" userId="449618d0a1849279" providerId="LiveId" clId="{0D388E3D-CB06-4DE2-80A9-7731F4CF5B07}" dt="2024-05-25T14:25:31.605" v="1897" actId="2711"/>
          <ac:spMkLst>
            <pc:docMk/>
            <pc:sldMk cId="3905455621" sldId="307"/>
            <ac:spMk id="4" creationId="{9FA10771-7B72-4F3B-A2AC-05036E65C9C3}"/>
          </ac:spMkLst>
        </pc:spChg>
        <pc:spChg chg="mod">
          <ac:chgData name="Julia Szymanski" userId="449618d0a1849279" providerId="LiveId" clId="{0D388E3D-CB06-4DE2-80A9-7731F4CF5B07}" dt="2024-05-25T14:25:36.522" v="1898" actId="2711"/>
          <ac:spMkLst>
            <pc:docMk/>
            <pc:sldMk cId="3905455621" sldId="307"/>
            <ac:spMk id="5" creationId="{C49012EA-4DE6-4E7D-ADF0-124E928ED983}"/>
          </ac:spMkLst>
        </pc:spChg>
      </pc:sldChg>
      <pc:sldChg chg="modSp mod">
        <pc:chgData name="Julia Szymanski" userId="449618d0a1849279" providerId="LiveId" clId="{0D388E3D-CB06-4DE2-80A9-7731F4CF5B07}" dt="2024-05-25T11:32:02.885" v="220"/>
        <pc:sldMkLst>
          <pc:docMk/>
          <pc:sldMk cId="2923697413" sldId="308"/>
        </pc:sldMkLst>
        <pc:spChg chg="mod">
          <ac:chgData name="Julia Szymanski" userId="449618d0a1849279" providerId="LiveId" clId="{0D388E3D-CB06-4DE2-80A9-7731F4CF5B07}" dt="2024-05-25T11:32:02.885" v="220"/>
          <ac:spMkLst>
            <pc:docMk/>
            <pc:sldMk cId="2923697413" sldId="308"/>
            <ac:spMk id="2" creationId="{56111FF5-63DD-4B75-8408-435ACF38EEC8}"/>
          </ac:spMkLst>
        </pc:spChg>
      </pc:sldChg>
      <pc:sldChg chg="modSp del mod modShow">
        <pc:chgData name="Julia Szymanski" userId="449618d0a1849279" providerId="LiveId" clId="{0D388E3D-CB06-4DE2-80A9-7731F4CF5B07}" dt="2024-05-25T14:25:27.405" v="1896" actId="2696"/>
        <pc:sldMkLst>
          <pc:docMk/>
          <pc:sldMk cId="573007307" sldId="309"/>
        </pc:sldMkLst>
        <pc:spChg chg="mod">
          <ac:chgData name="Julia Szymanski" userId="449618d0a1849279" providerId="LiveId" clId="{0D388E3D-CB06-4DE2-80A9-7731F4CF5B07}" dt="2024-05-25T11:32:07.903" v="221"/>
          <ac:spMkLst>
            <pc:docMk/>
            <pc:sldMk cId="573007307" sldId="309"/>
            <ac:spMk id="2" creationId="{56111FF5-63DD-4B75-8408-435ACF38EEC8}"/>
          </ac:spMkLst>
        </pc:spChg>
      </pc:sldChg>
      <pc:sldChg chg="modSp del mod modShow">
        <pc:chgData name="Julia Szymanski" userId="449618d0a1849279" providerId="LiveId" clId="{0D388E3D-CB06-4DE2-80A9-7731F4CF5B07}" dt="2024-05-25T13:18:41.482" v="431" actId="2696"/>
        <pc:sldMkLst>
          <pc:docMk/>
          <pc:sldMk cId="4021522391" sldId="310"/>
        </pc:sldMkLst>
        <pc:spChg chg="mod">
          <ac:chgData name="Julia Szymanski" userId="449618d0a1849279" providerId="LiveId" clId="{0D388E3D-CB06-4DE2-80A9-7731F4CF5B07}" dt="2024-05-25T11:32:11.930" v="222"/>
          <ac:spMkLst>
            <pc:docMk/>
            <pc:sldMk cId="4021522391" sldId="310"/>
            <ac:spMk id="2" creationId="{56111FF5-63DD-4B75-8408-435ACF38EEC8}"/>
          </ac:spMkLst>
        </pc:spChg>
      </pc:sldChg>
      <pc:sldChg chg="delSp modSp mod modShow">
        <pc:chgData name="Julia Szymanski" userId="449618d0a1849279" providerId="LiveId" clId="{0D388E3D-CB06-4DE2-80A9-7731F4CF5B07}" dt="2024-05-25T14:25:22.615" v="1895" actId="2711"/>
        <pc:sldMkLst>
          <pc:docMk/>
          <pc:sldMk cId="2793617809" sldId="312"/>
        </pc:sldMkLst>
        <pc:spChg chg="mod">
          <ac:chgData name="Julia Szymanski" userId="449618d0a1849279" providerId="LiveId" clId="{0D388E3D-CB06-4DE2-80A9-7731F4CF5B07}" dt="2024-05-25T11:32:14.513" v="223"/>
          <ac:spMkLst>
            <pc:docMk/>
            <pc:sldMk cId="2793617809" sldId="312"/>
            <ac:spMk id="2" creationId="{56111FF5-63DD-4B75-8408-435ACF38EEC8}"/>
          </ac:spMkLst>
        </pc:spChg>
        <pc:spChg chg="mod">
          <ac:chgData name="Julia Szymanski" userId="449618d0a1849279" providerId="LiveId" clId="{0D388E3D-CB06-4DE2-80A9-7731F4CF5B07}" dt="2024-05-25T14:25:22.615" v="1895" actId="2711"/>
          <ac:spMkLst>
            <pc:docMk/>
            <pc:sldMk cId="2793617809" sldId="312"/>
            <ac:spMk id="3" creationId="{0EC102D8-0371-4834-995F-CD3A47AC5E53}"/>
          </ac:spMkLst>
        </pc:spChg>
        <pc:spChg chg="del">
          <ac:chgData name="Julia Szymanski" userId="449618d0a1849279" providerId="LiveId" clId="{0D388E3D-CB06-4DE2-80A9-7731F4CF5B07}" dt="2024-05-25T14:25:19.211" v="1894" actId="478"/>
          <ac:spMkLst>
            <pc:docMk/>
            <pc:sldMk cId="2793617809" sldId="312"/>
            <ac:spMk id="7" creationId="{4AD92614-7025-42C6-ADB9-87C6CA6F7BE9}"/>
          </ac:spMkLst>
        </pc:spChg>
        <pc:spChg chg="mod">
          <ac:chgData name="Julia Szymanski" userId="449618d0a1849279" providerId="LiveId" clId="{0D388E3D-CB06-4DE2-80A9-7731F4CF5B07}" dt="2024-05-25T14:25:15.443" v="1893" actId="2711"/>
          <ac:spMkLst>
            <pc:docMk/>
            <pc:sldMk cId="2793617809" sldId="312"/>
            <ac:spMk id="8" creationId="{DA952C1E-38A8-4F5B-8692-0EA323C30204}"/>
          </ac:spMkLst>
        </pc:spChg>
      </pc:sldChg>
      <pc:sldChg chg="addSp modSp add mod ord modShow">
        <pc:chgData name="Julia Szymanski" userId="449618d0a1849279" providerId="LiveId" clId="{0D388E3D-CB06-4DE2-80A9-7731F4CF5B07}" dt="2024-05-25T13:48:18.739" v="977" actId="1076"/>
        <pc:sldMkLst>
          <pc:docMk/>
          <pc:sldMk cId="4071567407" sldId="313"/>
        </pc:sldMkLst>
        <pc:spChg chg="mod">
          <ac:chgData name="Julia Szymanski" userId="449618d0a1849279" providerId="LiveId" clId="{0D388E3D-CB06-4DE2-80A9-7731F4CF5B07}" dt="2024-05-25T13:48:14.180" v="976" actId="2711"/>
          <ac:spMkLst>
            <pc:docMk/>
            <pc:sldMk cId="4071567407" sldId="313"/>
            <ac:spMk id="4" creationId="{F87616DB-DFAD-6EDB-4B32-D24A59D2D957}"/>
          </ac:spMkLst>
        </pc:spChg>
        <pc:picChg chg="add mod">
          <ac:chgData name="Julia Szymanski" userId="449618d0a1849279" providerId="LiveId" clId="{0D388E3D-CB06-4DE2-80A9-7731F4CF5B07}" dt="2024-05-25T13:48:18.739" v="977" actId="1076"/>
          <ac:picMkLst>
            <pc:docMk/>
            <pc:sldMk cId="4071567407" sldId="313"/>
            <ac:picMk id="6" creationId="{3818D8C9-CADF-857F-FC12-AD130636C70B}"/>
          </ac:picMkLst>
        </pc:picChg>
      </pc:sldChg>
      <pc:sldChg chg="modSp mod modShow">
        <pc:chgData name="Julia Szymanski" userId="449618d0a1849279" providerId="LiveId" clId="{0D388E3D-CB06-4DE2-80A9-7731F4CF5B07}" dt="2024-05-25T14:25:10.343" v="1892" actId="2711"/>
        <pc:sldMkLst>
          <pc:docMk/>
          <pc:sldMk cId="499251749" sldId="314"/>
        </pc:sldMkLst>
        <pc:spChg chg="mod">
          <ac:chgData name="Julia Szymanski" userId="449618d0a1849279" providerId="LiveId" clId="{0D388E3D-CB06-4DE2-80A9-7731F4CF5B07}" dt="2024-05-25T11:32:17.230" v="224"/>
          <ac:spMkLst>
            <pc:docMk/>
            <pc:sldMk cId="499251749" sldId="314"/>
            <ac:spMk id="2" creationId="{56111FF5-63DD-4B75-8408-435ACF38EEC8}"/>
          </ac:spMkLst>
        </pc:spChg>
        <pc:spChg chg="mod">
          <ac:chgData name="Julia Szymanski" userId="449618d0a1849279" providerId="LiveId" clId="{0D388E3D-CB06-4DE2-80A9-7731F4CF5B07}" dt="2024-05-25T14:25:05.896" v="1891" actId="2711"/>
          <ac:spMkLst>
            <pc:docMk/>
            <pc:sldMk cId="499251749" sldId="314"/>
            <ac:spMk id="3" creationId="{CB692C8F-B8FC-4E0A-87FC-160B551BDD74}"/>
          </ac:spMkLst>
        </pc:spChg>
        <pc:spChg chg="mod">
          <ac:chgData name="Julia Szymanski" userId="449618d0a1849279" providerId="LiveId" clId="{0D388E3D-CB06-4DE2-80A9-7731F4CF5B07}" dt="2024-05-25T14:25:10.343" v="1892" actId="2711"/>
          <ac:spMkLst>
            <pc:docMk/>
            <pc:sldMk cId="499251749" sldId="314"/>
            <ac:spMk id="8" creationId="{1AF6FB5A-195C-4057-AF16-0F55AF86FB81}"/>
          </ac:spMkLst>
        </pc:spChg>
      </pc:sldChg>
      <pc:sldChg chg="modSp del mod modShow">
        <pc:chgData name="Julia Szymanski" userId="449618d0a1849279" providerId="LiveId" clId="{0D388E3D-CB06-4DE2-80A9-7731F4CF5B07}" dt="2024-05-25T14:24:39.637" v="1888" actId="2696"/>
        <pc:sldMkLst>
          <pc:docMk/>
          <pc:sldMk cId="1302194319" sldId="315"/>
        </pc:sldMkLst>
        <pc:spChg chg="mod">
          <ac:chgData name="Julia Szymanski" userId="449618d0a1849279" providerId="LiveId" clId="{0D388E3D-CB06-4DE2-80A9-7731F4CF5B07}" dt="2024-05-25T11:32:20.875" v="225"/>
          <ac:spMkLst>
            <pc:docMk/>
            <pc:sldMk cId="1302194319" sldId="315"/>
            <ac:spMk id="2" creationId="{56111FF5-63DD-4B75-8408-435ACF38EEC8}"/>
          </ac:spMkLst>
        </pc:spChg>
      </pc:sldChg>
      <pc:sldChg chg="modSp mod modShow">
        <pc:chgData name="Julia Szymanski" userId="449618d0a1849279" providerId="LiveId" clId="{0D388E3D-CB06-4DE2-80A9-7731F4CF5B07}" dt="2024-05-25T11:32:26.690" v="226"/>
        <pc:sldMkLst>
          <pc:docMk/>
          <pc:sldMk cId="1115023921" sldId="316"/>
        </pc:sldMkLst>
        <pc:spChg chg="mod">
          <ac:chgData name="Julia Szymanski" userId="449618d0a1849279" providerId="LiveId" clId="{0D388E3D-CB06-4DE2-80A9-7731F4CF5B07}" dt="2024-05-25T11:32:26.690" v="226"/>
          <ac:spMkLst>
            <pc:docMk/>
            <pc:sldMk cId="1115023921" sldId="316"/>
            <ac:spMk id="2" creationId="{56111FF5-63DD-4B75-8408-435ACF38EEC8}"/>
          </ac:spMkLst>
        </pc:spChg>
      </pc:sldChg>
      <pc:sldChg chg="modSp mod">
        <pc:chgData name="Julia Szymanski" userId="449618d0a1849279" providerId="LiveId" clId="{0D388E3D-CB06-4DE2-80A9-7731F4CF5B07}" dt="2024-05-25T11:32:35.112" v="228"/>
        <pc:sldMkLst>
          <pc:docMk/>
          <pc:sldMk cId="3984704004" sldId="318"/>
        </pc:sldMkLst>
        <pc:spChg chg="mod">
          <ac:chgData name="Julia Szymanski" userId="449618d0a1849279" providerId="LiveId" clId="{0D388E3D-CB06-4DE2-80A9-7731F4CF5B07}" dt="2024-05-25T11:32:35.112" v="228"/>
          <ac:spMkLst>
            <pc:docMk/>
            <pc:sldMk cId="3984704004" sldId="318"/>
            <ac:spMk id="2" creationId="{56111FF5-63DD-4B75-8408-435ACF38EEC8}"/>
          </ac:spMkLst>
        </pc:spChg>
      </pc:sldChg>
      <pc:sldChg chg="modSp mod">
        <pc:chgData name="Julia Szymanski" userId="449618d0a1849279" providerId="LiveId" clId="{0D388E3D-CB06-4DE2-80A9-7731F4CF5B07}" dt="2024-05-25T14:24:54.117" v="1889" actId="2711"/>
        <pc:sldMkLst>
          <pc:docMk/>
          <pc:sldMk cId="482146275" sldId="319"/>
        </pc:sldMkLst>
        <pc:spChg chg="mod">
          <ac:chgData name="Julia Szymanski" userId="449618d0a1849279" providerId="LiveId" clId="{0D388E3D-CB06-4DE2-80A9-7731F4CF5B07}" dt="2024-05-25T11:32:41.763" v="229"/>
          <ac:spMkLst>
            <pc:docMk/>
            <pc:sldMk cId="482146275" sldId="319"/>
            <ac:spMk id="2" creationId="{56111FF5-63DD-4B75-8408-435ACF38EEC8}"/>
          </ac:spMkLst>
        </pc:spChg>
        <pc:spChg chg="mod">
          <ac:chgData name="Julia Szymanski" userId="449618d0a1849279" providerId="LiveId" clId="{0D388E3D-CB06-4DE2-80A9-7731F4CF5B07}" dt="2024-05-25T14:24:54.117" v="1889" actId="2711"/>
          <ac:spMkLst>
            <pc:docMk/>
            <pc:sldMk cId="482146275" sldId="319"/>
            <ac:spMk id="4" creationId="{AFF263E4-0904-4CCA-A048-69490A8869A9}"/>
          </ac:spMkLst>
        </pc:spChg>
      </pc:sldChg>
      <pc:sldChg chg="addSp delSp modSp add mod">
        <pc:chgData name="Julia Szymanski" userId="449618d0a1849279" providerId="LiveId" clId="{0D388E3D-CB06-4DE2-80A9-7731F4CF5B07}" dt="2024-05-26T03:25:47.219" v="2559" actId="1076"/>
        <pc:sldMkLst>
          <pc:docMk/>
          <pc:sldMk cId="1924113230" sldId="320"/>
        </pc:sldMkLst>
        <pc:spChg chg="mod">
          <ac:chgData name="Julia Szymanski" userId="449618d0a1849279" providerId="LiveId" clId="{0D388E3D-CB06-4DE2-80A9-7731F4CF5B07}" dt="2024-05-25T11:32:29.332" v="227"/>
          <ac:spMkLst>
            <pc:docMk/>
            <pc:sldMk cId="1924113230" sldId="320"/>
            <ac:spMk id="2" creationId="{56111FF5-63DD-4B75-8408-435ACF38EEC8}"/>
          </ac:spMkLst>
        </pc:spChg>
        <pc:spChg chg="mod">
          <ac:chgData name="Julia Szymanski" userId="449618d0a1849279" providerId="LiveId" clId="{0D388E3D-CB06-4DE2-80A9-7731F4CF5B07}" dt="2024-05-25T14:25:00.173" v="1890" actId="2711"/>
          <ac:spMkLst>
            <pc:docMk/>
            <pc:sldMk cId="1924113230" sldId="320"/>
            <ac:spMk id="3" creationId="{70236834-8ECE-4AF7-947B-EE751AC44ADC}"/>
          </ac:spMkLst>
        </pc:spChg>
        <pc:spChg chg="mod">
          <ac:chgData name="Julia Szymanski" userId="449618d0a1849279" providerId="LiveId" clId="{0D388E3D-CB06-4DE2-80A9-7731F4CF5B07}" dt="2024-05-25T11:27:12.693" v="56" actId="20577"/>
          <ac:spMkLst>
            <pc:docMk/>
            <pc:sldMk cId="1924113230" sldId="320"/>
            <ac:spMk id="4" creationId="{40D56440-4F5C-4395-AC46-36320CBE6EDB}"/>
          </ac:spMkLst>
        </pc:spChg>
        <pc:picChg chg="add mod">
          <ac:chgData name="Julia Szymanski" userId="449618d0a1849279" providerId="LiveId" clId="{0D388E3D-CB06-4DE2-80A9-7731F4CF5B07}" dt="2024-05-26T03:25:47.219" v="2559" actId="1076"/>
          <ac:picMkLst>
            <pc:docMk/>
            <pc:sldMk cId="1924113230" sldId="320"/>
            <ac:picMk id="6" creationId="{6BF38BA6-CABA-41C8-B515-3AF204DE0B5D}"/>
          </ac:picMkLst>
        </pc:picChg>
        <pc:picChg chg="del">
          <ac:chgData name="Julia Szymanski" userId="449618d0a1849279" providerId="LiveId" clId="{0D388E3D-CB06-4DE2-80A9-7731F4CF5B07}" dt="2024-05-25T11:27:17.865" v="60" actId="478"/>
          <ac:picMkLst>
            <pc:docMk/>
            <pc:sldMk cId="1924113230" sldId="320"/>
            <ac:picMk id="7" creationId="{9636DF6F-C79C-46BC-A572-E5DAD283BEB3}"/>
          </ac:picMkLst>
        </pc:picChg>
      </pc:sldChg>
      <pc:sldChg chg="del">
        <pc:chgData name="Julia Szymanski" userId="449618d0a1849279" providerId="LiveId" clId="{0D388E3D-CB06-4DE2-80A9-7731F4CF5B07}" dt="2024-05-25T08:20:45.848" v="0" actId="2696"/>
        <pc:sldMkLst>
          <pc:docMk/>
          <pc:sldMk cId="4243634698" sldId="320"/>
        </pc:sldMkLst>
      </pc:sldChg>
      <pc:sldChg chg="addSp delSp modSp add mod">
        <pc:chgData name="Julia Szymanski" userId="449618d0a1849279" providerId="LiveId" clId="{0D388E3D-CB06-4DE2-80A9-7731F4CF5B07}" dt="2024-05-25T13:48:03.585" v="974" actId="2711"/>
        <pc:sldMkLst>
          <pc:docMk/>
          <pc:sldMk cId="240310609" sldId="321"/>
        </pc:sldMkLst>
        <pc:spChg chg="mod">
          <ac:chgData name="Julia Szymanski" userId="449618d0a1849279" providerId="LiveId" clId="{0D388E3D-CB06-4DE2-80A9-7731F4CF5B07}" dt="2024-05-25T11:31:02.359" v="126" actId="20577"/>
          <ac:spMkLst>
            <pc:docMk/>
            <pc:sldMk cId="240310609" sldId="321"/>
            <ac:spMk id="2" creationId="{56111FF5-63DD-4B75-8408-435ACF38EEC8}"/>
          </ac:spMkLst>
        </pc:spChg>
        <pc:spChg chg="add mod">
          <ac:chgData name="Julia Szymanski" userId="449618d0a1849279" providerId="LiveId" clId="{0D388E3D-CB06-4DE2-80A9-7731F4CF5B07}" dt="2024-05-25T13:48:03.585" v="974" actId="2711"/>
          <ac:spMkLst>
            <pc:docMk/>
            <pc:sldMk cId="240310609" sldId="321"/>
            <ac:spMk id="3" creationId="{B4FAFB09-CB31-3EC9-54CB-4BFD2FB8151F}"/>
          </ac:spMkLst>
        </pc:spChg>
        <pc:picChg chg="del">
          <ac:chgData name="Julia Szymanski" userId="449618d0a1849279" providerId="LiveId" clId="{0D388E3D-CB06-4DE2-80A9-7731F4CF5B07}" dt="2024-05-25T11:27:35.910" v="62" actId="478"/>
          <ac:picMkLst>
            <pc:docMk/>
            <pc:sldMk cId="240310609" sldId="321"/>
            <ac:picMk id="4" creationId="{5F900DB2-0D3A-4EAD-B38C-692AD58F7A43}"/>
          </ac:picMkLst>
        </pc:picChg>
      </pc:sldChg>
      <pc:sldChg chg="del">
        <pc:chgData name="Julia Szymanski" userId="449618d0a1849279" providerId="LiveId" clId="{0D388E3D-CB06-4DE2-80A9-7731F4CF5B07}" dt="2024-05-25T08:21:03.128" v="1" actId="2696"/>
        <pc:sldMkLst>
          <pc:docMk/>
          <pc:sldMk cId="563253856" sldId="322"/>
        </pc:sldMkLst>
      </pc:sldChg>
      <pc:sldChg chg="modSp add del mod modShow">
        <pc:chgData name="Julia Szymanski" userId="449618d0a1849279" providerId="LiveId" clId="{0D388E3D-CB06-4DE2-80A9-7731F4CF5B07}" dt="2024-05-25T13:52:24.293" v="1000" actId="2696"/>
        <pc:sldMkLst>
          <pc:docMk/>
          <pc:sldMk cId="4115405616" sldId="322"/>
        </pc:sldMkLst>
        <pc:spChg chg="mod">
          <ac:chgData name="Julia Szymanski" userId="449618d0a1849279" providerId="LiveId" clId="{0D388E3D-CB06-4DE2-80A9-7731F4CF5B07}" dt="2024-05-25T13:51:07.282" v="983"/>
          <ac:spMkLst>
            <pc:docMk/>
            <pc:sldMk cId="4115405616" sldId="322"/>
            <ac:spMk id="4" creationId="{F87616DB-DFAD-6EDB-4B32-D24A59D2D957}"/>
          </ac:spMkLst>
        </pc:spChg>
      </pc:sldChg>
      <pc:sldChg chg="delSp modSp add del mod ord setBg">
        <pc:chgData name="Julia Szymanski" userId="449618d0a1849279" providerId="LiveId" clId="{0D388E3D-CB06-4DE2-80A9-7731F4CF5B07}" dt="2024-05-25T13:38:32.373" v="931" actId="2696"/>
        <pc:sldMkLst>
          <pc:docMk/>
          <pc:sldMk cId="110330709" sldId="323"/>
        </pc:sldMkLst>
        <pc:spChg chg="del mod">
          <ac:chgData name="Julia Szymanski" userId="449618d0a1849279" providerId="LiveId" clId="{0D388E3D-CB06-4DE2-80A9-7731F4CF5B07}" dt="2024-05-25T13:34:34.309" v="866" actId="478"/>
          <ac:spMkLst>
            <pc:docMk/>
            <pc:sldMk cId="110330709" sldId="323"/>
            <ac:spMk id="2" creationId="{56111FF5-63DD-4B75-8408-435ACF38EEC8}"/>
          </ac:spMkLst>
        </pc:spChg>
        <pc:spChg chg="mod">
          <ac:chgData name="Julia Szymanski" userId="449618d0a1849279" providerId="LiveId" clId="{0D388E3D-CB06-4DE2-80A9-7731F4CF5B07}" dt="2024-05-25T13:38:08.376" v="926" actId="21"/>
          <ac:spMkLst>
            <pc:docMk/>
            <pc:sldMk cId="110330709" sldId="323"/>
            <ac:spMk id="4" creationId="{F87616DB-DFAD-6EDB-4B32-D24A59D2D957}"/>
          </ac:spMkLst>
        </pc:spChg>
      </pc:sldChg>
      <pc:sldChg chg="addSp modSp add mod">
        <pc:chgData name="Julia Szymanski" userId="449618d0a1849279" providerId="LiveId" clId="{0D388E3D-CB06-4DE2-80A9-7731F4CF5B07}" dt="2024-05-25T13:48:39.612" v="980" actId="2711"/>
        <pc:sldMkLst>
          <pc:docMk/>
          <pc:sldMk cId="3669667265" sldId="324"/>
        </pc:sldMkLst>
        <pc:spChg chg="mod">
          <ac:chgData name="Julia Szymanski" userId="449618d0a1849279" providerId="LiveId" clId="{0D388E3D-CB06-4DE2-80A9-7731F4CF5B07}" dt="2024-05-25T13:48:39.612" v="980" actId="2711"/>
          <ac:spMkLst>
            <pc:docMk/>
            <pc:sldMk cId="3669667265" sldId="324"/>
            <ac:spMk id="4" creationId="{F87616DB-DFAD-6EDB-4B32-D24A59D2D957}"/>
          </ac:spMkLst>
        </pc:spChg>
        <pc:spChg chg="add mod">
          <ac:chgData name="Julia Szymanski" userId="449618d0a1849279" providerId="LiveId" clId="{0D388E3D-CB06-4DE2-80A9-7731F4CF5B07}" dt="2024-05-25T13:17:43.855" v="430" actId="1076"/>
          <ac:spMkLst>
            <pc:docMk/>
            <pc:sldMk cId="3669667265" sldId="324"/>
            <ac:spMk id="10" creationId="{2891E23C-20F4-92BE-9CCE-E168771069EE}"/>
          </ac:spMkLst>
        </pc:spChg>
        <pc:picChg chg="add mod">
          <ac:chgData name="Julia Szymanski" userId="449618d0a1849279" providerId="LiveId" clId="{0D388E3D-CB06-4DE2-80A9-7731F4CF5B07}" dt="2024-05-25T13:17:01.887" v="417" actId="1076"/>
          <ac:picMkLst>
            <pc:docMk/>
            <pc:sldMk cId="3669667265" sldId="324"/>
            <ac:picMk id="6" creationId="{A7E5AD40-CD0F-F407-90E0-9FE644C10CF5}"/>
          </ac:picMkLst>
        </pc:picChg>
      </pc:sldChg>
      <pc:sldChg chg="addSp delSp modSp add mod">
        <pc:chgData name="Julia Szymanski" userId="449618d0a1849279" providerId="LiveId" clId="{0D388E3D-CB06-4DE2-80A9-7731F4CF5B07}" dt="2024-05-25T13:57:16.176" v="1042" actId="20577"/>
        <pc:sldMkLst>
          <pc:docMk/>
          <pc:sldMk cId="2614408980" sldId="325"/>
        </pc:sldMkLst>
        <pc:spChg chg="mod">
          <ac:chgData name="Julia Szymanski" userId="449618d0a1849279" providerId="LiveId" clId="{0D388E3D-CB06-4DE2-80A9-7731F4CF5B07}" dt="2024-05-25T13:55:55.863" v="1030" actId="1076"/>
          <ac:spMkLst>
            <pc:docMk/>
            <pc:sldMk cId="2614408980" sldId="325"/>
            <ac:spMk id="4" creationId="{F87616DB-DFAD-6EDB-4B32-D24A59D2D957}"/>
          </ac:spMkLst>
        </pc:spChg>
        <pc:spChg chg="add del mod">
          <ac:chgData name="Julia Szymanski" userId="449618d0a1849279" providerId="LiveId" clId="{0D388E3D-CB06-4DE2-80A9-7731F4CF5B07}" dt="2024-05-25T13:41:32.098" v="938" actId="26606"/>
          <ac:spMkLst>
            <pc:docMk/>
            <pc:sldMk cId="2614408980" sldId="325"/>
            <ac:spMk id="5" creationId="{E0054536-58B7-B476-306E-417643F684A5}"/>
          </ac:spMkLst>
        </pc:spChg>
        <pc:graphicFrameChg chg="add mod">
          <ac:chgData name="Julia Szymanski" userId="449618d0a1849279" providerId="LiveId" clId="{0D388E3D-CB06-4DE2-80A9-7731F4CF5B07}" dt="2024-05-25T13:57:16.176" v="1042" actId="20577"/>
          <ac:graphicFrameMkLst>
            <pc:docMk/>
            <pc:sldMk cId="2614408980" sldId="325"/>
            <ac:graphicFrameMk id="14" creationId="{2137D702-B590-A53D-1100-8FDC9AD0402B}"/>
          </ac:graphicFrameMkLst>
        </pc:graphicFrameChg>
        <pc:picChg chg="del">
          <ac:chgData name="Julia Szymanski" userId="449618d0a1849279" providerId="LiveId" clId="{0D388E3D-CB06-4DE2-80A9-7731F4CF5B07}" dt="2024-05-25T11:47:01.123" v="368" actId="478"/>
          <ac:picMkLst>
            <pc:docMk/>
            <pc:sldMk cId="2614408980" sldId="325"/>
            <ac:picMk id="6" creationId="{A7E5AD40-CD0F-F407-90E0-9FE644C10CF5}"/>
          </ac:picMkLst>
        </pc:picChg>
        <pc:picChg chg="add mod ord">
          <ac:chgData name="Julia Szymanski" userId="449618d0a1849279" providerId="LiveId" clId="{0D388E3D-CB06-4DE2-80A9-7731F4CF5B07}" dt="2024-05-25T13:56:40.976" v="1039" actId="1076"/>
          <ac:picMkLst>
            <pc:docMk/>
            <pc:sldMk cId="2614408980" sldId="325"/>
            <ac:picMk id="10" creationId="{ACF1EDFA-6E5D-94D3-BFAE-59C3A7493A68}"/>
          </ac:picMkLst>
        </pc:picChg>
        <pc:picChg chg="add mod ord">
          <ac:chgData name="Julia Szymanski" userId="449618d0a1849279" providerId="LiveId" clId="{0D388E3D-CB06-4DE2-80A9-7731F4CF5B07}" dt="2024-05-25T13:56:38.054" v="1038" actId="1076"/>
          <ac:picMkLst>
            <pc:docMk/>
            <pc:sldMk cId="2614408980" sldId="325"/>
            <ac:picMk id="12" creationId="{EF5F86EA-BF2A-1676-3599-0393BE0C1E14}"/>
          </ac:picMkLst>
        </pc:picChg>
        <pc:picChg chg="add mod">
          <ac:chgData name="Julia Szymanski" userId="449618d0a1849279" providerId="LiveId" clId="{0D388E3D-CB06-4DE2-80A9-7731F4CF5B07}" dt="2024-05-25T13:56:44.405" v="1040" actId="1076"/>
          <ac:picMkLst>
            <pc:docMk/>
            <pc:sldMk cId="2614408980" sldId="325"/>
            <ac:picMk id="15" creationId="{2A0BABD6-35E4-FCB1-7E6B-C5135E705A4B}"/>
          </ac:picMkLst>
        </pc:picChg>
      </pc:sldChg>
      <pc:sldChg chg="modSp add mod">
        <pc:chgData name="Julia Szymanski" userId="449618d0a1849279" providerId="LiveId" clId="{0D388E3D-CB06-4DE2-80A9-7731F4CF5B07}" dt="2024-05-25T14:08:52.475" v="1505" actId="313"/>
        <pc:sldMkLst>
          <pc:docMk/>
          <pc:sldMk cId="2689156108" sldId="326"/>
        </pc:sldMkLst>
        <pc:spChg chg="mod">
          <ac:chgData name="Julia Szymanski" userId="449618d0a1849279" providerId="LiveId" clId="{0D388E3D-CB06-4DE2-80A9-7731F4CF5B07}" dt="2024-05-25T14:08:52.475" v="1505" actId="313"/>
          <ac:spMkLst>
            <pc:docMk/>
            <pc:sldMk cId="2689156108" sldId="326"/>
            <ac:spMk id="4" creationId="{F87616DB-DFAD-6EDB-4B32-D24A59D2D957}"/>
          </ac:spMkLst>
        </pc:spChg>
      </pc:sldChg>
      <pc:sldChg chg="addSp delSp modSp new mod ord setBg">
        <pc:chgData name="Julia Szymanski" userId="449618d0a1849279" providerId="LiveId" clId="{0D388E3D-CB06-4DE2-80A9-7731F4CF5B07}" dt="2024-05-25T13:38:25.135" v="930" actId="1076"/>
        <pc:sldMkLst>
          <pc:docMk/>
          <pc:sldMk cId="3890244792" sldId="327"/>
        </pc:sldMkLst>
        <pc:spChg chg="add del mod">
          <ac:chgData name="Julia Szymanski" userId="449618d0a1849279" providerId="LiveId" clId="{0D388E3D-CB06-4DE2-80A9-7731F4CF5B07}" dt="2024-05-25T13:37:41.984" v="920"/>
          <ac:spMkLst>
            <pc:docMk/>
            <pc:sldMk cId="3890244792" sldId="327"/>
            <ac:spMk id="3" creationId="{6A32DE9D-5A52-B87B-A0F6-FCF3B0F76665}"/>
          </ac:spMkLst>
        </pc:spChg>
        <pc:spChg chg="add mod">
          <ac:chgData name="Julia Szymanski" userId="449618d0a1849279" providerId="LiveId" clId="{0D388E3D-CB06-4DE2-80A9-7731F4CF5B07}" dt="2024-05-25T13:37:41.432" v="918" actId="255"/>
          <ac:spMkLst>
            <pc:docMk/>
            <pc:sldMk cId="3890244792" sldId="327"/>
            <ac:spMk id="5" creationId="{7E59EC33-74D5-80C1-2045-95C18DB5EAAF}"/>
          </ac:spMkLst>
        </pc:spChg>
        <pc:spChg chg="add mod">
          <ac:chgData name="Julia Szymanski" userId="449618d0a1849279" providerId="LiveId" clId="{0D388E3D-CB06-4DE2-80A9-7731F4CF5B07}" dt="2024-05-25T13:38:00.577" v="925" actId="1076"/>
          <ac:spMkLst>
            <pc:docMk/>
            <pc:sldMk cId="3890244792" sldId="327"/>
            <ac:spMk id="7" creationId="{126A556E-FCE2-816B-FD0D-8E0AD4DE9171}"/>
          </ac:spMkLst>
        </pc:spChg>
        <pc:spChg chg="add mod">
          <ac:chgData name="Julia Szymanski" userId="449618d0a1849279" providerId="LiveId" clId="{0D388E3D-CB06-4DE2-80A9-7731F4CF5B07}" dt="2024-05-25T13:38:25.135" v="930" actId="1076"/>
          <ac:spMkLst>
            <pc:docMk/>
            <pc:sldMk cId="3890244792" sldId="327"/>
            <ac:spMk id="9" creationId="{539649D9-C65C-02DA-4301-D64904F36AC8}"/>
          </ac:spMkLst>
        </pc:spChg>
      </pc:sldChg>
      <pc:sldChg chg="addSp delSp modSp add mod ord">
        <pc:chgData name="Julia Szymanski" userId="449618d0a1849279" providerId="LiveId" clId="{0D388E3D-CB06-4DE2-80A9-7731F4CF5B07}" dt="2024-05-25T13:55:24.641" v="1019" actId="1076"/>
        <pc:sldMkLst>
          <pc:docMk/>
          <pc:sldMk cId="2500157191" sldId="328"/>
        </pc:sldMkLst>
        <pc:spChg chg="mod">
          <ac:chgData name="Julia Szymanski" userId="449618d0a1849279" providerId="LiveId" clId="{0D388E3D-CB06-4DE2-80A9-7731F4CF5B07}" dt="2024-05-25T13:55:21.562" v="1018" actId="1076"/>
          <ac:spMkLst>
            <pc:docMk/>
            <pc:sldMk cId="2500157191" sldId="328"/>
            <ac:spMk id="4" creationId="{F87616DB-DFAD-6EDB-4B32-D24A59D2D957}"/>
          </ac:spMkLst>
        </pc:spChg>
        <pc:graphicFrameChg chg="mod">
          <ac:chgData name="Julia Szymanski" userId="449618d0a1849279" providerId="LiveId" clId="{0D388E3D-CB06-4DE2-80A9-7731F4CF5B07}" dt="2024-05-25T13:54:10.576" v="1013" actId="113"/>
          <ac:graphicFrameMkLst>
            <pc:docMk/>
            <pc:sldMk cId="2500157191" sldId="328"/>
            <ac:graphicFrameMk id="14" creationId="{2137D702-B590-A53D-1100-8FDC9AD0402B}"/>
          </ac:graphicFrameMkLst>
        </pc:graphicFrameChg>
        <pc:picChg chg="add mod">
          <ac:chgData name="Julia Szymanski" userId="449618d0a1849279" providerId="LiveId" clId="{0D388E3D-CB06-4DE2-80A9-7731F4CF5B07}" dt="2024-05-25T13:55:24.641" v="1019" actId="1076"/>
          <ac:picMkLst>
            <pc:docMk/>
            <pc:sldMk cId="2500157191" sldId="328"/>
            <ac:picMk id="5" creationId="{4891766B-265B-C560-8B73-2866AF6FD94F}"/>
          </ac:picMkLst>
        </pc:picChg>
        <pc:picChg chg="add mod">
          <ac:chgData name="Julia Szymanski" userId="449618d0a1849279" providerId="LiveId" clId="{0D388E3D-CB06-4DE2-80A9-7731F4CF5B07}" dt="2024-05-25T13:55:18.863" v="1016" actId="1076"/>
          <ac:picMkLst>
            <pc:docMk/>
            <pc:sldMk cId="2500157191" sldId="328"/>
            <ac:picMk id="6" creationId="{CA248600-343D-4474-627E-07F46FEEEB88}"/>
          </ac:picMkLst>
        </pc:picChg>
        <pc:picChg chg="add mod">
          <ac:chgData name="Julia Szymanski" userId="449618d0a1849279" providerId="LiveId" clId="{0D388E3D-CB06-4DE2-80A9-7731F4CF5B07}" dt="2024-05-25T13:54:15.658" v="1014" actId="1076"/>
          <ac:picMkLst>
            <pc:docMk/>
            <pc:sldMk cId="2500157191" sldId="328"/>
            <ac:picMk id="9" creationId="{64B346C4-332E-DA26-039F-D9FC723EF71A}"/>
          </ac:picMkLst>
        </pc:picChg>
        <pc:picChg chg="del">
          <ac:chgData name="Julia Szymanski" userId="449618d0a1849279" providerId="LiveId" clId="{0D388E3D-CB06-4DE2-80A9-7731F4CF5B07}" dt="2024-05-25T13:51:45.077" v="989" actId="478"/>
          <ac:picMkLst>
            <pc:docMk/>
            <pc:sldMk cId="2500157191" sldId="328"/>
            <ac:picMk id="10" creationId="{ACF1EDFA-6E5D-94D3-BFAE-59C3A7493A68}"/>
          </ac:picMkLst>
        </pc:picChg>
        <pc:picChg chg="del">
          <ac:chgData name="Julia Szymanski" userId="449618d0a1849279" providerId="LiveId" clId="{0D388E3D-CB06-4DE2-80A9-7731F4CF5B07}" dt="2024-05-25T13:51:45.928" v="990" actId="478"/>
          <ac:picMkLst>
            <pc:docMk/>
            <pc:sldMk cId="2500157191" sldId="328"/>
            <ac:picMk id="12" creationId="{EF5F86EA-BF2A-1676-3599-0393BE0C1E14}"/>
          </ac:picMkLst>
        </pc:picChg>
        <pc:picChg chg="del">
          <ac:chgData name="Julia Szymanski" userId="449618d0a1849279" providerId="LiveId" clId="{0D388E3D-CB06-4DE2-80A9-7731F4CF5B07}" dt="2024-05-25T13:51:46.363" v="991" actId="478"/>
          <ac:picMkLst>
            <pc:docMk/>
            <pc:sldMk cId="2500157191" sldId="328"/>
            <ac:picMk id="15" creationId="{2A0BABD6-35E4-FCB1-7E6B-C5135E705A4B}"/>
          </ac:picMkLst>
        </pc:picChg>
      </pc:sldChg>
      <pc:sldChg chg="modSp add mod">
        <pc:chgData name="Julia Szymanski" userId="449618d0a1849279" providerId="LiveId" clId="{0D388E3D-CB06-4DE2-80A9-7731F4CF5B07}" dt="2024-05-25T14:22:16.641" v="1746" actId="20577"/>
        <pc:sldMkLst>
          <pc:docMk/>
          <pc:sldMk cId="1013205143" sldId="329"/>
        </pc:sldMkLst>
        <pc:spChg chg="mod">
          <ac:chgData name="Julia Szymanski" userId="449618d0a1849279" providerId="LiveId" clId="{0D388E3D-CB06-4DE2-80A9-7731F4CF5B07}" dt="2024-05-25T14:22:16.641" v="1746" actId="20577"/>
          <ac:spMkLst>
            <pc:docMk/>
            <pc:sldMk cId="1013205143" sldId="329"/>
            <ac:spMk id="4" creationId="{F87616DB-DFAD-6EDB-4B32-D24A59D2D957}"/>
          </ac:spMkLst>
        </pc:spChg>
      </pc:sldChg>
      <pc:sldChg chg="addSp modSp add del mod ord">
        <pc:chgData name="Julia Szymanski" userId="449618d0a1849279" providerId="LiveId" clId="{0D388E3D-CB06-4DE2-80A9-7731F4CF5B07}" dt="2024-05-26T03:13:38.486" v="2553" actId="2696"/>
        <pc:sldMkLst>
          <pc:docMk/>
          <pc:sldMk cId="90244781" sldId="330"/>
        </pc:sldMkLst>
        <pc:spChg chg="mod">
          <ac:chgData name="Julia Szymanski" userId="449618d0a1849279" providerId="LiveId" clId="{0D388E3D-CB06-4DE2-80A9-7731F4CF5B07}" dt="2024-05-25T14:27:49.782" v="1918" actId="1076"/>
          <ac:spMkLst>
            <pc:docMk/>
            <pc:sldMk cId="90244781" sldId="330"/>
            <ac:spMk id="3" creationId="{70236834-8ECE-4AF7-947B-EE751AC44ADC}"/>
          </ac:spMkLst>
        </pc:spChg>
        <pc:spChg chg="mod">
          <ac:chgData name="Julia Szymanski" userId="449618d0a1849279" providerId="LiveId" clId="{0D388E3D-CB06-4DE2-80A9-7731F4CF5B07}" dt="2024-05-25T14:28:42.101" v="1952" actId="20577"/>
          <ac:spMkLst>
            <pc:docMk/>
            <pc:sldMk cId="90244781" sldId="330"/>
            <ac:spMk id="4" creationId="{40D56440-4F5C-4395-AC46-36320CBE6EDB}"/>
          </ac:spMkLst>
        </pc:spChg>
        <pc:spChg chg="add mod">
          <ac:chgData name="Julia Szymanski" userId="449618d0a1849279" providerId="LiveId" clId="{0D388E3D-CB06-4DE2-80A9-7731F4CF5B07}" dt="2024-05-26T03:13:15.756" v="2552" actId="20577"/>
          <ac:spMkLst>
            <pc:docMk/>
            <pc:sldMk cId="90244781" sldId="330"/>
            <ac:spMk id="6" creationId="{16B7CB4F-D6B2-34E8-7EC6-6DC0B6348FAE}"/>
          </ac:spMkLst>
        </pc:spChg>
      </pc:sldChg>
      <pc:sldChg chg="addSp delSp modSp add mod">
        <pc:chgData name="Julia Szymanski" userId="449618d0a1849279" providerId="LiveId" clId="{0D388E3D-CB06-4DE2-80A9-7731F4CF5B07}" dt="2024-05-25T14:20:24.726" v="1705" actId="1076"/>
        <pc:sldMkLst>
          <pc:docMk/>
          <pc:sldMk cId="4114347165" sldId="331"/>
        </pc:sldMkLst>
        <pc:spChg chg="del mod">
          <ac:chgData name="Julia Szymanski" userId="449618d0a1849279" providerId="LiveId" clId="{0D388E3D-CB06-4DE2-80A9-7731F4CF5B07}" dt="2024-05-25T14:12:08.531" v="1509" actId="478"/>
          <ac:spMkLst>
            <pc:docMk/>
            <pc:sldMk cId="4114347165" sldId="331"/>
            <ac:spMk id="4" creationId="{F87616DB-DFAD-6EDB-4B32-D24A59D2D957}"/>
          </ac:spMkLst>
        </pc:spChg>
        <pc:picChg chg="add del mod">
          <ac:chgData name="Julia Szymanski" userId="449618d0a1849279" providerId="LiveId" clId="{0D388E3D-CB06-4DE2-80A9-7731F4CF5B07}" dt="2024-05-25T14:20:16.896" v="1701" actId="478"/>
          <ac:picMkLst>
            <pc:docMk/>
            <pc:sldMk cId="4114347165" sldId="331"/>
            <ac:picMk id="1026" creationId="{CC92B083-34E1-89D6-A69F-0E1C13ABE834}"/>
          </ac:picMkLst>
        </pc:picChg>
        <pc:picChg chg="add mod">
          <ac:chgData name="Julia Szymanski" userId="449618d0a1849279" providerId="LiveId" clId="{0D388E3D-CB06-4DE2-80A9-7731F4CF5B07}" dt="2024-05-25T14:20:24.726" v="1705" actId="1076"/>
          <ac:picMkLst>
            <pc:docMk/>
            <pc:sldMk cId="4114347165" sldId="331"/>
            <ac:picMk id="1028" creationId="{E5AE0919-3F4F-F04E-9F9A-45D4926084A2}"/>
          </ac:picMkLst>
        </pc:picChg>
      </pc:sldChg>
      <pc:sldChg chg="modSp add mod">
        <pc:chgData name="Julia Szymanski" userId="449618d0a1849279" providerId="LiveId" clId="{0D388E3D-CB06-4DE2-80A9-7731F4CF5B07}" dt="2024-05-25T14:22:35.028" v="1748" actId="20577"/>
        <pc:sldMkLst>
          <pc:docMk/>
          <pc:sldMk cId="822367260" sldId="332"/>
        </pc:sldMkLst>
        <pc:spChg chg="mod">
          <ac:chgData name="Julia Szymanski" userId="449618d0a1849279" providerId="LiveId" clId="{0D388E3D-CB06-4DE2-80A9-7731F4CF5B07}" dt="2024-05-25T14:22:35.028" v="1748" actId="20577"/>
          <ac:spMkLst>
            <pc:docMk/>
            <pc:sldMk cId="822367260" sldId="332"/>
            <ac:spMk id="4" creationId="{F87616DB-DFAD-6EDB-4B32-D24A59D2D957}"/>
          </ac:spMkLst>
        </pc:spChg>
      </pc:sldChg>
      <pc:sldChg chg="new del">
        <pc:chgData name="Julia Szymanski" userId="449618d0a1849279" providerId="LiveId" clId="{0D388E3D-CB06-4DE2-80A9-7731F4CF5B07}" dt="2024-05-25T14:13:12.490" v="1531" actId="2696"/>
        <pc:sldMkLst>
          <pc:docMk/>
          <pc:sldMk cId="1351888193" sldId="332"/>
        </pc:sldMkLst>
      </pc:sldChg>
      <pc:sldChg chg="modSp add del mod">
        <pc:chgData name="Julia Szymanski" userId="449618d0a1849279" providerId="LiveId" clId="{0D388E3D-CB06-4DE2-80A9-7731F4CF5B07}" dt="2024-05-25T14:16:25.953" v="1621" actId="2696"/>
        <pc:sldMkLst>
          <pc:docMk/>
          <pc:sldMk cId="3996339413" sldId="332"/>
        </pc:sldMkLst>
        <pc:spChg chg="mod">
          <ac:chgData name="Julia Szymanski" userId="449618d0a1849279" providerId="LiveId" clId="{0D388E3D-CB06-4DE2-80A9-7731F4CF5B07}" dt="2024-05-25T14:16:04.268" v="1618" actId="20577"/>
          <ac:spMkLst>
            <pc:docMk/>
            <pc:sldMk cId="3996339413" sldId="332"/>
            <ac:spMk id="4" creationId="{F87616DB-DFAD-6EDB-4B32-D24A59D2D957}"/>
          </ac:spMkLst>
        </pc:spChg>
      </pc:sldChg>
      <pc:sldChg chg="modSp add mod">
        <pc:chgData name="Julia Szymanski" userId="449618d0a1849279" providerId="LiveId" clId="{0D388E3D-CB06-4DE2-80A9-7731F4CF5B07}" dt="2024-05-25T14:24:00.269" v="1886" actId="14100"/>
        <pc:sldMkLst>
          <pc:docMk/>
          <pc:sldMk cId="2279125463" sldId="333"/>
        </pc:sldMkLst>
        <pc:spChg chg="mod">
          <ac:chgData name="Julia Szymanski" userId="449618d0a1849279" providerId="LiveId" clId="{0D388E3D-CB06-4DE2-80A9-7731F4CF5B07}" dt="2024-05-25T14:24:00.269" v="1886" actId="14100"/>
          <ac:spMkLst>
            <pc:docMk/>
            <pc:sldMk cId="2279125463" sldId="333"/>
            <ac:spMk id="4" creationId="{F87616DB-DFAD-6EDB-4B32-D24A59D2D957}"/>
          </ac:spMkLst>
        </pc:spChg>
      </pc:sldChg>
      <pc:sldChg chg="add del">
        <pc:chgData name="Julia Szymanski" userId="449618d0a1849279" providerId="LiveId" clId="{0D388E3D-CB06-4DE2-80A9-7731F4CF5B07}" dt="2024-05-25T14:16:20.038" v="1620" actId="2890"/>
        <pc:sldMkLst>
          <pc:docMk/>
          <pc:sldMk cId="2436058474" sldId="333"/>
        </pc:sldMkLst>
      </pc:sldChg>
      <pc:sldChg chg="add del">
        <pc:chgData name="Julia Szymanski" userId="449618d0a1849279" providerId="LiveId" clId="{0D388E3D-CB06-4DE2-80A9-7731F4CF5B07}" dt="2024-05-26T03:27:22.522" v="2654" actId="2696"/>
        <pc:sldMkLst>
          <pc:docMk/>
          <pc:sldMk cId="3952994623" sldId="334"/>
        </pc:sldMkLst>
      </pc:sldChg>
      <pc:sldChg chg="modSp add del mod">
        <pc:chgData name="Julia Szymanski" userId="449618d0a1849279" providerId="LiveId" clId="{0D388E3D-CB06-4DE2-80A9-7731F4CF5B07}" dt="2024-05-25T14:34:29.675" v="2525" actId="2696"/>
        <pc:sldMkLst>
          <pc:docMk/>
          <pc:sldMk cId="4168085545" sldId="335"/>
        </pc:sldMkLst>
        <pc:spChg chg="mod">
          <ac:chgData name="Julia Szymanski" userId="449618d0a1849279" providerId="LiveId" clId="{0D388E3D-CB06-4DE2-80A9-7731F4CF5B07}" dt="2024-05-25T14:32:36.328" v="2465" actId="20577"/>
          <ac:spMkLst>
            <pc:docMk/>
            <pc:sldMk cId="4168085545" sldId="335"/>
            <ac:spMk id="6" creationId="{16B7CB4F-D6B2-34E8-7EC6-6DC0B6348FAE}"/>
          </ac:spMkLst>
        </pc:spChg>
      </pc:sldChg>
      <pc:sldChg chg="addSp delSp modSp add mod">
        <pc:chgData name="Julia Szymanski" userId="449618d0a1849279" providerId="LiveId" clId="{0D388E3D-CB06-4DE2-80A9-7731F4CF5B07}" dt="2024-05-26T03:26:26.274" v="2561" actId="20577"/>
        <pc:sldMkLst>
          <pc:docMk/>
          <pc:sldMk cId="3163734571" sldId="336"/>
        </pc:sldMkLst>
        <pc:spChg chg="del mod">
          <ac:chgData name="Julia Szymanski" userId="449618d0a1849279" providerId="LiveId" clId="{0D388E3D-CB06-4DE2-80A9-7731F4CF5B07}" dt="2024-05-25T14:32:18.608" v="2460"/>
          <ac:spMkLst>
            <pc:docMk/>
            <pc:sldMk cId="3163734571" sldId="336"/>
            <ac:spMk id="4" creationId="{F87616DB-DFAD-6EDB-4B32-D24A59D2D957}"/>
          </ac:spMkLst>
        </pc:spChg>
        <pc:spChg chg="add mod">
          <ac:chgData name="Julia Szymanski" userId="449618d0a1849279" providerId="LiveId" clId="{0D388E3D-CB06-4DE2-80A9-7731F4CF5B07}" dt="2024-05-26T03:26:26.274" v="2561" actId="20577"/>
          <ac:spMkLst>
            <pc:docMk/>
            <pc:sldMk cId="3163734571" sldId="336"/>
            <ac:spMk id="6" creationId="{D9417C8B-C389-41AE-A908-1AE83D230938}"/>
          </ac:spMkLst>
        </pc:spChg>
        <pc:graphicFrameChg chg="mod">
          <ac:chgData name="Julia Szymanski" userId="449618d0a1849279" providerId="LiveId" clId="{0D388E3D-CB06-4DE2-80A9-7731F4CF5B07}" dt="2024-05-25T14:34:02.412" v="2521"/>
          <ac:graphicFrameMkLst>
            <pc:docMk/>
            <pc:sldMk cId="3163734571" sldId="336"/>
            <ac:graphicFrameMk id="14" creationId="{2137D702-B590-A53D-1100-8FDC9AD0402B}"/>
          </ac:graphicFrameMkLst>
        </pc:graphicFrameChg>
        <pc:picChg chg="del">
          <ac:chgData name="Julia Szymanski" userId="449618d0a1849279" providerId="LiveId" clId="{0D388E3D-CB06-4DE2-80A9-7731F4CF5B07}" dt="2024-05-25T14:32:19.094" v="2461" actId="478"/>
          <ac:picMkLst>
            <pc:docMk/>
            <pc:sldMk cId="3163734571" sldId="336"/>
            <ac:picMk id="10" creationId="{ACF1EDFA-6E5D-94D3-BFAE-59C3A7493A68}"/>
          </ac:picMkLst>
        </pc:picChg>
        <pc:picChg chg="del">
          <ac:chgData name="Julia Szymanski" userId="449618d0a1849279" providerId="LiveId" clId="{0D388E3D-CB06-4DE2-80A9-7731F4CF5B07}" dt="2024-05-25T14:32:18.605" v="2458" actId="478"/>
          <ac:picMkLst>
            <pc:docMk/>
            <pc:sldMk cId="3163734571" sldId="336"/>
            <ac:picMk id="12" creationId="{EF5F86EA-BF2A-1676-3599-0393BE0C1E14}"/>
          </ac:picMkLst>
        </pc:picChg>
        <pc:picChg chg="del">
          <ac:chgData name="Julia Szymanski" userId="449618d0a1849279" providerId="LiveId" clId="{0D388E3D-CB06-4DE2-80A9-7731F4CF5B07}" dt="2024-05-25T14:32:19.675" v="2462" actId="478"/>
          <ac:picMkLst>
            <pc:docMk/>
            <pc:sldMk cId="3163734571" sldId="336"/>
            <ac:picMk id="15" creationId="{2A0BABD6-35E4-FCB1-7E6B-C5135E705A4B}"/>
          </ac:picMkLst>
        </pc:picChg>
      </pc:sldChg>
      <pc:sldChg chg="modSp add mod">
        <pc:chgData name="Julia Szymanski" userId="449618d0a1849279" providerId="LiveId" clId="{0D388E3D-CB06-4DE2-80A9-7731F4CF5B07}" dt="2024-05-26T03:27:46.726" v="2688" actId="20577"/>
        <pc:sldMkLst>
          <pc:docMk/>
          <pc:sldMk cId="818799874" sldId="337"/>
        </pc:sldMkLst>
        <pc:spChg chg="mod">
          <ac:chgData name="Julia Szymanski" userId="449618d0a1849279" providerId="LiveId" clId="{0D388E3D-CB06-4DE2-80A9-7731F4CF5B07}" dt="2024-05-26T03:26:41.871" v="2590" actId="20577"/>
          <ac:spMkLst>
            <pc:docMk/>
            <pc:sldMk cId="818799874" sldId="337"/>
            <ac:spMk id="6" creationId="{D9417C8B-C389-41AE-A908-1AE83D230938}"/>
          </ac:spMkLst>
        </pc:spChg>
        <pc:graphicFrameChg chg="mod">
          <ac:chgData name="Julia Szymanski" userId="449618d0a1849279" providerId="LiveId" clId="{0D388E3D-CB06-4DE2-80A9-7731F4CF5B07}" dt="2024-05-26T03:27:46.726" v="2688" actId="20577"/>
          <ac:graphicFrameMkLst>
            <pc:docMk/>
            <pc:sldMk cId="818799874" sldId="337"/>
            <ac:graphicFrameMk id="14" creationId="{2137D702-B590-A53D-1100-8FDC9AD0402B}"/>
          </ac:graphicFrameMkLst>
        </pc:graphicFrameChg>
      </pc:sldChg>
    </pc:docChg>
  </pc:docChgLst>
  <pc:docChgLst>
    <pc:chgData name="Julia Szymanski" userId="449618d0a1849279" providerId="LiveId" clId="{F1FC76BE-68B3-4E4C-B2DF-91176BD7775C}"/>
    <pc:docChg chg="modSld">
      <pc:chgData name="Julia Szymanski" userId="449618d0a1849279" providerId="LiveId" clId="{F1FC76BE-68B3-4E4C-B2DF-91176BD7775C}" dt="2024-05-25T08:49:30.101" v="0" actId="729"/>
      <pc:docMkLst>
        <pc:docMk/>
      </pc:docMkLst>
      <pc:sldChg chg="mod modShow">
        <pc:chgData name="Julia Szymanski" userId="449618d0a1849279" providerId="LiveId" clId="{F1FC76BE-68B3-4E4C-B2DF-91176BD7775C}" dt="2024-05-25T08:49:30.101" v="0" actId="729"/>
        <pc:sldMkLst>
          <pc:docMk/>
          <pc:sldMk cId="508211587" sldId="302"/>
        </pc:sldMkLst>
      </pc:sldChg>
    </pc:docChg>
  </pc:docChgLst>
  <pc:docChgLst>
    <pc:chgData name="Julia Szymanski" userId="449618d0a1849279" providerId="LiveId" clId="{9D872FC2-0CF1-45EE-B9F2-99E425224A66}"/>
    <pc:docChg chg="delSld modSld">
      <pc:chgData name="Julia Szymanski" userId="449618d0a1849279" providerId="LiveId" clId="{9D872FC2-0CF1-45EE-B9F2-99E425224A66}" dt="2024-09-16T15:50:52.753" v="6" actId="47"/>
      <pc:docMkLst>
        <pc:docMk/>
      </pc:docMkLst>
      <pc:sldChg chg="del">
        <pc:chgData name="Julia Szymanski" userId="449618d0a1849279" providerId="LiveId" clId="{9D872FC2-0CF1-45EE-B9F2-99E425224A66}" dt="2024-09-16T15:49:41.083" v="0" actId="2696"/>
        <pc:sldMkLst>
          <pc:docMk/>
          <pc:sldMk cId="2664803886" sldId="260"/>
        </pc:sldMkLst>
      </pc:sldChg>
      <pc:sldChg chg="del">
        <pc:chgData name="Julia Szymanski" userId="449618d0a1849279" providerId="LiveId" clId="{9D872FC2-0CF1-45EE-B9F2-99E425224A66}" dt="2024-09-16T15:50:04.390" v="2" actId="2696"/>
        <pc:sldMkLst>
          <pc:docMk/>
          <pc:sldMk cId="1396311754" sldId="305"/>
        </pc:sldMkLst>
      </pc:sldChg>
      <pc:sldChg chg="del">
        <pc:chgData name="Julia Szymanski" userId="449618d0a1849279" providerId="LiveId" clId="{9D872FC2-0CF1-45EE-B9F2-99E425224A66}" dt="2024-09-16T15:50:04.390" v="2" actId="2696"/>
        <pc:sldMkLst>
          <pc:docMk/>
          <pc:sldMk cId="1047961804" sldId="306"/>
        </pc:sldMkLst>
      </pc:sldChg>
      <pc:sldChg chg="del">
        <pc:chgData name="Julia Szymanski" userId="449618d0a1849279" providerId="LiveId" clId="{9D872FC2-0CF1-45EE-B9F2-99E425224A66}" dt="2024-09-16T15:50:04.390" v="2" actId="2696"/>
        <pc:sldMkLst>
          <pc:docMk/>
          <pc:sldMk cId="3905455621" sldId="307"/>
        </pc:sldMkLst>
      </pc:sldChg>
      <pc:sldChg chg="del">
        <pc:chgData name="Julia Szymanski" userId="449618d0a1849279" providerId="LiveId" clId="{9D872FC2-0CF1-45EE-B9F2-99E425224A66}" dt="2024-09-16T15:50:04.390" v="2" actId="2696"/>
        <pc:sldMkLst>
          <pc:docMk/>
          <pc:sldMk cId="2923697413" sldId="308"/>
        </pc:sldMkLst>
      </pc:sldChg>
      <pc:sldChg chg="del">
        <pc:chgData name="Julia Szymanski" userId="449618d0a1849279" providerId="LiveId" clId="{9D872FC2-0CF1-45EE-B9F2-99E425224A66}" dt="2024-09-16T15:50:04.390" v="2" actId="2696"/>
        <pc:sldMkLst>
          <pc:docMk/>
          <pc:sldMk cId="2793617809" sldId="312"/>
        </pc:sldMkLst>
      </pc:sldChg>
      <pc:sldChg chg="del">
        <pc:chgData name="Julia Szymanski" userId="449618d0a1849279" providerId="LiveId" clId="{9D872FC2-0CF1-45EE-B9F2-99E425224A66}" dt="2024-09-16T15:50:04.390" v="2" actId="2696"/>
        <pc:sldMkLst>
          <pc:docMk/>
          <pc:sldMk cId="499251749" sldId="314"/>
        </pc:sldMkLst>
      </pc:sldChg>
      <pc:sldChg chg="del">
        <pc:chgData name="Julia Szymanski" userId="449618d0a1849279" providerId="LiveId" clId="{9D872FC2-0CF1-45EE-B9F2-99E425224A66}" dt="2024-09-16T15:50:04.390" v="2" actId="2696"/>
        <pc:sldMkLst>
          <pc:docMk/>
          <pc:sldMk cId="1115023921" sldId="316"/>
        </pc:sldMkLst>
      </pc:sldChg>
      <pc:sldChg chg="del">
        <pc:chgData name="Julia Szymanski" userId="449618d0a1849279" providerId="LiveId" clId="{9D872FC2-0CF1-45EE-B9F2-99E425224A66}" dt="2024-09-16T15:50:04.390" v="2" actId="2696"/>
        <pc:sldMkLst>
          <pc:docMk/>
          <pc:sldMk cId="3984704004" sldId="318"/>
        </pc:sldMkLst>
      </pc:sldChg>
      <pc:sldChg chg="del">
        <pc:chgData name="Julia Szymanski" userId="449618d0a1849279" providerId="LiveId" clId="{9D872FC2-0CF1-45EE-B9F2-99E425224A66}" dt="2024-09-16T15:50:04.390" v="2" actId="2696"/>
        <pc:sldMkLst>
          <pc:docMk/>
          <pc:sldMk cId="482146275" sldId="319"/>
        </pc:sldMkLst>
      </pc:sldChg>
      <pc:sldChg chg="del">
        <pc:chgData name="Julia Szymanski" userId="449618d0a1849279" providerId="LiveId" clId="{9D872FC2-0CF1-45EE-B9F2-99E425224A66}" dt="2024-09-16T15:50:04.390" v="2" actId="2696"/>
        <pc:sldMkLst>
          <pc:docMk/>
          <pc:sldMk cId="1924113230" sldId="320"/>
        </pc:sldMkLst>
      </pc:sldChg>
      <pc:sldChg chg="modSp mod">
        <pc:chgData name="Julia Szymanski" userId="449618d0a1849279" providerId="LiveId" clId="{9D872FC2-0CF1-45EE-B9F2-99E425224A66}" dt="2024-09-16T15:49:56.940" v="1" actId="20577"/>
        <pc:sldMkLst>
          <pc:docMk/>
          <pc:sldMk cId="2279125463" sldId="333"/>
        </pc:sldMkLst>
        <pc:spChg chg="mod">
          <ac:chgData name="Julia Szymanski" userId="449618d0a1849279" providerId="LiveId" clId="{9D872FC2-0CF1-45EE-B9F2-99E425224A66}" dt="2024-09-16T15:49:56.940" v="1" actId="20577"/>
          <ac:spMkLst>
            <pc:docMk/>
            <pc:sldMk cId="2279125463" sldId="333"/>
            <ac:spMk id="4" creationId="{F87616DB-DFAD-6EDB-4B32-D24A59D2D957}"/>
          </ac:spMkLst>
        </pc:spChg>
      </pc:sldChg>
      <pc:sldChg chg="del">
        <pc:chgData name="Julia Szymanski" userId="449618d0a1849279" providerId="LiveId" clId="{9D872FC2-0CF1-45EE-B9F2-99E425224A66}" dt="2024-09-16T15:49:41.083" v="0" actId="2696"/>
        <pc:sldMkLst>
          <pc:docMk/>
          <pc:sldMk cId="3163734571" sldId="336"/>
        </pc:sldMkLst>
      </pc:sldChg>
      <pc:sldChg chg="del">
        <pc:chgData name="Julia Szymanski" userId="449618d0a1849279" providerId="LiveId" clId="{9D872FC2-0CF1-45EE-B9F2-99E425224A66}" dt="2024-09-16T15:49:41.083" v="0" actId="2696"/>
        <pc:sldMkLst>
          <pc:docMk/>
          <pc:sldMk cId="818799874" sldId="337"/>
        </pc:sldMkLst>
      </pc:sldChg>
      <pc:sldChg chg="del">
        <pc:chgData name="Julia Szymanski" userId="449618d0a1849279" providerId="LiveId" clId="{9D872FC2-0CF1-45EE-B9F2-99E425224A66}" dt="2024-09-16T15:50:27.929" v="3" actId="2696"/>
        <pc:sldMkLst>
          <pc:docMk/>
          <pc:sldMk cId="436561015" sldId="348"/>
        </pc:sldMkLst>
      </pc:sldChg>
      <pc:sldChg chg="del">
        <pc:chgData name="Julia Szymanski" userId="449618d0a1849279" providerId="LiveId" clId="{9D872FC2-0CF1-45EE-B9F2-99E425224A66}" dt="2024-09-16T15:50:35.438" v="4" actId="47"/>
        <pc:sldMkLst>
          <pc:docMk/>
          <pc:sldMk cId="443743740" sldId="349"/>
        </pc:sldMkLst>
      </pc:sldChg>
      <pc:sldChg chg="del">
        <pc:chgData name="Julia Szymanski" userId="449618d0a1849279" providerId="LiveId" clId="{9D872FC2-0CF1-45EE-B9F2-99E425224A66}" dt="2024-09-16T15:50:52.753" v="6" actId="47"/>
        <pc:sldMkLst>
          <pc:docMk/>
          <pc:sldMk cId="241630883" sldId="351"/>
        </pc:sldMkLst>
      </pc:sldChg>
      <pc:sldChg chg="del">
        <pc:chgData name="Julia Szymanski" userId="449618d0a1849279" providerId="LiveId" clId="{9D872FC2-0CF1-45EE-B9F2-99E425224A66}" dt="2024-09-16T15:49:41.083" v="0" actId="2696"/>
        <pc:sldMkLst>
          <pc:docMk/>
          <pc:sldMk cId="1712055640" sldId="352"/>
        </pc:sldMkLst>
      </pc:sldChg>
      <pc:sldChg chg="del">
        <pc:chgData name="Julia Szymanski" userId="449618d0a1849279" providerId="LiveId" clId="{9D872FC2-0CF1-45EE-B9F2-99E425224A66}" dt="2024-09-16T15:50:27.929" v="3" actId="2696"/>
        <pc:sldMkLst>
          <pc:docMk/>
          <pc:sldMk cId="2398412080" sldId="353"/>
        </pc:sldMkLst>
      </pc:sldChg>
      <pc:sldChg chg="del">
        <pc:chgData name="Julia Szymanski" userId="449618d0a1849279" providerId="LiveId" clId="{9D872FC2-0CF1-45EE-B9F2-99E425224A66}" dt="2024-09-16T15:50:27.929" v="3" actId="2696"/>
        <pc:sldMkLst>
          <pc:docMk/>
          <pc:sldMk cId="764114943" sldId="354"/>
        </pc:sldMkLst>
      </pc:sldChg>
      <pc:sldChg chg="del">
        <pc:chgData name="Julia Szymanski" userId="449618d0a1849279" providerId="LiveId" clId="{9D872FC2-0CF1-45EE-B9F2-99E425224A66}" dt="2024-09-16T15:50:35.438" v="4" actId="47"/>
        <pc:sldMkLst>
          <pc:docMk/>
          <pc:sldMk cId="3839254285" sldId="356"/>
        </pc:sldMkLst>
      </pc:sldChg>
      <pc:sldChg chg="del">
        <pc:chgData name="Julia Szymanski" userId="449618d0a1849279" providerId="LiveId" clId="{9D872FC2-0CF1-45EE-B9F2-99E425224A66}" dt="2024-09-16T15:50:46.116" v="5" actId="47"/>
        <pc:sldMkLst>
          <pc:docMk/>
          <pc:sldMk cId="2396744373" sldId="358"/>
        </pc:sldMkLst>
      </pc:sldChg>
      <pc:sldChg chg="del">
        <pc:chgData name="Julia Szymanski" userId="449618d0a1849279" providerId="LiveId" clId="{9D872FC2-0CF1-45EE-B9F2-99E425224A66}" dt="2024-09-16T15:50:46.116" v="5" actId="47"/>
        <pc:sldMkLst>
          <pc:docMk/>
          <pc:sldMk cId="2276719301" sldId="359"/>
        </pc:sldMkLst>
      </pc:sldChg>
      <pc:sldChg chg="del">
        <pc:chgData name="Julia Szymanski" userId="449618d0a1849279" providerId="LiveId" clId="{9D872FC2-0CF1-45EE-B9F2-99E425224A66}" dt="2024-09-16T15:50:46.116" v="5" actId="47"/>
        <pc:sldMkLst>
          <pc:docMk/>
          <pc:sldMk cId="4121582587" sldId="362"/>
        </pc:sldMkLst>
      </pc:sldChg>
      <pc:sldChg chg="del">
        <pc:chgData name="Julia Szymanski" userId="449618d0a1849279" providerId="LiveId" clId="{9D872FC2-0CF1-45EE-B9F2-99E425224A66}" dt="2024-09-16T15:50:52.753" v="6" actId="47"/>
        <pc:sldMkLst>
          <pc:docMk/>
          <pc:sldMk cId="935226065" sldId="363"/>
        </pc:sldMkLst>
      </pc:sldChg>
      <pc:sldChg chg="del">
        <pc:chgData name="Julia Szymanski" userId="449618d0a1849279" providerId="LiveId" clId="{9D872FC2-0CF1-45EE-B9F2-99E425224A66}" dt="2024-09-16T15:49:41.083" v="0" actId="2696"/>
        <pc:sldMkLst>
          <pc:docMk/>
          <pc:sldMk cId="3683896124" sldId="365"/>
        </pc:sldMkLst>
      </pc:sldChg>
      <pc:sldMasterChg chg="delSldLayout">
        <pc:chgData name="Julia Szymanski" userId="449618d0a1849279" providerId="LiveId" clId="{9D872FC2-0CF1-45EE-B9F2-99E425224A66}" dt="2024-09-16T15:49:41.083" v="0" actId="2696"/>
        <pc:sldMasterMkLst>
          <pc:docMk/>
          <pc:sldMasterMk cId="2945410424" sldId="2147483757"/>
        </pc:sldMasterMkLst>
        <pc:sldLayoutChg chg="del">
          <pc:chgData name="Julia Szymanski" userId="449618d0a1849279" providerId="LiveId" clId="{9D872FC2-0CF1-45EE-B9F2-99E425224A66}" dt="2024-09-16T15:49:41.083" v="0" actId="2696"/>
          <pc:sldLayoutMkLst>
            <pc:docMk/>
            <pc:sldMasterMk cId="2945410424" sldId="2147483757"/>
            <pc:sldLayoutMk cId="3415456781" sldId="2147483773"/>
          </pc:sldLayoutMkLst>
        </pc:sldLayoutChg>
      </pc:sldMasterChg>
    </pc:docChg>
  </pc:docChgLst>
  <pc:docChgLst>
    <pc:chgData name="Julia Szymanski" userId="449618d0a1849279" providerId="LiveId" clId="{F65E90C5-EC0D-4160-87DC-189B992D13A4}"/>
    <pc:docChg chg="undo custSel addSld delSld modSld sldOrd">
      <pc:chgData name="Julia Szymanski" userId="449618d0a1849279" providerId="LiveId" clId="{F65E90C5-EC0D-4160-87DC-189B992D13A4}" dt="2024-07-09T00:21:33.540" v="2084" actId="1076"/>
      <pc:docMkLst>
        <pc:docMk/>
      </pc:docMkLst>
      <pc:sldChg chg="modNotesTx">
        <pc:chgData name="Julia Szymanski" userId="449618d0a1849279" providerId="LiveId" clId="{F65E90C5-EC0D-4160-87DC-189B992D13A4}" dt="2024-07-07T08:48:53.887" v="493" actId="20577"/>
        <pc:sldMkLst>
          <pc:docMk/>
          <pc:sldMk cId="2614408980" sldId="325"/>
        </pc:sldMkLst>
      </pc:sldChg>
      <pc:sldChg chg="modSp del mod ord modNotesTx">
        <pc:chgData name="Julia Szymanski" userId="449618d0a1849279" providerId="LiveId" clId="{F65E90C5-EC0D-4160-87DC-189B992D13A4}" dt="2024-07-07T08:47:31.445" v="255" actId="2696"/>
        <pc:sldMkLst>
          <pc:docMk/>
          <pc:sldMk cId="2689156108" sldId="326"/>
        </pc:sldMkLst>
        <pc:spChg chg="mod">
          <ac:chgData name="Julia Szymanski" userId="449618d0a1849279" providerId="LiveId" clId="{F65E90C5-EC0D-4160-87DC-189B992D13A4}" dt="2024-07-05T01:07:22.311" v="215" actId="20577"/>
          <ac:spMkLst>
            <pc:docMk/>
            <pc:sldMk cId="2689156108" sldId="326"/>
            <ac:spMk id="4" creationId="{F87616DB-DFAD-6EDB-4B32-D24A59D2D957}"/>
          </ac:spMkLst>
        </pc:spChg>
      </pc:sldChg>
      <pc:sldChg chg="modSp add mod ord">
        <pc:chgData name="Julia Szymanski" userId="449618d0a1849279" providerId="LiveId" clId="{F65E90C5-EC0D-4160-87DC-189B992D13A4}" dt="2024-07-05T01:03:13.755" v="62"/>
        <pc:sldMkLst>
          <pc:docMk/>
          <pc:sldMk cId="1099552930" sldId="338"/>
        </pc:sldMkLst>
        <pc:spChg chg="mod">
          <ac:chgData name="Julia Szymanski" userId="449618d0a1849279" providerId="LiveId" clId="{F65E90C5-EC0D-4160-87DC-189B992D13A4}" dt="2024-07-02T10:45:32.381" v="2" actId="20577"/>
          <ac:spMkLst>
            <pc:docMk/>
            <pc:sldMk cId="1099552930" sldId="338"/>
            <ac:spMk id="5" creationId="{7E59EC33-74D5-80C1-2045-95C18DB5EAAF}"/>
          </ac:spMkLst>
        </pc:spChg>
        <pc:spChg chg="mod">
          <ac:chgData name="Julia Szymanski" userId="449618d0a1849279" providerId="LiveId" clId="{F65E90C5-EC0D-4160-87DC-189B992D13A4}" dt="2024-07-02T10:45:38.334" v="15" actId="20577"/>
          <ac:spMkLst>
            <pc:docMk/>
            <pc:sldMk cId="1099552930" sldId="338"/>
            <ac:spMk id="7" creationId="{126A556E-FCE2-816B-FD0D-8E0AD4DE9171}"/>
          </ac:spMkLst>
        </pc:spChg>
        <pc:spChg chg="mod">
          <ac:chgData name="Julia Szymanski" userId="449618d0a1849279" providerId="LiveId" clId="{F65E90C5-EC0D-4160-87DC-189B992D13A4}" dt="2024-07-02T10:45:50.276" v="50" actId="1076"/>
          <ac:spMkLst>
            <pc:docMk/>
            <pc:sldMk cId="1099552930" sldId="338"/>
            <ac:spMk id="9" creationId="{539649D9-C65C-02DA-4301-D64904F36AC8}"/>
          </ac:spMkLst>
        </pc:spChg>
      </pc:sldChg>
      <pc:sldChg chg="add">
        <pc:chgData name="Julia Szymanski" userId="449618d0a1849279" providerId="LiveId" clId="{F65E90C5-EC0D-4160-87DC-189B992D13A4}" dt="2024-07-02T10:45:57.236" v="51" actId="2890"/>
        <pc:sldMkLst>
          <pc:docMk/>
          <pc:sldMk cId="1283210627" sldId="339"/>
        </pc:sldMkLst>
      </pc:sldChg>
      <pc:sldChg chg="addSp delSp modSp add mod ord">
        <pc:chgData name="Julia Szymanski" userId="449618d0a1849279" providerId="LiveId" clId="{F65E90C5-EC0D-4160-87DC-189B992D13A4}" dt="2024-07-07T08:59:42.278" v="579" actId="20577"/>
        <pc:sldMkLst>
          <pc:docMk/>
          <pc:sldMk cId="449155296" sldId="340"/>
        </pc:sldMkLst>
        <pc:spChg chg="mod">
          <ac:chgData name="Julia Szymanski" userId="449618d0a1849279" providerId="LiveId" clId="{F65E90C5-EC0D-4160-87DC-189B992D13A4}" dt="2024-07-07T08:57:31.724" v="533" actId="1076"/>
          <ac:spMkLst>
            <pc:docMk/>
            <pc:sldMk cId="449155296" sldId="340"/>
            <ac:spMk id="3" creationId="{0EC102D8-0371-4834-995F-CD3A47AC5E53}"/>
          </ac:spMkLst>
        </pc:spChg>
        <pc:spChg chg="del">
          <ac:chgData name="Julia Szymanski" userId="449618d0a1849279" providerId="LiveId" clId="{F65E90C5-EC0D-4160-87DC-189B992D13A4}" dt="2024-07-07T08:55:02.437" v="496" actId="478"/>
          <ac:spMkLst>
            <pc:docMk/>
            <pc:sldMk cId="449155296" sldId="340"/>
            <ac:spMk id="4" creationId="{F87616DB-DFAD-6EDB-4B32-D24A59D2D957}"/>
          </ac:spMkLst>
        </pc:spChg>
        <pc:spChg chg="add mod">
          <ac:chgData name="Julia Szymanski" userId="449618d0a1849279" providerId="LiveId" clId="{F65E90C5-EC0D-4160-87DC-189B992D13A4}" dt="2024-07-07T08:59:19.228" v="556" actId="1076"/>
          <ac:spMkLst>
            <pc:docMk/>
            <pc:sldMk cId="449155296" sldId="340"/>
            <ac:spMk id="5" creationId="{AAAFFBE1-7C15-5FFF-2760-1C2217C89BB4}"/>
          </ac:spMkLst>
        </pc:spChg>
        <pc:spChg chg="add mod">
          <ac:chgData name="Julia Szymanski" userId="449618d0a1849279" providerId="LiveId" clId="{F65E90C5-EC0D-4160-87DC-189B992D13A4}" dt="2024-07-07T08:59:42.278" v="579" actId="20577"/>
          <ac:spMkLst>
            <pc:docMk/>
            <pc:sldMk cId="449155296" sldId="340"/>
            <ac:spMk id="6" creationId="{7EE4715E-E6A3-00CA-F902-B3CDA29F1299}"/>
          </ac:spMkLst>
        </pc:spChg>
        <pc:spChg chg="mod">
          <ac:chgData name="Julia Szymanski" userId="449618d0a1849279" providerId="LiveId" clId="{F65E90C5-EC0D-4160-87DC-189B992D13A4}" dt="2024-07-07T08:58:10.085" v="540" actId="20577"/>
          <ac:spMkLst>
            <pc:docMk/>
            <pc:sldMk cId="449155296" sldId="340"/>
            <ac:spMk id="8" creationId="{DA952C1E-38A8-4F5B-8692-0EA323C30204}"/>
          </ac:spMkLst>
        </pc:spChg>
      </pc:sldChg>
      <pc:sldChg chg="new del">
        <pc:chgData name="Julia Szymanski" userId="449618d0a1849279" providerId="LiveId" clId="{F65E90C5-EC0D-4160-87DC-189B992D13A4}" dt="2024-07-07T09:01:00.938" v="656" actId="2696"/>
        <pc:sldMkLst>
          <pc:docMk/>
          <pc:sldMk cId="2521043126" sldId="341"/>
        </pc:sldMkLst>
      </pc:sldChg>
      <pc:sldChg chg="addSp modSp add mod">
        <pc:chgData name="Julia Szymanski" userId="449618d0a1849279" providerId="LiveId" clId="{F65E90C5-EC0D-4160-87DC-189B992D13A4}" dt="2024-07-07T09:00:20.460" v="621" actId="20577"/>
        <pc:sldMkLst>
          <pc:docMk/>
          <pc:sldMk cId="260477367" sldId="342"/>
        </pc:sldMkLst>
        <pc:spChg chg="add mod">
          <ac:chgData name="Julia Szymanski" userId="449618d0a1849279" providerId="LiveId" clId="{F65E90C5-EC0D-4160-87DC-189B992D13A4}" dt="2024-07-07T09:00:20.460" v="621" actId="20577"/>
          <ac:spMkLst>
            <pc:docMk/>
            <pc:sldMk cId="260477367" sldId="342"/>
            <ac:spMk id="4" creationId="{73821C87-5810-E63E-D1EA-424AF2322D5A}"/>
          </ac:spMkLst>
        </pc:spChg>
      </pc:sldChg>
      <pc:sldChg chg="addSp delSp modSp add del mod">
        <pc:chgData name="Julia Szymanski" userId="449618d0a1849279" providerId="LiveId" clId="{F65E90C5-EC0D-4160-87DC-189B992D13A4}" dt="2024-07-07T09:01:22.647" v="658" actId="2696"/>
        <pc:sldMkLst>
          <pc:docMk/>
          <pc:sldMk cId="155979681" sldId="343"/>
        </pc:sldMkLst>
        <pc:spChg chg="mod">
          <ac:chgData name="Julia Szymanski" userId="449618d0a1849279" providerId="LiveId" clId="{F65E90C5-EC0D-4160-87DC-189B992D13A4}" dt="2024-07-07T09:00:53.819" v="654" actId="1076"/>
          <ac:spMkLst>
            <pc:docMk/>
            <pc:sldMk cId="155979681" sldId="343"/>
            <ac:spMk id="5" creationId="{AAAFFBE1-7C15-5FFF-2760-1C2217C89BB4}"/>
          </ac:spMkLst>
        </pc:spChg>
        <pc:spChg chg="add del mod">
          <ac:chgData name="Julia Szymanski" userId="449618d0a1849279" providerId="LiveId" clId="{F65E90C5-EC0D-4160-87DC-189B992D13A4}" dt="2024-07-07T09:01:19.757" v="657" actId="21"/>
          <ac:spMkLst>
            <pc:docMk/>
            <pc:sldMk cId="155979681" sldId="343"/>
            <ac:spMk id="9" creationId="{EF7A22C7-FB93-7DDD-4244-54613A49EB35}"/>
          </ac:spMkLst>
        </pc:spChg>
      </pc:sldChg>
      <pc:sldChg chg="add del">
        <pc:chgData name="Julia Szymanski" userId="449618d0a1849279" providerId="LiveId" clId="{F65E90C5-EC0D-4160-87DC-189B992D13A4}" dt="2024-07-07T09:01:42.503" v="663" actId="2696"/>
        <pc:sldMkLst>
          <pc:docMk/>
          <pc:sldMk cId="2172208464" sldId="344"/>
        </pc:sldMkLst>
      </pc:sldChg>
      <pc:sldChg chg="addSp modSp add mod">
        <pc:chgData name="Julia Szymanski" userId="449618d0a1849279" providerId="LiveId" clId="{F65E90C5-EC0D-4160-87DC-189B992D13A4}" dt="2024-07-07T09:01:30.978" v="661" actId="1076"/>
        <pc:sldMkLst>
          <pc:docMk/>
          <pc:sldMk cId="1473309097" sldId="345"/>
        </pc:sldMkLst>
        <pc:spChg chg="add mod">
          <ac:chgData name="Julia Szymanski" userId="449618d0a1849279" providerId="LiveId" clId="{F65E90C5-EC0D-4160-87DC-189B992D13A4}" dt="2024-07-07T09:01:30.978" v="661" actId="1076"/>
          <ac:spMkLst>
            <pc:docMk/>
            <pc:sldMk cId="1473309097" sldId="345"/>
            <ac:spMk id="9" creationId="{EF7A22C7-FB93-7DDD-4244-54613A49EB35}"/>
          </ac:spMkLst>
        </pc:spChg>
      </pc:sldChg>
      <pc:sldChg chg="new del">
        <pc:chgData name="Julia Szymanski" userId="449618d0a1849279" providerId="LiveId" clId="{F65E90C5-EC0D-4160-87DC-189B992D13A4}" dt="2024-07-07T09:03:16.938" v="666" actId="2696"/>
        <pc:sldMkLst>
          <pc:docMk/>
          <pc:sldMk cId="2592823649" sldId="346"/>
        </pc:sldMkLst>
      </pc:sldChg>
      <pc:sldChg chg="addSp delSp modSp add mod">
        <pc:chgData name="Julia Szymanski" userId="449618d0a1849279" providerId="LiveId" clId="{F65E90C5-EC0D-4160-87DC-189B992D13A4}" dt="2024-07-07T09:03:49.679" v="752" actId="478"/>
        <pc:sldMkLst>
          <pc:docMk/>
          <pc:sldMk cId="2666870846" sldId="346"/>
        </pc:sldMkLst>
        <pc:spChg chg="add mod">
          <ac:chgData name="Julia Szymanski" userId="449618d0a1849279" providerId="LiveId" clId="{F65E90C5-EC0D-4160-87DC-189B992D13A4}" dt="2024-07-07T09:03:36.679" v="730" actId="20577"/>
          <ac:spMkLst>
            <pc:docMk/>
            <pc:sldMk cId="2666870846" sldId="346"/>
            <ac:spMk id="10" creationId="{B2F1C894-B25B-CBDB-16B8-86515601AC63}"/>
          </ac:spMkLst>
        </pc:spChg>
        <pc:spChg chg="add del mod">
          <ac:chgData name="Julia Szymanski" userId="449618d0a1849279" providerId="LiveId" clId="{F65E90C5-EC0D-4160-87DC-189B992D13A4}" dt="2024-07-07T09:03:49.679" v="752" actId="478"/>
          <ac:spMkLst>
            <pc:docMk/>
            <pc:sldMk cId="2666870846" sldId="346"/>
            <ac:spMk id="11" creationId="{BFE7E8B7-DE32-4763-7709-37EE44B4A82F}"/>
          </ac:spMkLst>
        </pc:spChg>
      </pc:sldChg>
      <pc:sldChg chg="add del">
        <pc:chgData name="Julia Szymanski" userId="449618d0a1849279" providerId="LiveId" clId="{F65E90C5-EC0D-4160-87DC-189B992D13A4}" dt="2024-07-07T09:01:44.925" v="664" actId="2696"/>
        <pc:sldMkLst>
          <pc:docMk/>
          <pc:sldMk cId="3676756637" sldId="346"/>
        </pc:sldMkLst>
      </pc:sldChg>
      <pc:sldChg chg="addSp modSp add mod">
        <pc:chgData name="Julia Szymanski" userId="449618d0a1849279" providerId="LiveId" clId="{F65E90C5-EC0D-4160-87DC-189B992D13A4}" dt="2024-07-07T09:04:04.224" v="774" actId="20577"/>
        <pc:sldMkLst>
          <pc:docMk/>
          <pc:sldMk cId="2856789461" sldId="347"/>
        </pc:sldMkLst>
        <pc:spChg chg="add mod">
          <ac:chgData name="Julia Szymanski" userId="449618d0a1849279" providerId="LiveId" clId="{F65E90C5-EC0D-4160-87DC-189B992D13A4}" dt="2024-07-07T09:04:04.224" v="774" actId="20577"/>
          <ac:spMkLst>
            <pc:docMk/>
            <pc:sldMk cId="2856789461" sldId="347"/>
            <ac:spMk id="11" creationId="{29661DDB-03C4-D823-DEB2-06A74870C194}"/>
          </ac:spMkLst>
        </pc:spChg>
      </pc:sldChg>
      <pc:sldChg chg="addSp delSp modSp add mod">
        <pc:chgData name="Julia Szymanski" userId="449618d0a1849279" providerId="LiveId" clId="{F65E90C5-EC0D-4160-87DC-189B992D13A4}" dt="2024-07-07T09:13:22.384" v="1072" actId="14100"/>
        <pc:sldMkLst>
          <pc:docMk/>
          <pc:sldMk cId="436561015" sldId="348"/>
        </pc:sldMkLst>
        <pc:spChg chg="mod">
          <ac:chgData name="Julia Szymanski" userId="449618d0a1849279" providerId="LiveId" clId="{F65E90C5-EC0D-4160-87DC-189B992D13A4}" dt="2024-07-07T09:10:21.314" v="990" actId="14100"/>
          <ac:spMkLst>
            <pc:docMk/>
            <pc:sldMk cId="436561015" sldId="348"/>
            <ac:spMk id="3" creationId="{0EC102D8-0371-4834-995F-CD3A47AC5E53}"/>
          </ac:spMkLst>
        </pc:spChg>
        <pc:spChg chg="add del mod">
          <ac:chgData name="Julia Szymanski" userId="449618d0a1849279" providerId="LiveId" clId="{F65E90C5-EC0D-4160-87DC-189B992D13A4}" dt="2024-07-07T09:11:57.133" v="1062" actId="478"/>
          <ac:spMkLst>
            <pc:docMk/>
            <pc:sldMk cId="436561015" sldId="348"/>
            <ac:spMk id="6" creationId="{211D396B-25CE-F6A2-3E8D-CFD9C44A3D16}"/>
          </ac:spMkLst>
        </pc:spChg>
        <pc:spChg chg="mod">
          <ac:chgData name="Julia Szymanski" userId="449618d0a1849279" providerId="LiveId" clId="{F65E90C5-EC0D-4160-87DC-189B992D13A4}" dt="2024-07-07T09:11:07.204" v="1060" actId="20577"/>
          <ac:spMkLst>
            <pc:docMk/>
            <pc:sldMk cId="436561015" sldId="348"/>
            <ac:spMk id="8" creationId="{DA952C1E-38A8-4F5B-8692-0EA323C30204}"/>
          </ac:spMkLst>
        </pc:spChg>
        <pc:spChg chg="add del mod">
          <ac:chgData name="Julia Szymanski" userId="449618d0a1849279" providerId="LiveId" clId="{F65E90C5-EC0D-4160-87DC-189B992D13A4}" dt="2024-07-07T09:12:38.311" v="1067" actId="478"/>
          <ac:spMkLst>
            <pc:docMk/>
            <pc:sldMk cId="436561015" sldId="348"/>
            <ac:spMk id="9" creationId="{9EF01967-8694-34CD-7A82-652F1C39F61B}"/>
          </ac:spMkLst>
        </pc:spChg>
        <pc:spChg chg="add mod">
          <ac:chgData name="Julia Szymanski" userId="449618d0a1849279" providerId="LiveId" clId="{F65E90C5-EC0D-4160-87DC-189B992D13A4}" dt="2024-07-07T09:13:22.384" v="1072" actId="14100"/>
          <ac:spMkLst>
            <pc:docMk/>
            <pc:sldMk cId="436561015" sldId="348"/>
            <ac:spMk id="10" creationId="{201D3591-0D4B-8B32-7655-68C3AC33F579}"/>
          </ac:spMkLst>
        </pc:spChg>
        <pc:picChg chg="add mod">
          <ac:chgData name="Julia Szymanski" userId="449618d0a1849279" providerId="LiveId" clId="{F65E90C5-EC0D-4160-87DC-189B992D13A4}" dt="2024-07-07T09:07:20.926" v="801" actId="14100"/>
          <ac:picMkLst>
            <pc:docMk/>
            <pc:sldMk cId="436561015" sldId="348"/>
            <ac:picMk id="5" creationId="{B80B0272-468A-D9D2-2E82-8A6B264B9F29}"/>
          </ac:picMkLst>
        </pc:picChg>
        <pc:picChg chg="del">
          <ac:chgData name="Julia Szymanski" userId="449618d0a1849279" providerId="LiveId" clId="{F65E90C5-EC0D-4160-87DC-189B992D13A4}" dt="2024-07-07T09:04:58.480" v="776" actId="478"/>
          <ac:picMkLst>
            <pc:docMk/>
            <pc:sldMk cId="436561015" sldId="348"/>
            <ac:picMk id="1028" creationId="{E5AE0919-3F4F-F04E-9F9A-45D4926084A2}"/>
          </ac:picMkLst>
        </pc:picChg>
      </pc:sldChg>
      <pc:sldChg chg="addSp delSp modSp add mod">
        <pc:chgData name="Julia Szymanski" userId="449618d0a1849279" providerId="LiveId" clId="{F65E90C5-EC0D-4160-87DC-189B992D13A4}" dt="2024-07-07T09:57:10.498" v="1314" actId="20577"/>
        <pc:sldMkLst>
          <pc:docMk/>
          <pc:sldMk cId="443743740" sldId="349"/>
        </pc:sldMkLst>
        <pc:spChg chg="add mod">
          <ac:chgData name="Julia Szymanski" userId="449618d0a1849279" providerId="LiveId" clId="{F65E90C5-EC0D-4160-87DC-189B992D13A4}" dt="2024-07-07T09:57:10.498" v="1314" actId="20577"/>
          <ac:spMkLst>
            <pc:docMk/>
            <pc:sldMk cId="443743740" sldId="349"/>
            <ac:spMk id="9" creationId="{FA202CB4-45F7-8804-2CE0-659896304B4B}"/>
          </ac:spMkLst>
        </pc:spChg>
        <pc:picChg chg="del">
          <ac:chgData name="Julia Szymanski" userId="449618d0a1849279" providerId="LiveId" clId="{F65E90C5-EC0D-4160-87DC-189B992D13A4}" dt="2024-07-07T09:05:48.373" v="781" actId="478"/>
          <ac:picMkLst>
            <pc:docMk/>
            <pc:sldMk cId="443743740" sldId="349"/>
            <ac:picMk id="5" creationId="{B80B0272-468A-D9D2-2E82-8A6B264B9F29}"/>
          </ac:picMkLst>
        </pc:picChg>
        <pc:picChg chg="add mod">
          <ac:chgData name="Julia Szymanski" userId="449618d0a1849279" providerId="LiveId" clId="{F65E90C5-EC0D-4160-87DC-189B992D13A4}" dt="2024-07-07T09:07:25.285" v="803" actId="1076"/>
          <ac:picMkLst>
            <pc:docMk/>
            <pc:sldMk cId="443743740" sldId="349"/>
            <ac:picMk id="6" creationId="{ABDE4F0E-44C0-83F2-C3D2-C4BDB50EABA2}"/>
          </ac:picMkLst>
        </pc:picChg>
      </pc:sldChg>
      <pc:sldChg chg="addSp delSp modSp add mod">
        <pc:chgData name="Julia Szymanski" userId="449618d0a1849279" providerId="LiveId" clId="{F65E90C5-EC0D-4160-87DC-189B992D13A4}" dt="2024-07-07T10:05:39.553" v="1900" actId="1076"/>
        <pc:sldMkLst>
          <pc:docMk/>
          <pc:sldMk cId="3619644319" sldId="350"/>
        </pc:sldMkLst>
        <pc:spChg chg="add del mod">
          <ac:chgData name="Julia Szymanski" userId="449618d0a1849279" providerId="LiveId" clId="{F65E90C5-EC0D-4160-87DC-189B992D13A4}" dt="2024-07-07T10:05:27.414" v="1895" actId="478"/>
          <ac:spMkLst>
            <pc:docMk/>
            <pc:sldMk cId="3619644319" sldId="350"/>
            <ac:spMk id="9" creationId="{4A43D569-DE2F-E970-6CB0-64B579B03F5F}"/>
          </ac:spMkLst>
        </pc:spChg>
        <pc:picChg chg="add mod">
          <ac:chgData name="Julia Szymanski" userId="449618d0a1849279" providerId="LiveId" clId="{F65E90C5-EC0D-4160-87DC-189B992D13A4}" dt="2024-07-07T10:05:33.601" v="1897" actId="1076"/>
          <ac:picMkLst>
            <pc:docMk/>
            <pc:sldMk cId="3619644319" sldId="350"/>
            <ac:picMk id="5" creationId="{2FDFB4C7-5892-D91A-BCF9-66A4F3A60C26}"/>
          </ac:picMkLst>
        </pc:picChg>
        <pc:picChg chg="del">
          <ac:chgData name="Julia Szymanski" userId="449618d0a1849279" providerId="LiveId" clId="{F65E90C5-EC0D-4160-87DC-189B992D13A4}" dt="2024-07-07T09:06:20.324" v="789" actId="478"/>
          <ac:picMkLst>
            <pc:docMk/>
            <pc:sldMk cId="3619644319" sldId="350"/>
            <ac:picMk id="6" creationId="{ABDE4F0E-44C0-83F2-C3D2-C4BDB50EABA2}"/>
          </ac:picMkLst>
        </pc:picChg>
        <pc:picChg chg="add mod">
          <ac:chgData name="Julia Szymanski" userId="449618d0a1849279" providerId="LiveId" clId="{F65E90C5-EC0D-4160-87DC-189B992D13A4}" dt="2024-07-07T10:05:39.553" v="1900" actId="1076"/>
          <ac:picMkLst>
            <pc:docMk/>
            <pc:sldMk cId="3619644319" sldId="350"/>
            <ac:picMk id="1026" creationId="{E06FA1EA-3972-F805-D1B4-655310D44155}"/>
          </ac:picMkLst>
        </pc:picChg>
      </pc:sldChg>
      <pc:sldChg chg="addSp delSp modSp add mod">
        <pc:chgData name="Julia Szymanski" userId="449618d0a1849279" providerId="LiveId" clId="{F65E90C5-EC0D-4160-87DC-189B992D13A4}" dt="2024-07-07T10:06:36.082" v="1981" actId="20577"/>
        <pc:sldMkLst>
          <pc:docMk/>
          <pc:sldMk cId="241630883" sldId="351"/>
        </pc:sldMkLst>
        <pc:spChg chg="add mod">
          <ac:chgData name="Julia Szymanski" userId="449618d0a1849279" providerId="LiveId" clId="{F65E90C5-EC0D-4160-87DC-189B992D13A4}" dt="2024-07-07T10:06:36.082" v="1981" actId="20577"/>
          <ac:spMkLst>
            <pc:docMk/>
            <pc:sldMk cId="241630883" sldId="351"/>
            <ac:spMk id="9" creationId="{8C8BF0B6-9528-1C64-7BDF-0F6343986438}"/>
          </ac:spMkLst>
        </pc:spChg>
        <pc:picChg chg="del">
          <ac:chgData name="Julia Szymanski" userId="449618d0a1849279" providerId="LiveId" clId="{F65E90C5-EC0D-4160-87DC-189B992D13A4}" dt="2024-07-07T09:06:47.668" v="795" actId="478"/>
          <ac:picMkLst>
            <pc:docMk/>
            <pc:sldMk cId="241630883" sldId="351"/>
            <ac:picMk id="5" creationId="{2FDFB4C7-5892-D91A-BCF9-66A4F3A60C26}"/>
          </ac:picMkLst>
        </pc:picChg>
        <pc:picChg chg="add mod">
          <ac:chgData name="Julia Szymanski" userId="449618d0a1849279" providerId="LiveId" clId="{F65E90C5-EC0D-4160-87DC-189B992D13A4}" dt="2024-07-07T09:07:32.303" v="807" actId="1076"/>
          <ac:picMkLst>
            <pc:docMk/>
            <pc:sldMk cId="241630883" sldId="351"/>
            <ac:picMk id="6" creationId="{1A006609-E02C-49EA-BC46-5A8768664490}"/>
          </ac:picMkLst>
        </pc:picChg>
      </pc:sldChg>
      <pc:sldChg chg="modSp add mod">
        <pc:chgData name="Julia Szymanski" userId="449618d0a1849279" providerId="LiveId" clId="{F65E90C5-EC0D-4160-87DC-189B992D13A4}" dt="2024-07-07T09:09:08.183" v="988"/>
        <pc:sldMkLst>
          <pc:docMk/>
          <pc:sldMk cId="1712055640" sldId="352"/>
        </pc:sldMkLst>
        <pc:spChg chg="mod">
          <ac:chgData name="Julia Szymanski" userId="449618d0a1849279" providerId="LiveId" clId="{F65E90C5-EC0D-4160-87DC-189B992D13A4}" dt="2024-07-07T09:08:06.538" v="841" actId="20577"/>
          <ac:spMkLst>
            <pc:docMk/>
            <pc:sldMk cId="1712055640" sldId="352"/>
            <ac:spMk id="6" creationId="{D9417C8B-C389-41AE-A908-1AE83D230938}"/>
          </ac:spMkLst>
        </pc:spChg>
        <pc:graphicFrameChg chg="mod">
          <ac:chgData name="Julia Szymanski" userId="449618d0a1849279" providerId="LiveId" clId="{F65E90C5-EC0D-4160-87DC-189B992D13A4}" dt="2024-07-07T09:09:08.183" v="988"/>
          <ac:graphicFrameMkLst>
            <pc:docMk/>
            <pc:sldMk cId="1712055640" sldId="352"/>
            <ac:graphicFrameMk id="14" creationId="{2137D702-B590-A53D-1100-8FDC9AD0402B}"/>
          </ac:graphicFrameMkLst>
        </pc:graphicFrameChg>
      </pc:sldChg>
      <pc:sldChg chg="addSp delSp modSp add mod">
        <pc:chgData name="Julia Szymanski" userId="449618d0a1849279" providerId="LiveId" clId="{F65E90C5-EC0D-4160-87DC-189B992D13A4}" dt="2024-07-07T09:14:08.686" v="1109" actId="20577"/>
        <pc:sldMkLst>
          <pc:docMk/>
          <pc:sldMk cId="2398412080" sldId="353"/>
        </pc:sldMkLst>
        <pc:spChg chg="add del">
          <ac:chgData name="Julia Szymanski" userId="449618d0a1849279" providerId="LiveId" clId="{F65E90C5-EC0D-4160-87DC-189B992D13A4}" dt="2024-07-07T09:13:49.047" v="1075" actId="22"/>
          <ac:spMkLst>
            <pc:docMk/>
            <pc:sldMk cId="2398412080" sldId="353"/>
            <ac:spMk id="6" creationId="{59DC86D4-B029-FF86-5F5D-C851998373AF}"/>
          </ac:spMkLst>
        </pc:spChg>
        <pc:spChg chg="add mod">
          <ac:chgData name="Julia Szymanski" userId="449618d0a1849279" providerId="LiveId" clId="{F65E90C5-EC0D-4160-87DC-189B992D13A4}" dt="2024-07-07T09:14:08.686" v="1109" actId="20577"/>
          <ac:spMkLst>
            <pc:docMk/>
            <pc:sldMk cId="2398412080" sldId="353"/>
            <ac:spMk id="9" creationId="{FCB57DE1-8719-8AB3-0DB3-A9714A41273B}"/>
          </ac:spMkLst>
        </pc:spChg>
      </pc:sldChg>
      <pc:sldChg chg="addSp modSp add mod">
        <pc:chgData name="Julia Szymanski" userId="449618d0a1849279" providerId="LiveId" clId="{F65E90C5-EC0D-4160-87DC-189B992D13A4}" dt="2024-07-07T09:14:50.904" v="1184" actId="1076"/>
        <pc:sldMkLst>
          <pc:docMk/>
          <pc:sldMk cId="764114943" sldId="354"/>
        </pc:sldMkLst>
        <pc:spChg chg="add mod">
          <ac:chgData name="Julia Szymanski" userId="449618d0a1849279" providerId="LiveId" clId="{F65E90C5-EC0D-4160-87DC-189B992D13A4}" dt="2024-07-07T09:14:50.904" v="1184" actId="1076"/>
          <ac:spMkLst>
            <pc:docMk/>
            <pc:sldMk cId="764114943" sldId="354"/>
            <ac:spMk id="4" creationId="{A8745BAC-F44E-68C0-B309-EE9CC05B469B}"/>
          </ac:spMkLst>
        </pc:spChg>
      </pc:sldChg>
      <pc:sldChg chg="addSp modSp add mod">
        <pc:chgData name="Julia Szymanski" userId="449618d0a1849279" providerId="LiveId" clId="{F65E90C5-EC0D-4160-87DC-189B992D13A4}" dt="2024-07-07T09:15:49.566" v="1215" actId="20577"/>
        <pc:sldMkLst>
          <pc:docMk/>
          <pc:sldMk cId="2028479259" sldId="355"/>
        </pc:sldMkLst>
        <pc:spChg chg="add mod">
          <ac:chgData name="Julia Szymanski" userId="449618d0a1849279" providerId="LiveId" clId="{F65E90C5-EC0D-4160-87DC-189B992D13A4}" dt="2024-07-07T09:15:49.566" v="1215" actId="20577"/>
          <ac:spMkLst>
            <pc:docMk/>
            <pc:sldMk cId="2028479259" sldId="355"/>
            <ac:spMk id="6" creationId="{0436AE03-601A-EAD0-3AB9-28C58753B922}"/>
          </ac:spMkLst>
        </pc:spChg>
      </pc:sldChg>
      <pc:sldChg chg="addSp modSp add mod">
        <pc:chgData name="Julia Szymanski" userId="449618d0a1849279" providerId="LiveId" clId="{F65E90C5-EC0D-4160-87DC-189B992D13A4}" dt="2024-07-07T09:58:56.384" v="1390" actId="20577"/>
        <pc:sldMkLst>
          <pc:docMk/>
          <pc:sldMk cId="3839254285" sldId="356"/>
        </pc:sldMkLst>
        <pc:spChg chg="add mod">
          <ac:chgData name="Julia Szymanski" userId="449618d0a1849279" providerId="LiveId" clId="{F65E90C5-EC0D-4160-87DC-189B992D13A4}" dt="2024-07-07T09:58:56.384" v="1390" actId="20577"/>
          <ac:spMkLst>
            <pc:docMk/>
            <pc:sldMk cId="3839254285" sldId="356"/>
            <ac:spMk id="4" creationId="{A70D8BBF-D44A-9D61-F54E-87BDF8B756B5}"/>
          </ac:spMkLst>
        </pc:spChg>
      </pc:sldChg>
      <pc:sldChg chg="addSp modSp add mod">
        <pc:chgData name="Julia Szymanski" userId="449618d0a1849279" providerId="LiveId" clId="{F65E90C5-EC0D-4160-87DC-189B992D13A4}" dt="2024-07-07T09:59:42.389" v="1465" actId="20577"/>
        <pc:sldMkLst>
          <pc:docMk/>
          <pc:sldMk cId="1629732399" sldId="357"/>
        </pc:sldMkLst>
        <pc:spChg chg="add mod">
          <ac:chgData name="Julia Szymanski" userId="449618d0a1849279" providerId="LiveId" clId="{F65E90C5-EC0D-4160-87DC-189B992D13A4}" dt="2024-07-07T09:59:42.389" v="1465" actId="20577"/>
          <ac:spMkLst>
            <pc:docMk/>
            <pc:sldMk cId="1629732399" sldId="357"/>
            <ac:spMk id="5" creationId="{2D585C1A-726A-7ADD-E887-CB211D0E2198}"/>
          </ac:spMkLst>
        </pc:spChg>
      </pc:sldChg>
      <pc:sldChg chg="addSp modSp add mod">
        <pc:chgData name="Julia Szymanski" userId="449618d0a1849279" providerId="LiveId" clId="{F65E90C5-EC0D-4160-87DC-189B992D13A4}" dt="2024-07-07T10:01:22.571" v="1653" actId="20577"/>
        <pc:sldMkLst>
          <pc:docMk/>
          <pc:sldMk cId="2396744373" sldId="358"/>
        </pc:sldMkLst>
        <pc:spChg chg="add mod">
          <ac:chgData name="Julia Szymanski" userId="449618d0a1849279" providerId="LiveId" clId="{F65E90C5-EC0D-4160-87DC-189B992D13A4}" dt="2024-07-07T10:00:43.750" v="1537"/>
          <ac:spMkLst>
            <pc:docMk/>
            <pc:sldMk cId="2396744373" sldId="358"/>
            <ac:spMk id="4" creationId="{41D0EC8C-AD08-EF0E-9FED-56A82E12B1F6}"/>
          </ac:spMkLst>
        </pc:spChg>
        <pc:spChg chg="mod">
          <ac:chgData name="Julia Szymanski" userId="449618d0a1849279" providerId="LiveId" clId="{F65E90C5-EC0D-4160-87DC-189B992D13A4}" dt="2024-07-07T10:01:22.571" v="1653" actId="20577"/>
          <ac:spMkLst>
            <pc:docMk/>
            <pc:sldMk cId="2396744373" sldId="358"/>
            <ac:spMk id="9" creationId="{4A43D569-DE2F-E970-6CB0-64B579B03F5F}"/>
          </ac:spMkLst>
        </pc:spChg>
      </pc:sldChg>
      <pc:sldChg chg="addSp modSp add mod">
        <pc:chgData name="Julia Szymanski" userId="449618d0a1849279" providerId="LiveId" clId="{F65E90C5-EC0D-4160-87DC-189B992D13A4}" dt="2024-07-07T10:02:51.147" v="1782" actId="1076"/>
        <pc:sldMkLst>
          <pc:docMk/>
          <pc:sldMk cId="2276719301" sldId="359"/>
        </pc:sldMkLst>
        <pc:spChg chg="add mod">
          <ac:chgData name="Julia Szymanski" userId="449618d0a1849279" providerId="LiveId" clId="{F65E90C5-EC0D-4160-87DC-189B992D13A4}" dt="2024-07-07T10:02:51.147" v="1782" actId="1076"/>
          <ac:spMkLst>
            <pc:docMk/>
            <pc:sldMk cId="2276719301" sldId="359"/>
            <ac:spMk id="6" creationId="{4EC411A8-3F48-8EAC-2731-95BD42FED818}"/>
          </ac:spMkLst>
        </pc:spChg>
      </pc:sldChg>
      <pc:sldChg chg="addSp modSp add mod">
        <pc:chgData name="Julia Szymanski" userId="449618d0a1849279" providerId="LiveId" clId="{F65E90C5-EC0D-4160-87DC-189B992D13A4}" dt="2024-07-07T10:06:11.881" v="1901"/>
        <pc:sldMkLst>
          <pc:docMk/>
          <pc:sldMk cId="2608933118" sldId="360"/>
        </pc:sldMkLst>
        <pc:spChg chg="add mod">
          <ac:chgData name="Julia Szymanski" userId="449618d0a1849279" providerId="LiveId" clId="{F65E90C5-EC0D-4160-87DC-189B992D13A4}" dt="2024-07-07T10:03:42.760" v="1890" actId="20577"/>
          <ac:spMkLst>
            <pc:docMk/>
            <pc:sldMk cId="2608933118" sldId="360"/>
            <ac:spMk id="10" creationId="{2B56DA6C-B10E-1382-9FC3-3412C0E18CC6}"/>
          </ac:spMkLst>
        </pc:spChg>
        <pc:picChg chg="add">
          <ac:chgData name="Julia Szymanski" userId="449618d0a1849279" providerId="LiveId" clId="{F65E90C5-EC0D-4160-87DC-189B992D13A4}" dt="2024-07-07T10:06:11.881" v="1901"/>
          <ac:picMkLst>
            <pc:docMk/>
            <pc:sldMk cId="2608933118" sldId="360"/>
            <ac:picMk id="2050" creationId="{86678D46-8201-9F5A-18CC-38200D566C38}"/>
          </ac:picMkLst>
        </pc:picChg>
      </pc:sldChg>
      <pc:sldChg chg="delSp modSp add del mod">
        <pc:chgData name="Julia Szymanski" userId="449618d0a1849279" providerId="LiveId" clId="{F65E90C5-EC0D-4160-87DC-189B992D13A4}" dt="2024-07-07T10:06:40.441" v="1982" actId="2696"/>
        <pc:sldMkLst>
          <pc:docMk/>
          <pc:sldMk cId="3803812670" sldId="361"/>
        </pc:sldMkLst>
        <pc:picChg chg="del mod">
          <ac:chgData name="Julia Szymanski" userId="449618d0a1849279" providerId="LiveId" clId="{F65E90C5-EC0D-4160-87DC-189B992D13A4}" dt="2024-07-07T10:03:53.869" v="1893" actId="478"/>
          <ac:picMkLst>
            <pc:docMk/>
            <pc:sldMk cId="3803812670" sldId="361"/>
            <ac:picMk id="6" creationId="{1A006609-E02C-49EA-BC46-5A8768664490}"/>
          </ac:picMkLst>
        </pc:picChg>
      </pc:sldChg>
      <pc:sldChg chg="add">
        <pc:chgData name="Julia Szymanski" userId="449618d0a1849279" providerId="LiveId" clId="{F65E90C5-EC0D-4160-87DC-189B992D13A4}" dt="2024-07-07T10:05:24.242" v="1894" actId="2890"/>
        <pc:sldMkLst>
          <pc:docMk/>
          <pc:sldMk cId="4121582587" sldId="362"/>
        </pc:sldMkLst>
      </pc:sldChg>
      <pc:sldChg chg="addSp modSp add mod">
        <pc:chgData name="Julia Szymanski" userId="449618d0a1849279" providerId="LiveId" clId="{F65E90C5-EC0D-4160-87DC-189B992D13A4}" dt="2024-07-07T10:07:54.778" v="2055" actId="20577"/>
        <pc:sldMkLst>
          <pc:docMk/>
          <pc:sldMk cId="935226065" sldId="363"/>
        </pc:sldMkLst>
        <pc:spChg chg="add mod">
          <ac:chgData name="Julia Szymanski" userId="449618d0a1849279" providerId="LiveId" clId="{F65E90C5-EC0D-4160-87DC-189B992D13A4}" dt="2024-07-07T10:07:54.778" v="2055" actId="20577"/>
          <ac:spMkLst>
            <pc:docMk/>
            <pc:sldMk cId="935226065" sldId="363"/>
            <ac:spMk id="4" creationId="{4C51366D-AB3A-D41F-3AB5-DBA6E05E0C94}"/>
          </ac:spMkLst>
        </pc:spChg>
        <pc:spChg chg="mod">
          <ac:chgData name="Julia Szymanski" userId="449618d0a1849279" providerId="LiveId" clId="{F65E90C5-EC0D-4160-87DC-189B992D13A4}" dt="2024-07-07T10:07:16.579" v="2002" actId="20577"/>
          <ac:spMkLst>
            <pc:docMk/>
            <pc:sldMk cId="935226065" sldId="363"/>
            <ac:spMk id="9" creationId="{8C8BF0B6-9528-1C64-7BDF-0F6343986438}"/>
          </ac:spMkLst>
        </pc:spChg>
      </pc:sldChg>
      <pc:sldChg chg="addSp modSp add mod">
        <pc:chgData name="Julia Szymanski" userId="449618d0a1849279" providerId="LiveId" clId="{F65E90C5-EC0D-4160-87DC-189B992D13A4}" dt="2024-07-07T10:08:20.088" v="2071" actId="1076"/>
        <pc:sldMkLst>
          <pc:docMk/>
          <pc:sldMk cId="2258112489" sldId="364"/>
        </pc:sldMkLst>
        <pc:spChg chg="add mod">
          <ac:chgData name="Julia Szymanski" userId="449618d0a1849279" providerId="LiveId" clId="{F65E90C5-EC0D-4160-87DC-189B992D13A4}" dt="2024-07-07T10:08:20.088" v="2071" actId="1076"/>
          <ac:spMkLst>
            <pc:docMk/>
            <pc:sldMk cId="2258112489" sldId="364"/>
            <ac:spMk id="5" creationId="{D0AA19EE-A921-A676-DE1D-FC13554D9C1B}"/>
          </ac:spMkLst>
        </pc:spChg>
      </pc:sldChg>
      <pc:sldChg chg="modSp add mod">
        <pc:chgData name="Julia Szymanski" userId="449618d0a1849279" providerId="LiveId" clId="{F65E90C5-EC0D-4160-87DC-189B992D13A4}" dt="2024-07-09T00:21:33.540" v="2084" actId="1076"/>
        <pc:sldMkLst>
          <pc:docMk/>
          <pc:sldMk cId="3683896124" sldId="365"/>
        </pc:sldMkLst>
        <pc:spChg chg="mod">
          <ac:chgData name="Julia Szymanski" userId="449618d0a1849279" providerId="LiveId" clId="{F65E90C5-EC0D-4160-87DC-189B992D13A4}" dt="2024-07-09T00:21:33.540" v="2084" actId="1076"/>
          <ac:spMkLst>
            <pc:docMk/>
            <pc:sldMk cId="3683896124" sldId="365"/>
            <ac:spMk id="6" creationId="{D9417C8B-C389-41AE-A908-1AE83D230938}"/>
          </ac:spMkLst>
        </pc:spChg>
        <pc:graphicFrameChg chg="mod">
          <ac:chgData name="Julia Szymanski" userId="449618d0a1849279" providerId="LiveId" clId="{F65E90C5-EC0D-4160-87DC-189B992D13A4}" dt="2024-07-09T00:21:23.975" v="2081" actId="14100"/>
          <ac:graphicFrameMkLst>
            <pc:docMk/>
            <pc:sldMk cId="3683896124" sldId="365"/>
            <ac:graphicFrameMk id="14" creationId="{2137D702-B590-A53D-1100-8FDC9AD0402B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805980-649F-45FD-B6CF-DEDB92AFD49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111F30-719A-477B-84EF-76E9337C8172}">
      <dgm:prSet/>
      <dgm:spPr>
        <a:solidFill>
          <a:schemeClr val="accent6"/>
        </a:solidFill>
      </dgm:spPr>
      <dgm:t>
        <a:bodyPr/>
        <a:lstStyle/>
        <a:p>
          <a:r>
            <a:rPr lang="en-AU" b="1" dirty="0"/>
            <a:t>What</a:t>
          </a:r>
          <a:r>
            <a:rPr lang="en-AU" dirty="0"/>
            <a:t> do you notice?</a:t>
          </a:r>
          <a:endParaRPr lang="en-US" dirty="0"/>
        </a:p>
      </dgm:t>
    </dgm:pt>
    <dgm:pt modelId="{80FF52CB-51C2-415B-AB82-4D9AF54222DE}" type="parTrans" cxnId="{D749636A-35F1-49F6-911F-957C28D18B0E}">
      <dgm:prSet/>
      <dgm:spPr/>
      <dgm:t>
        <a:bodyPr/>
        <a:lstStyle/>
        <a:p>
          <a:endParaRPr lang="en-US"/>
        </a:p>
      </dgm:t>
    </dgm:pt>
    <dgm:pt modelId="{DA47687E-3A0E-4E67-A779-0B4D2C9D9049}" type="sibTrans" cxnId="{D749636A-35F1-49F6-911F-957C28D18B0E}">
      <dgm:prSet/>
      <dgm:spPr/>
      <dgm:t>
        <a:bodyPr/>
        <a:lstStyle/>
        <a:p>
          <a:endParaRPr lang="en-US"/>
        </a:p>
      </dgm:t>
    </dgm:pt>
    <dgm:pt modelId="{A3558B8C-97AE-4678-91D6-79E5028070B9}">
      <dgm:prSet/>
      <dgm:spPr>
        <a:solidFill>
          <a:schemeClr val="accent6"/>
        </a:solidFill>
      </dgm:spPr>
      <dgm:t>
        <a:bodyPr/>
        <a:lstStyle/>
        <a:p>
          <a:r>
            <a:rPr lang="en-AU" b="1" dirty="0"/>
            <a:t>Why</a:t>
          </a:r>
          <a:r>
            <a:rPr lang="en-AU" dirty="0"/>
            <a:t> do you think this happened?</a:t>
          </a:r>
          <a:endParaRPr lang="en-US" dirty="0"/>
        </a:p>
      </dgm:t>
    </dgm:pt>
    <dgm:pt modelId="{6CA3D860-7ED6-4600-AC29-9D5546A35D9A}" type="parTrans" cxnId="{416D86E7-4E27-4108-B3A8-F2659ECF2127}">
      <dgm:prSet/>
      <dgm:spPr/>
      <dgm:t>
        <a:bodyPr/>
        <a:lstStyle/>
        <a:p>
          <a:endParaRPr lang="en-US"/>
        </a:p>
      </dgm:t>
    </dgm:pt>
    <dgm:pt modelId="{B20E9BAD-86F1-47C9-AA3F-34A15D9A43A1}" type="sibTrans" cxnId="{416D86E7-4E27-4108-B3A8-F2659ECF2127}">
      <dgm:prSet/>
      <dgm:spPr/>
      <dgm:t>
        <a:bodyPr/>
        <a:lstStyle/>
        <a:p>
          <a:endParaRPr lang="en-US"/>
        </a:p>
      </dgm:t>
    </dgm:pt>
    <dgm:pt modelId="{725ADCAF-DE39-4EC5-BF43-B4EBCDFF07B3}">
      <dgm:prSet/>
      <dgm:spPr>
        <a:solidFill>
          <a:schemeClr val="accent6"/>
        </a:solidFill>
      </dgm:spPr>
      <dgm:t>
        <a:bodyPr/>
        <a:lstStyle/>
        <a:p>
          <a:r>
            <a:rPr lang="en-AU" b="1" dirty="0"/>
            <a:t>How</a:t>
          </a:r>
          <a:r>
            <a:rPr lang="en-AU" dirty="0"/>
            <a:t> can we prevent this from happening again?</a:t>
          </a:r>
          <a:endParaRPr lang="en-US" dirty="0"/>
        </a:p>
      </dgm:t>
    </dgm:pt>
    <dgm:pt modelId="{74449A95-3C34-4238-BE05-C03859D74C3F}" type="parTrans" cxnId="{9CEF01FE-F379-4FAB-B306-AC3B0F289B65}">
      <dgm:prSet/>
      <dgm:spPr/>
      <dgm:t>
        <a:bodyPr/>
        <a:lstStyle/>
        <a:p>
          <a:endParaRPr lang="en-US"/>
        </a:p>
      </dgm:t>
    </dgm:pt>
    <dgm:pt modelId="{22A14ED8-B930-4080-9930-14FB9AA43310}" type="sibTrans" cxnId="{9CEF01FE-F379-4FAB-B306-AC3B0F289B65}">
      <dgm:prSet/>
      <dgm:spPr/>
      <dgm:t>
        <a:bodyPr/>
        <a:lstStyle/>
        <a:p>
          <a:endParaRPr lang="en-US"/>
        </a:p>
      </dgm:t>
    </dgm:pt>
    <dgm:pt modelId="{59433104-B611-49CB-88B4-3763EEBA22C0}" type="pres">
      <dgm:prSet presAssocID="{A6805980-649F-45FD-B6CF-DEDB92AFD49B}" presName="linear" presStyleCnt="0">
        <dgm:presLayoutVars>
          <dgm:animLvl val="lvl"/>
          <dgm:resizeHandles val="exact"/>
        </dgm:presLayoutVars>
      </dgm:prSet>
      <dgm:spPr/>
    </dgm:pt>
    <dgm:pt modelId="{5679CCDB-6A1F-4796-8A10-9BB1E71BB5E1}" type="pres">
      <dgm:prSet presAssocID="{D9111F30-719A-477B-84EF-76E9337C8172}" presName="parentText" presStyleLbl="node1" presStyleIdx="0" presStyleCnt="3" custLinFactNeighborY="62213">
        <dgm:presLayoutVars>
          <dgm:chMax val="0"/>
          <dgm:bulletEnabled val="1"/>
        </dgm:presLayoutVars>
      </dgm:prSet>
      <dgm:spPr/>
    </dgm:pt>
    <dgm:pt modelId="{60B57B6C-78ED-461A-B239-3CE486435760}" type="pres">
      <dgm:prSet presAssocID="{DA47687E-3A0E-4E67-A779-0B4D2C9D9049}" presName="spacer" presStyleCnt="0"/>
      <dgm:spPr/>
    </dgm:pt>
    <dgm:pt modelId="{E5CDBC31-EB7A-41F2-9F3E-5DF597007295}" type="pres">
      <dgm:prSet presAssocID="{A3558B8C-97AE-4678-91D6-79E5028070B9}" presName="parentText" presStyleLbl="node1" presStyleIdx="1" presStyleCnt="3" custLinFactNeighborY="50649">
        <dgm:presLayoutVars>
          <dgm:chMax val="0"/>
          <dgm:bulletEnabled val="1"/>
        </dgm:presLayoutVars>
      </dgm:prSet>
      <dgm:spPr/>
    </dgm:pt>
    <dgm:pt modelId="{AB842F72-508E-4321-8F6A-7A4835726101}" type="pres">
      <dgm:prSet presAssocID="{B20E9BAD-86F1-47C9-AA3F-34A15D9A43A1}" presName="spacer" presStyleCnt="0"/>
      <dgm:spPr/>
    </dgm:pt>
    <dgm:pt modelId="{F994B1EF-3A0A-4A1D-8B8F-848B550DC0AD}" type="pres">
      <dgm:prSet presAssocID="{725ADCAF-DE39-4EC5-BF43-B4EBCDFF07B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F3F405B-94F8-46CD-BFBB-3F575927AFA8}" type="presOf" srcId="{A3558B8C-97AE-4678-91D6-79E5028070B9}" destId="{E5CDBC31-EB7A-41F2-9F3E-5DF597007295}" srcOrd="0" destOrd="0" presId="urn:microsoft.com/office/officeart/2005/8/layout/vList2"/>
    <dgm:cxn modelId="{D749636A-35F1-49F6-911F-957C28D18B0E}" srcId="{A6805980-649F-45FD-B6CF-DEDB92AFD49B}" destId="{D9111F30-719A-477B-84EF-76E9337C8172}" srcOrd="0" destOrd="0" parTransId="{80FF52CB-51C2-415B-AB82-4D9AF54222DE}" sibTransId="{DA47687E-3A0E-4E67-A779-0B4D2C9D9049}"/>
    <dgm:cxn modelId="{4991C1AA-B96A-49DC-B9B8-E14E255EC977}" type="presOf" srcId="{D9111F30-719A-477B-84EF-76E9337C8172}" destId="{5679CCDB-6A1F-4796-8A10-9BB1E71BB5E1}" srcOrd="0" destOrd="0" presId="urn:microsoft.com/office/officeart/2005/8/layout/vList2"/>
    <dgm:cxn modelId="{A7EBA3C8-F57E-48CA-B4EF-4A13E43A73CC}" type="presOf" srcId="{725ADCAF-DE39-4EC5-BF43-B4EBCDFF07B3}" destId="{F994B1EF-3A0A-4A1D-8B8F-848B550DC0AD}" srcOrd="0" destOrd="0" presId="urn:microsoft.com/office/officeart/2005/8/layout/vList2"/>
    <dgm:cxn modelId="{5B235ECB-63C8-4E61-84C8-863BDC3BB242}" type="presOf" srcId="{A6805980-649F-45FD-B6CF-DEDB92AFD49B}" destId="{59433104-B611-49CB-88B4-3763EEBA22C0}" srcOrd="0" destOrd="0" presId="urn:microsoft.com/office/officeart/2005/8/layout/vList2"/>
    <dgm:cxn modelId="{416D86E7-4E27-4108-B3A8-F2659ECF2127}" srcId="{A6805980-649F-45FD-B6CF-DEDB92AFD49B}" destId="{A3558B8C-97AE-4678-91D6-79E5028070B9}" srcOrd="1" destOrd="0" parTransId="{6CA3D860-7ED6-4600-AC29-9D5546A35D9A}" sibTransId="{B20E9BAD-86F1-47C9-AA3F-34A15D9A43A1}"/>
    <dgm:cxn modelId="{9CEF01FE-F379-4FAB-B306-AC3B0F289B65}" srcId="{A6805980-649F-45FD-B6CF-DEDB92AFD49B}" destId="{725ADCAF-DE39-4EC5-BF43-B4EBCDFF07B3}" srcOrd="2" destOrd="0" parTransId="{74449A95-3C34-4238-BE05-C03859D74C3F}" sibTransId="{22A14ED8-B930-4080-9930-14FB9AA43310}"/>
    <dgm:cxn modelId="{B2C7F891-295B-4B79-88CD-D5D68A61A09F}" type="presParOf" srcId="{59433104-B611-49CB-88B4-3763EEBA22C0}" destId="{5679CCDB-6A1F-4796-8A10-9BB1E71BB5E1}" srcOrd="0" destOrd="0" presId="urn:microsoft.com/office/officeart/2005/8/layout/vList2"/>
    <dgm:cxn modelId="{172FF6EC-DDBE-47D7-84FB-338F55A218A1}" type="presParOf" srcId="{59433104-B611-49CB-88B4-3763EEBA22C0}" destId="{60B57B6C-78ED-461A-B239-3CE486435760}" srcOrd="1" destOrd="0" presId="urn:microsoft.com/office/officeart/2005/8/layout/vList2"/>
    <dgm:cxn modelId="{A2424F8D-7627-4A45-9330-D26000057AC0}" type="presParOf" srcId="{59433104-B611-49CB-88B4-3763EEBA22C0}" destId="{E5CDBC31-EB7A-41F2-9F3E-5DF597007295}" srcOrd="2" destOrd="0" presId="urn:microsoft.com/office/officeart/2005/8/layout/vList2"/>
    <dgm:cxn modelId="{2F453DCA-658F-4DB7-8643-D9D51C59E421}" type="presParOf" srcId="{59433104-B611-49CB-88B4-3763EEBA22C0}" destId="{AB842F72-508E-4321-8F6A-7A4835726101}" srcOrd="3" destOrd="0" presId="urn:microsoft.com/office/officeart/2005/8/layout/vList2"/>
    <dgm:cxn modelId="{5F6C879A-A15A-4E42-997E-58153C18AFDA}" type="presParOf" srcId="{59433104-B611-49CB-88B4-3763EEBA22C0}" destId="{F994B1EF-3A0A-4A1D-8B8F-848B550DC0A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805980-649F-45FD-B6CF-DEDB92AFD49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111F30-719A-477B-84EF-76E9337C8172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Our game was interrupted because the </a:t>
          </a:r>
          <a:r>
            <a:rPr lang="en-US" dirty="0" err="1"/>
            <a:t>Microbit</a:t>
          </a:r>
          <a:r>
            <a:rPr lang="en-US" dirty="0"/>
            <a:t> was not very well protected</a:t>
          </a:r>
        </a:p>
      </dgm:t>
    </dgm:pt>
    <dgm:pt modelId="{80FF52CB-51C2-415B-AB82-4D9AF54222DE}" type="parTrans" cxnId="{D749636A-35F1-49F6-911F-957C28D18B0E}">
      <dgm:prSet/>
      <dgm:spPr/>
      <dgm:t>
        <a:bodyPr/>
        <a:lstStyle/>
        <a:p>
          <a:endParaRPr lang="en-US"/>
        </a:p>
      </dgm:t>
    </dgm:pt>
    <dgm:pt modelId="{DA47687E-3A0E-4E67-A779-0B4D2C9D9049}" type="sibTrans" cxnId="{D749636A-35F1-49F6-911F-957C28D18B0E}">
      <dgm:prSet/>
      <dgm:spPr/>
      <dgm:t>
        <a:bodyPr/>
        <a:lstStyle/>
        <a:p>
          <a:endParaRPr lang="en-US"/>
        </a:p>
      </dgm:t>
    </dgm:pt>
    <dgm:pt modelId="{725ADCAF-DE39-4EC5-BF43-B4EBCDFF07B3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We need to protect our </a:t>
          </a:r>
          <a:r>
            <a:rPr lang="en-US" dirty="0" err="1"/>
            <a:t>Microbit</a:t>
          </a:r>
          <a:r>
            <a:rPr lang="en-US" dirty="0"/>
            <a:t> against unauthorized access</a:t>
          </a:r>
        </a:p>
      </dgm:t>
    </dgm:pt>
    <dgm:pt modelId="{74449A95-3C34-4238-BE05-C03859D74C3F}" type="parTrans" cxnId="{9CEF01FE-F379-4FAB-B306-AC3B0F289B65}">
      <dgm:prSet/>
      <dgm:spPr/>
      <dgm:t>
        <a:bodyPr/>
        <a:lstStyle/>
        <a:p>
          <a:endParaRPr lang="en-US"/>
        </a:p>
      </dgm:t>
    </dgm:pt>
    <dgm:pt modelId="{22A14ED8-B930-4080-9930-14FB9AA43310}" type="sibTrans" cxnId="{9CEF01FE-F379-4FAB-B306-AC3B0F289B65}">
      <dgm:prSet/>
      <dgm:spPr/>
      <dgm:t>
        <a:bodyPr/>
        <a:lstStyle/>
        <a:p>
          <a:endParaRPr lang="en-US"/>
        </a:p>
      </dgm:t>
    </dgm:pt>
    <dgm:pt modelId="{45093B32-F288-48E4-ABFA-9A9EEF560850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An intruder gained access to our </a:t>
          </a:r>
          <a:r>
            <a:rPr lang="en-US" dirty="0" err="1"/>
            <a:t>Microbit</a:t>
          </a:r>
          <a:r>
            <a:rPr lang="en-US" dirty="0"/>
            <a:t> and was able to control it</a:t>
          </a:r>
        </a:p>
      </dgm:t>
    </dgm:pt>
    <dgm:pt modelId="{9AE20FF5-A5E2-45D6-8E4A-080BC4A82BD8}" type="parTrans" cxnId="{5CD5763C-A6FB-451A-BB45-AF314AD1C90E}">
      <dgm:prSet/>
      <dgm:spPr/>
      <dgm:t>
        <a:bodyPr/>
        <a:lstStyle/>
        <a:p>
          <a:endParaRPr lang="en-AU"/>
        </a:p>
      </dgm:t>
    </dgm:pt>
    <dgm:pt modelId="{75430ED1-7153-4FC6-9739-B6DCE21F2E24}" type="sibTrans" cxnId="{5CD5763C-A6FB-451A-BB45-AF314AD1C90E}">
      <dgm:prSet/>
      <dgm:spPr/>
      <dgm:t>
        <a:bodyPr/>
        <a:lstStyle/>
        <a:p>
          <a:endParaRPr lang="en-AU"/>
        </a:p>
      </dgm:t>
    </dgm:pt>
    <dgm:pt modelId="{59433104-B611-49CB-88B4-3763EEBA22C0}" type="pres">
      <dgm:prSet presAssocID="{A6805980-649F-45FD-B6CF-DEDB92AFD49B}" presName="linear" presStyleCnt="0">
        <dgm:presLayoutVars>
          <dgm:animLvl val="lvl"/>
          <dgm:resizeHandles val="exact"/>
        </dgm:presLayoutVars>
      </dgm:prSet>
      <dgm:spPr/>
    </dgm:pt>
    <dgm:pt modelId="{1402C04A-A9DF-4AEB-B8F4-1FCCE7F69E38}" type="pres">
      <dgm:prSet presAssocID="{45093B32-F288-48E4-ABFA-9A9EEF560850}" presName="parentText" presStyleLbl="node1" presStyleIdx="0" presStyleCnt="3" custLinFactY="-51375" custLinFactNeighborX="-403" custLinFactNeighborY="-100000">
        <dgm:presLayoutVars>
          <dgm:chMax val="0"/>
          <dgm:bulletEnabled val="1"/>
        </dgm:presLayoutVars>
      </dgm:prSet>
      <dgm:spPr/>
    </dgm:pt>
    <dgm:pt modelId="{A632B505-F559-4A4F-B6AC-0761602CACDA}" type="pres">
      <dgm:prSet presAssocID="{75430ED1-7153-4FC6-9739-B6DCE21F2E24}" presName="spacer" presStyleCnt="0"/>
      <dgm:spPr/>
    </dgm:pt>
    <dgm:pt modelId="{5679CCDB-6A1F-4796-8A10-9BB1E71BB5E1}" type="pres">
      <dgm:prSet presAssocID="{D9111F30-719A-477B-84EF-76E9337C8172}" presName="parentText" presStyleLbl="node1" presStyleIdx="1" presStyleCnt="3" custLinFactNeighborX="-590" custLinFactNeighborY="-45241">
        <dgm:presLayoutVars>
          <dgm:chMax val="0"/>
          <dgm:bulletEnabled val="1"/>
        </dgm:presLayoutVars>
      </dgm:prSet>
      <dgm:spPr/>
    </dgm:pt>
    <dgm:pt modelId="{60B57B6C-78ED-461A-B239-3CE486435760}" type="pres">
      <dgm:prSet presAssocID="{DA47687E-3A0E-4E67-A779-0B4D2C9D9049}" presName="spacer" presStyleCnt="0"/>
      <dgm:spPr/>
    </dgm:pt>
    <dgm:pt modelId="{F994B1EF-3A0A-4A1D-8B8F-848B550DC0AD}" type="pres">
      <dgm:prSet presAssocID="{725ADCAF-DE39-4EC5-BF43-B4EBCDFF07B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CD5763C-A6FB-451A-BB45-AF314AD1C90E}" srcId="{A6805980-649F-45FD-B6CF-DEDB92AFD49B}" destId="{45093B32-F288-48E4-ABFA-9A9EEF560850}" srcOrd="0" destOrd="0" parTransId="{9AE20FF5-A5E2-45D6-8E4A-080BC4A82BD8}" sibTransId="{75430ED1-7153-4FC6-9739-B6DCE21F2E24}"/>
    <dgm:cxn modelId="{D749636A-35F1-49F6-911F-957C28D18B0E}" srcId="{A6805980-649F-45FD-B6CF-DEDB92AFD49B}" destId="{D9111F30-719A-477B-84EF-76E9337C8172}" srcOrd="1" destOrd="0" parTransId="{80FF52CB-51C2-415B-AB82-4D9AF54222DE}" sibTransId="{DA47687E-3A0E-4E67-A779-0B4D2C9D9049}"/>
    <dgm:cxn modelId="{4991C1AA-B96A-49DC-B9B8-E14E255EC977}" type="presOf" srcId="{D9111F30-719A-477B-84EF-76E9337C8172}" destId="{5679CCDB-6A1F-4796-8A10-9BB1E71BB5E1}" srcOrd="0" destOrd="0" presId="urn:microsoft.com/office/officeart/2005/8/layout/vList2"/>
    <dgm:cxn modelId="{A7EBA3C8-F57E-48CA-B4EF-4A13E43A73CC}" type="presOf" srcId="{725ADCAF-DE39-4EC5-BF43-B4EBCDFF07B3}" destId="{F994B1EF-3A0A-4A1D-8B8F-848B550DC0AD}" srcOrd="0" destOrd="0" presId="urn:microsoft.com/office/officeart/2005/8/layout/vList2"/>
    <dgm:cxn modelId="{5B235ECB-63C8-4E61-84C8-863BDC3BB242}" type="presOf" srcId="{A6805980-649F-45FD-B6CF-DEDB92AFD49B}" destId="{59433104-B611-49CB-88B4-3763EEBA22C0}" srcOrd="0" destOrd="0" presId="urn:microsoft.com/office/officeart/2005/8/layout/vList2"/>
    <dgm:cxn modelId="{362D24E9-5679-4FDE-B0D0-5DDC8C6B4595}" type="presOf" srcId="{45093B32-F288-48E4-ABFA-9A9EEF560850}" destId="{1402C04A-A9DF-4AEB-B8F4-1FCCE7F69E38}" srcOrd="0" destOrd="0" presId="urn:microsoft.com/office/officeart/2005/8/layout/vList2"/>
    <dgm:cxn modelId="{9CEF01FE-F379-4FAB-B306-AC3B0F289B65}" srcId="{A6805980-649F-45FD-B6CF-DEDB92AFD49B}" destId="{725ADCAF-DE39-4EC5-BF43-B4EBCDFF07B3}" srcOrd="2" destOrd="0" parTransId="{74449A95-3C34-4238-BE05-C03859D74C3F}" sibTransId="{22A14ED8-B930-4080-9930-14FB9AA43310}"/>
    <dgm:cxn modelId="{5FB1C8EE-F54A-4D63-9B54-294CFA79C083}" type="presParOf" srcId="{59433104-B611-49CB-88B4-3763EEBA22C0}" destId="{1402C04A-A9DF-4AEB-B8F4-1FCCE7F69E38}" srcOrd="0" destOrd="0" presId="urn:microsoft.com/office/officeart/2005/8/layout/vList2"/>
    <dgm:cxn modelId="{5D264A38-3CBC-49B3-B384-4EDABAE62B8D}" type="presParOf" srcId="{59433104-B611-49CB-88B4-3763EEBA22C0}" destId="{A632B505-F559-4A4F-B6AC-0761602CACDA}" srcOrd="1" destOrd="0" presId="urn:microsoft.com/office/officeart/2005/8/layout/vList2"/>
    <dgm:cxn modelId="{B2C7F891-295B-4B79-88CD-D5D68A61A09F}" type="presParOf" srcId="{59433104-B611-49CB-88B4-3763EEBA22C0}" destId="{5679CCDB-6A1F-4796-8A10-9BB1E71BB5E1}" srcOrd="2" destOrd="0" presId="urn:microsoft.com/office/officeart/2005/8/layout/vList2"/>
    <dgm:cxn modelId="{172FF6EC-DDBE-47D7-84FB-338F55A218A1}" type="presParOf" srcId="{59433104-B611-49CB-88B4-3763EEBA22C0}" destId="{60B57B6C-78ED-461A-B239-3CE486435760}" srcOrd="3" destOrd="0" presId="urn:microsoft.com/office/officeart/2005/8/layout/vList2"/>
    <dgm:cxn modelId="{5F6C879A-A15A-4E42-997E-58153C18AFDA}" type="presParOf" srcId="{59433104-B611-49CB-88B4-3763EEBA22C0}" destId="{F994B1EF-3A0A-4A1D-8B8F-848B550DC0A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9CCDB-6A1F-4796-8A10-9BB1E71BB5E1}">
      <dsp:nvSpPr>
        <dsp:cNvPr id="0" name=""/>
        <dsp:cNvSpPr/>
      </dsp:nvSpPr>
      <dsp:spPr>
        <a:xfrm>
          <a:off x="0" y="444884"/>
          <a:ext cx="9877965" cy="91143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800" b="1" kern="1200" dirty="0"/>
            <a:t>What</a:t>
          </a:r>
          <a:r>
            <a:rPr lang="en-AU" sz="3800" kern="1200" dirty="0"/>
            <a:t> do you notice?</a:t>
          </a:r>
          <a:endParaRPr lang="en-US" sz="3800" kern="1200" dirty="0"/>
        </a:p>
      </dsp:txBody>
      <dsp:txXfrm>
        <a:off x="44492" y="489376"/>
        <a:ext cx="9788981" cy="822446"/>
      </dsp:txXfrm>
    </dsp:sp>
    <dsp:sp modelId="{E5CDBC31-EB7A-41F2-9F3E-5DF597007295}">
      <dsp:nvSpPr>
        <dsp:cNvPr id="0" name=""/>
        <dsp:cNvSpPr/>
      </dsp:nvSpPr>
      <dsp:spPr>
        <a:xfrm>
          <a:off x="0" y="1453098"/>
          <a:ext cx="9877965" cy="91143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800" b="1" kern="1200" dirty="0"/>
            <a:t>Why</a:t>
          </a:r>
          <a:r>
            <a:rPr lang="en-AU" sz="3800" kern="1200" dirty="0"/>
            <a:t> do you think this happened?</a:t>
          </a:r>
          <a:endParaRPr lang="en-US" sz="3800" kern="1200" dirty="0"/>
        </a:p>
      </dsp:txBody>
      <dsp:txXfrm>
        <a:off x="44492" y="1497590"/>
        <a:ext cx="9788981" cy="822446"/>
      </dsp:txXfrm>
    </dsp:sp>
    <dsp:sp modelId="{F994B1EF-3A0A-4A1D-8B8F-848B550DC0AD}">
      <dsp:nvSpPr>
        <dsp:cNvPr id="0" name=""/>
        <dsp:cNvSpPr/>
      </dsp:nvSpPr>
      <dsp:spPr>
        <a:xfrm>
          <a:off x="0" y="2418538"/>
          <a:ext cx="9877965" cy="91143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800" b="1" kern="1200" dirty="0"/>
            <a:t>How</a:t>
          </a:r>
          <a:r>
            <a:rPr lang="en-AU" sz="3800" kern="1200" dirty="0"/>
            <a:t> can we prevent this from happening again?</a:t>
          </a:r>
          <a:endParaRPr lang="en-US" sz="3800" kern="1200" dirty="0"/>
        </a:p>
      </dsp:txBody>
      <dsp:txXfrm>
        <a:off x="44492" y="2463030"/>
        <a:ext cx="9788981" cy="822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2C04A-A9DF-4AEB-B8F4-1FCCE7F69E38}">
      <dsp:nvSpPr>
        <dsp:cNvPr id="0" name=""/>
        <dsp:cNvSpPr/>
      </dsp:nvSpPr>
      <dsp:spPr>
        <a:xfrm>
          <a:off x="0" y="0"/>
          <a:ext cx="9877965" cy="115362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An intruder gained access to our </a:t>
          </a:r>
          <a:r>
            <a:rPr lang="en-US" sz="2900" kern="1200" dirty="0" err="1"/>
            <a:t>Microbit</a:t>
          </a:r>
          <a:r>
            <a:rPr lang="en-US" sz="2900" kern="1200" dirty="0"/>
            <a:t> and was able to control it</a:t>
          </a:r>
        </a:p>
      </dsp:txBody>
      <dsp:txXfrm>
        <a:off x="56315" y="56315"/>
        <a:ext cx="9765335" cy="1040990"/>
      </dsp:txXfrm>
    </dsp:sp>
    <dsp:sp modelId="{5679CCDB-6A1F-4796-8A10-9BB1E71BB5E1}">
      <dsp:nvSpPr>
        <dsp:cNvPr id="0" name=""/>
        <dsp:cNvSpPr/>
      </dsp:nvSpPr>
      <dsp:spPr>
        <a:xfrm>
          <a:off x="0" y="1238788"/>
          <a:ext cx="9877965" cy="115362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Our game was interrupted because the </a:t>
          </a:r>
          <a:r>
            <a:rPr lang="en-US" sz="2900" kern="1200" dirty="0" err="1"/>
            <a:t>Microbit</a:t>
          </a:r>
          <a:r>
            <a:rPr lang="en-US" sz="2900" kern="1200" dirty="0"/>
            <a:t> was not very well protected</a:t>
          </a:r>
        </a:p>
      </dsp:txBody>
      <dsp:txXfrm>
        <a:off x="56315" y="1295103"/>
        <a:ext cx="9765335" cy="1040990"/>
      </dsp:txXfrm>
    </dsp:sp>
    <dsp:sp modelId="{F994B1EF-3A0A-4A1D-8B8F-848B550DC0AD}">
      <dsp:nvSpPr>
        <dsp:cNvPr id="0" name=""/>
        <dsp:cNvSpPr/>
      </dsp:nvSpPr>
      <dsp:spPr>
        <a:xfrm>
          <a:off x="0" y="2513713"/>
          <a:ext cx="9877965" cy="115362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We need to protect our </a:t>
          </a:r>
          <a:r>
            <a:rPr lang="en-US" sz="2900" kern="1200" dirty="0" err="1"/>
            <a:t>Microbit</a:t>
          </a:r>
          <a:r>
            <a:rPr lang="en-US" sz="2900" kern="1200" dirty="0"/>
            <a:t> against unauthorized access</a:t>
          </a:r>
        </a:p>
      </dsp:txBody>
      <dsp:txXfrm>
        <a:off x="56315" y="2570028"/>
        <a:ext cx="9765335" cy="104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492DF-110D-4DF5-A234-66A5462B8562}" type="datetimeFigureOut">
              <a:rPr lang="en-AU" smtClean="0"/>
              <a:t>16/09/2024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B249D-3E94-48D5-B2B2-A999E4A1C4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6379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B249D-3E94-48D5-B2B2-A999E4A1C4E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1778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B249D-3E94-48D5-B2B2-A999E4A1C4ED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1928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B249D-3E94-48D5-B2B2-A999E4A1C4ED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366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B249D-3E94-48D5-B2B2-A999E4A1C4ED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1300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B249D-3E94-48D5-B2B2-A999E4A1C4ED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907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B249D-3E94-48D5-B2B2-A999E4A1C4ED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4365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B249D-3E94-48D5-B2B2-A999E4A1C4ED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1433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B249D-3E94-48D5-B2B2-A999E4A1C4ED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1527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B249D-3E94-48D5-B2B2-A999E4A1C4ED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68390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B249D-3E94-48D5-B2B2-A999E4A1C4ED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159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B249D-3E94-48D5-B2B2-A999E4A1C4ED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4393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B249D-3E94-48D5-B2B2-A999E4A1C4E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344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B249D-3E94-48D5-B2B2-A999E4A1C4ED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55945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B249D-3E94-48D5-B2B2-A999E4A1C4ED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9040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B249D-3E94-48D5-B2B2-A999E4A1C4ED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9933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B249D-3E94-48D5-B2B2-A999E4A1C4E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0107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B249D-3E94-48D5-B2B2-A999E4A1C4E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8871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B249D-3E94-48D5-B2B2-A999E4A1C4E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887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got a “Network” of </a:t>
            </a:r>
            <a:r>
              <a:rPr lang="en-US" dirty="0" err="1"/>
              <a:t>Microbits</a:t>
            </a:r>
            <a:r>
              <a:rPr lang="en-US" dirty="0"/>
              <a:t> – they are connected and communicate with each other</a:t>
            </a:r>
          </a:p>
          <a:p>
            <a:r>
              <a:rPr lang="en-US" dirty="0"/>
              <a:t>[Ghost]</a:t>
            </a:r>
          </a:p>
          <a:p>
            <a:r>
              <a:rPr lang="en-US" dirty="0"/>
              <a:t>Before we can  work out how to protect our “Network”, we need to establish what a network is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B249D-3E94-48D5-B2B2-A999E4A1C4E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1365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B249D-3E94-48D5-B2B2-A999E4A1C4E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2695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B249D-3E94-48D5-B2B2-A999E4A1C4ED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3640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B249D-3E94-48D5-B2B2-A999E4A1C4E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959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5D13-430B-4AC3-99F7-BA38D86D7967}" type="datetimeFigureOut">
              <a:rPr lang="en-AU" smtClean="0"/>
              <a:t>16/09/2024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1B21-F0E2-429B-BC07-D9779AD045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530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D098-D8D5-4FC8-B803-55D2DC7F5A37}" type="datetimeFigureOut">
              <a:rPr lang="en-AU" smtClean="0"/>
              <a:t>16/09/2024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9F76-5AC8-43CC-89EC-E0CFBA942B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880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D098-D8D5-4FC8-B803-55D2DC7F5A37}" type="datetimeFigureOut">
              <a:rPr lang="en-AU" smtClean="0"/>
              <a:t>16/09/2024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9F76-5AC8-43CC-89EC-E0CFBA942B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710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ci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1" y="0"/>
            <a:ext cx="10976665" cy="89326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pic>
        <p:nvPicPr>
          <p:cNvPr id="4" name="Picture 13" descr="ECU_AUS_logo_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666" y="-3174"/>
            <a:ext cx="1215335" cy="89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732392" y="-3174"/>
            <a:ext cx="8244273" cy="896436"/>
          </a:xfrm>
        </p:spPr>
        <p:txBody>
          <a:bodyPr>
            <a:normAutofit/>
          </a:bodyPr>
          <a:lstStyle>
            <a:lvl1pPr>
              <a:defRPr sz="2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693032"/>
            <a:ext cx="12192000" cy="164969"/>
          </a:xfrm>
          <a:prstGeom prst="rect">
            <a:avLst/>
          </a:prstGeom>
          <a:solidFill>
            <a:srgbClr val="0098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065" y="1186543"/>
            <a:ext cx="11280482" cy="523803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65" y="-3174"/>
            <a:ext cx="2024047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51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ci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1" y="0"/>
            <a:ext cx="10976665" cy="89326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pic>
        <p:nvPicPr>
          <p:cNvPr id="4" name="Picture 13" descr="ECU_AUS_logo_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666" y="-3174"/>
            <a:ext cx="1215335" cy="89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732392" y="-3174"/>
            <a:ext cx="8244273" cy="896436"/>
          </a:xfrm>
        </p:spPr>
        <p:txBody>
          <a:bodyPr>
            <a:normAutofit/>
          </a:bodyPr>
          <a:lstStyle>
            <a:lvl1pPr>
              <a:defRPr sz="2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693032"/>
            <a:ext cx="12192000" cy="164969"/>
          </a:xfrm>
          <a:prstGeom prst="rect">
            <a:avLst/>
          </a:prstGeom>
          <a:solidFill>
            <a:srgbClr val="0098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065" y="1186543"/>
            <a:ext cx="5345125" cy="523803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65" y="-3174"/>
            <a:ext cx="2024047" cy="89619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4EC19E0-83E3-48D5-BEEE-B457C58EB56C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74681" y="1186543"/>
            <a:ext cx="5345125" cy="523803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86809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ci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1" y="0"/>
            <a:ext cx="10976665" cy="89326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pic>
        <p:nvPicPr>
          <p:cNvPr id="4" name="Picture 13" descr="ECU_AUS_logo_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666" y="-3174"/>
            <a:ext cx="1215335" cy="89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732392" y="-3174"/>
            <a:ext cx="8244273" cy="896436"/>
          </a:xfrm>
        </p:spPr>
        <p:txBody>
          <a:bodyPr>
            <a:normAutofit/>
          </a:bodyPr>
          <a:lstStyle>
            <a:lvl1pPr>
              <a:defRPr sz="2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693032"/>
            <a:ext cx="12192000" cy="164969"/>
          </a:xfrm>
          <a:prstGeom prst="rect">
            <a:avLst/>
          </a:prstGeom>
          <a:solidFill>
            <a:srgbClr val="0098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65" y="-3174"/>
            <a:ext cx="2024047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14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3" descr="ECU_AUS_logo_C">
            <a:extLst>
              <a:ext uri="{FF2B5EF4-FFF2-40B4-BE49-F238E27FC236}">
                <a16:creationId xmlns:a16="http://schemas.microsoft.com/office/drawing/2014/main" id="{044C8B3C-300B-4FCA-B521-23E8A11959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666" y="-3174"/>
            <a:ext cx="1215335" cy="89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8193BD9-382F-4CCC-B851-F7CB079E5B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65" y="-3174"/>
            <a:ext cx="2024047" cy="896190"/>
          </a:xfrm>
          <a:prstGeom prst="rect">
            <a:avLst/>
          </a:prstGeom>
        </p:spPr>
      </p:pic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D1451F40-C206-4DE4-AF41-7B53D0BBF9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9800" y="5521494"/>
            <a:ext cx="10112002" cy="86148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 heading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68519263-5FB8-4335-B007-FD241DA1E6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9427" y="4514887"/>
            <a:ext cx="10112375" cy="896436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041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ci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1" y="0"/>
            <a:ext cx="10976665" cy="89326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pic>
        <p:nvPicPr>
          <p:cNvPr id="4" name="Picture 13" descr="ECU_AUS_logo_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666" y="-3174"/>
            <a:ext cx="1215335" cy="89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732392" y="-3174"/>
            <a:ext cx="8244273" cy="896436"/>
          </a:xfrm>
        </p:spPr>
        <p:txBody>
          <a:bodyPr>
            <a:normAutofit/>
          </a:bodyPr>
          <a:lstStyle>
            <a:lvl1pPr>
              <a:defRPr sz="2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693032"/>
            <a:ext cx="12192000" cy="164969"/>
          </a:xfrm>
          <a:prstGeom prst="rect">
            <a:avLst/>
          </a:prstGeom>
          <a:solidFill>
            <a:srgbClr val="0098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065" y="1186543"/>
            <a:ext cx="11280482" cy="523803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65" y="-3174"/>
            <a:ext cx="2024047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6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D098-D8D5-4FC8-B803-55D2DC7F5A37}" type="datetimeFigureOut">
              <a:rPr lang="en-AU" smtClean="0"/>
              <a:t>16/09/2024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9F76-5AC8-43CC-89EC-E0CFBA942B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37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D098-D8D5-4FC8-B803-55D2DC7F5A37}" type="datetimeFigureOut">
              <a:rPr lang="en-AU" smtClean="0"/>
              <a:t>16/09/2024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9F76-5AC8-43CC-89EC-E0CFBA942B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727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D098-D8D5-4FC8-B803-55D2DC7F5A37}" type="datetimeFigureOut">
              <a:rPr lang="en-AU" smtClean="0"/>
              <a:t>16/09/2024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9F76-5AC8-43CC-89EC-E0CFBA942B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816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D098-D8D5-4FC8-B803-55D2DC7F5A37}" type="datetimeFigureOut">
              <a:rPr lang="en-AU" smtClean="0"/>
              <a:t>16/09/2024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9F76-5AC8-43CC-89EC-E0CFBA942B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347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D098-D8D5-4FC8-B803-55D2DC7F5A37}" type="datetimeFigureOut">
              <a:rPr lang="en-AU" smtClean="0"/>
              <a:t>16/09/2024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9F76-5AC8-43CC-89EC-E0CFBA942B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396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D098-D8D5-4FC8-B803-55D2DC7F5A37}" type="datetimeFigureOut">
              <a:rPr lang="en-AU" smtClean="0"/>
              <a:t>16/09/2024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9F76-5AC8-43CC-89EC-E0CFBA942B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820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D098-D8D5-4FC8-B803-55D2DC7F5A37}" type="datetimeFigureOut">
              <a:rPr lang="en-AU" smtClean="0"/>
              <a:t>16/09/2024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9F76-5AC8-43CC-89EC-E0CFBA942B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92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D098-D8D5-4FC8-B803-55D2DC7F5A37}" type="datetimeFigureOut">
              <a:rPr lang="en-AU" smtClean="0"/>
              <a:t>16/09/2024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9F76-5AC8-43CC-89EC-E0CFBA942B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84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ED098-D8D5-4FC8-B803-55D2DC7F5A37}" type="datetimeFigureOut">
              <a:rPr lang="en-AU" smtClean="0"/>
              <a:t>16/09/2024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9F76-5AC8-43CC-89EC-E0CFBA942B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541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70" r:id="rId12"/>
    <p:sldLayoutId id="2147483771" r:id="rId13"/>
    <p:sldLayoutId id="2147483772" r:id="rId14"/>
    <p:sldLayoutId id="2147483666" r:id="rId15"/>
    <p:sldLayoutId id="214748379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8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8.sv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16B1225-A793-43D3-AE39-D57033A2A4EE}"/>
              </a:ext>
            </a:extLst>
          </p:cNvPr>
          <p:cNvSpPr txBox="1">
            <a:spLocks/>
          </p:cNvSpPr>
          <p:nvPr/>
        </p:nvSpPr>
        <p:spPr>
          <a:xfrm>
            <a:off x="547613" y="2601100"/>
            <a:ext cx="11274639" cy="20641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6600" dirty="0">
                <a:solidFill>
                  <a:srgbClr val="00B050"/>
                </a:solidFill>
                <a:latin typeface="Bahnschrift SemiBold" panose="020B0502040204020203" pitchFamily="34" charset="0"/>
                <a:cs typeface="Aharoni" panose="02010803020104030203" pitchFamily="2" charset="-79"/>
              </a:rPr>
              <a:t>Introduction to </a:t>
            </a:r>
            <a:r>
              <a:rPr lang="en-AU" sz="6600" dirty="0" err="1">
                <a:solidFill>
                  <a:srgbClr val="00B050"/>
                </a:solidFill>
                <a:latin typeface="Bahnschrift SemiBold" panose="020B0502040204020203" pitchFamily="34" charset="0"/>
                <a:cs typeface="Aharoni" panose="02010803020104030203" pitchFamily="2" charset="-79"/>
              </a:rPr>
              <a:t>Microbits</a:t>
            </a:r>
            <a:r>
              <a:rPr lang="en-AU" sz="6600" dirty="0">
                <a:solidFill>
                  <a:srgbClr val="00B050"/>
                </a:solidFill>
                <a:latin typeface="Bahnschrift SemiBold" panose="020B0502040204020203" pitchFamily="34" charset="0"/>
                <a:cs typeface="Aharoni" panose="02010803020104030203" pitchFamily="2" charset="-79"/>
              </a:rPr>
              <a:t> &amp; 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024940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1FF5-63DD-4B75-8408-435ACF38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 to </a:t>
            </a:r>
            <a:r>
              <a:rPr lang="en-AU" dirty="0" err="1"/>
              <a:t>Microbits</a:t>
            </a:r>
            <a:r>
              <a:rPr lang="en-AU" dirty="0"/>
              <a:t> &amp; Network Security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C102D8-0371-4834-995F-CD3A47AC5E53}"/>
              </a:ext>
            </a:extLst>
          </p:cNvPr>
          <p:cNvSpPr txBox="1">
            <a:spLocks/>
          </p:cNvSpPr>
          <p:nvPr/>
        </p:nvSpPr>
        <p:spPr>
          <a:xfrm>
            <a:off x="912268" y="1355703"/>
            <a:ext cx="10695709" cy="37909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6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92614-7025-42C6-ADB9-87C6CA6F7BE9}"/>
              </a:ext>
            </a:extLst>
          </p:cNvPr>
          <p:cNvSpPr txBox="1">
            <a:spLocks/>
          </p:cNvSpPr>
          <p:nvPr/>
        </p:nvSpPr>
        <p:spPr>
          <a:xfrm>
            <a:off x="1098700" y="6005760"/>
            <a:ext cx="3093286" cy="705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952C1E-38A8-4F5B-8692-0EA323C30204}"/>
              </a:ext>
            </a:extLst>
          </p:cNvPr>
          <p:cNvSpPr txBox="1">
            <a:spLocks/>
          </p:cNvSpPr>
          <p:nvPr/>
        </p:nvSpPr>
        <p:spPr>
          <a:xfrm>
            <a:off x="912268" y="1662235"/>
            <a:ext cx="10114843" cy="31230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  <a:p>
            <a:endParaRPr lang="en-US" sz="3200" dirty="0"/>
          </a:p>
          <a:p>
            <a:endParaRPr lang="en-AU" sz="3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AFFBE1-7C15-5FFF-2760-1C2217C89BB4}"/>
              </a:ext>
            </a:extLst>
          </p:cNvPr>
          <p:cNvSpPr/>
          <p:nvPr/>
        </p:nvSpPr>
        <p:spPr>
          <a:xfrm>
            <a:off x="3759864" y="2566785"/>
            <a:ext cx="3727049" cy="184037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Networks</a:t>
            </a:r>
            <a:endParaRPr lang="en-AU" sz="4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E4715E-E6A3-00CA-F902-B3CDA29F1299}"/>
              </a:ext>
            </a:extLst>
          </p:cNvPr>
          <p:cNvSpPr/>
          <p:nvPr/>
        </p:nvSpPr>
        <p:spPr>
          <a:xfrm>
            <a:off x="8333772" y="1662235"/>
            <a:ext cx="2693339" cy="12430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Connected devices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3821C87-5810-E63E-D1EA-424AF2322D5A}"/>
              </a:ext>
            </a:extLst>
          </p:cNvPr>
          <p:cNvSpPr/>
          <p:nvPr/>
        </p:nvSpPr>
        <p:spPr>
          <a:xfrm>
            <a:off x="7641170" y="4482225"/>
            <a:ext cx="2693339" cy="12430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Devices exchange data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0477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1FF5-63DD-4B75-8408-435ACF38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 to </a:t>
            </a:r>
            <a:r>
              <a:rPr lang="en-AU" dirty="0" err="1"/>
              <a:t>Microbits</a:t>
            </a:r>
            <a:r>
              <a:rPr lang="en-AU" dirty="0"/>
              <a:t> &amp; Network Security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C102D8-0371-4834-995F-CD3A47AC5E53}"/>
              </a:ext>
            </a:extLst>
          </p:cNvPr>
          <p:cNvSpPr txBox="1">
            <a:spLocks/>
          </p:cNvSpPr>
          <p:nvPr/>
        </p:nvSpPr>
        <p:spPr>
          <a:xfrm>
            <a:off x="912268" y="1355703"/>
            <a:ext cx="10695709" cy="37909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6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92614-7025-42C6-ADB9-87C6CA6F7BE9}"/>
              </a:ext>
            </a:extLst>
          </p:cNvPr>
          <p:cNvSpPr txBox="1">
            <a:spLocks/>
          </p:cNvSpPr>
          <p:nvPr/>
        </p:nvSpPr>
        <p:spPr>
          <a:xfrm>
            <a:off x="1098700" y="6005760"/>
            <a:ext cx="3093286" cy="705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952C1E-38A8-4F5B-8692-0EA323C30204}"/>
              </a:ext>
            </a:extLst>
          </p:cNvPr>
          <p:cNvSpPr txBox="1">
            <a:spLocks/>
          </p:cNvSpPr>
          <p:nvPr/>
        </p:nvSpPr>
        <p:spPr>
          <a:xfrm>
            <a:off x="912268" y="1662235"/>
            <a:ext cx="10114843" cy="31230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  <a:p>
            <a:endParaRPr lang="en-US" sz="3200" dirty="0"/>
          </a:p>
          <a:p>
            <a:endParaRPr lang="en-AU" sz="3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AFFBE1-7C15-5FFF-2760-1C2217C89BB4}"/>
              </a:ext>
            </a:extLst>
          </p:cNvPr>
          <p:cNvSpPr/>
          <p:nvPr/>
        </p:nvSpPr>
        <p:spPr>
          <a:xfrm>
            <a:off x="3759864" y="2566785"/>
            <a:ext cx="3727049" cy="184037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Networks</a:t>
            </a:r>
            <a:endParaRPr lang="en-AU" sz="4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E4715E-E6A3-00CA-F902-B3CDA29F1299}"/>
              </a:ext>
            </a:extLst>
          </p:cNvPr>
          <p:cNvSpPr/>
          <p:nvPr/>
        </p:nvSpPr>
        <p:spPr>
          <a:xfrm>
            <a:off x="8333772" y="1662235"/>
            <a:ext cx="2693339" cy="12430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Connected devices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3821C87-5810-E63E-D1EA-424AF2322D5A}"/>
              </a:ext>
            </a:extLst>
          </p:cNvPr>
          <p:cNvSpPr/>
          <p:nvPr/>
        </p:nvSpPr>
        <p:spPr>
          <a:xfrm>
            <a:off x="7641170" y="4482225"/>
            <a:ext cx="2693339" cy="12430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Devices exchange data</a:t>
            </a:r>
            <a:endParaRPr lang="en-AU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7A22C7-FB93-7DDD-4244-54613A49EB35}"/>
              </a:ext>
            </a:extLst>
          </p:cNvPr>
          <p:cNvSpPr/>
          <p:nvPr/>
        </p:nvSpPr>
        <p:spPr>
          <a:xfrm>
            <a:off x="1385722" y="4407159"/>
            <a:ext cx="2693339" cy="12430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 between devices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330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1FF5-63DD-4B75-8408-435ACF38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 to </a:t>
            </a:r>
            <a:r>
              <a:rPr lang="en-AU" dirty="0" err="1"/>
              <a:t>Microbits</a:t>
            </a:r>
            <a:r>
              <a:rPr lang="en-AU" dirty="0"/>
              <a:t> &amp; Network Security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C102D8-0371-4834-995F-CD3A47AC5E53}"/>
              </a:ext>
            </a:extLst>
          </p:cNvPr>
          <p:cNvSpPr txBox="1">
            <a:spLocks/>
          </p:cNvSpPr>
          <p:nvPr/>
        </p:nvSpPr>
        <p:spPr>
          <a:xfrm>
            <a:off x="912268" y="1355703"/>
            <a:ext cx="10695709" cy="37909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6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92614-7025-42C6-ADB9-87C6CA6F7BE9}"/>
              </a:ext>
            </a:extLst>
          </p:cNvPr>
          <p:cNvSpPr txBox="1">
            <a:spLocks/>
          </p:cNvSpPr>
          <p:nvPr/>
        </p:nvSpPr>
        <p:spPr>
          <a:xfrm>
            <a:off x="1098700" y="6005760"/>
            <a:ext cx="3093286" cy="705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952C1E-38A8-4F5B-8692-0EA323C30204}"/>
              </a:ext>
            </a:extLst>
          </p:cNvPr>
          <p:cNvSpPr txBox="1">
            <a:spLocks/>
          </p:cNvSpPr>
          <p:nvPr/>
        </p:nvSpPr>
        <p:spPr>
          <a:xfrm>
            <a:off x="912268" y="1662235"/>
            <a:ext cx="10114843" cy="31230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  <a:p>
            <a:endParaRPr lang="en-US" sz="3200" dirty="0"/>
          </a:p>
          <a:p>
            <a:endParaRPr lang="en-AU" sz="3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AFFBE1-7C15-5FFF-2760-1C2217C89BB4}"/>
              </a:ext>
            </a:extLst>
          </p:cNvPr>
          <p:cNvSpPr/>
          <p:nvPr/>
        </p:nvSpPr>
        <p:spPr>
          <a:xfrm>
            <a:off x="3759864" y="2566785"/>
            <a:ext cx="3727049" cy="184037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Networks</a:t>
            </a:r>
            <a:endParaRPr lang="en-AU" sz="4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E4715E-E6A3-00CA-F902-B3CDA29F1299}"/>
              </a:ext>
            </a:extLst>
          </p:cNvPr>
          <p:cNvSpPr/>
          <p:nvPr/>
        </p:nvSpPr>
        <p:spPr>
          <a:xfrm>
            <a:off x="8333772" y="1662235"/>
            <a:ext cx="2693339" cy="12430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Connected devices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3821C87-5810-E63E-D1EA-424AF2322D5A}"/>
              </a:ext>
            </a:extLst>
          </p:cNvPr>
          <p:cNvSpPr/>
          <p:nvPr/>
        </p:nvSpPr>
        <p:spPr>
          <a:xfrm>
            <a:off x="7641170" y="4482225"/>
            <a:ext cx="2693339" cy="12430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Devices exchange data</a:t>
            </a:r>
            <a:endParaRPr lang="en-AU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7A22C7-FB93-7DDD-4244-54613A49EB35}"/>
              </a:ext>
            </a:extLst>
          </p:cNvPr>
          <p:cNvSpPr/>
          <p:nvPr/>
        </p:nvSpPr>
        <p:spPr>
          <a:xfrm>
            <a:off x="1385722" y="4407159"/>
            <a:ext cx="2693339" cy="12430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 between devices</a:t>
            </a:r>
            <a:endParaRPr lang="en-AU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F1C894-B25B-CBDB-16B8-86515601AC63}"/>
              </a:ext>
            </a:extLst>
          </p:cNvPr>
          <p:cNvSpPr/>
          <p:nvPr/>
        </p:nvSpPr>
        <p:spPr>
          <a:xfrm>
            <a:off x="912268" y="1323774"/>
            <a:ext cx="2693339" cy="12430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Connection through cables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6870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1FF5-63DD-4B75-8408-435ACF38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 to </a:t>
            </a:r>
            <a:r>
              <a:rPr lang="en-AU" dirty="0" err="1"/>
              <a:t>Microbits</a:t>
            </a:r>
            <a:r>
              <a:rPr lang="en-AU" dirty="0"/>
              <a:t> &amp; Network Security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C102D8-0371-4834-995F-CD3A47AC5E53}"/>
              </a:ext>
            </a:extLst>
          </p:cNvPr>
          <p:cNvSpPr txBox="1">
            <a:spLocks/>
          </p:cNvSpPr>
          <p:nvPr/>
        </p:nvSpPr>
        <p:spPr>
          <a:xfrm>
            <a:off x="912268" y="1355703"/>
            <a:ext cx="10695709" cy="37909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6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92614-7025-42C6-ADB9-87C6CA6F7BE9}"/>
              </a:ext>
            </a:extLst>
          </p:cNvPr>
          <p:cNvSpPr txBox="1">
            <a:spLocks/>
          </p:cNvSpPr>
          <p:nvPr/>
        </p:nvSpPr>
        <p:spPr>
          <a:xfrm>
            <a:off x="1098700" y="6005760"/>
            <a:ext cx="3093286" cy="705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952C1E-38A8-4F5B-8692-0EA323C30204}"/>
              </a:ext>
            </a:extLst>
          </p:cNvPr>
          <p:cNvSpPr txBox="1">
            <a:spLocks/>
          </p:cNvSpPr>
          <p:nvPr/>
        </p:nvSpPr>
        <p:spPr>
          <a:xfrm>
            <a:off x="912268" y="1662235"/>
            <a:ext cx="10114843" cy="31230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  <a:p>
            <a:endParaRPr lang="en-US" sz="3200" dirty="0"/>
          </a:p>
          <a:p>
            <a:endParaRPr lang="en-AU" sz="3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AFFBE1-7C15-5FFF-2760-1C2217C89BB4}"/>
              </a:ext>
            </a:extLst>
          </p:cNvPr>
          <p:cNvSpPr/>
          <p:nvPr/>
        </p:nvSpPr>
        <p:spPr>
          <a:xfrm>
            <a:off x="3759864" y="2566785"/>
            <a:ext cx="3727049" cy="184037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Networks</a:t>
            </a:r>
            <a:endParaRPr lang="en-AU" sz="4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E4715E-E6A3-00CA-F902-B3CDA29F1299}"/>
              </a:ext>
            </a:extLst>
          </p:cNvPr>
          <p:cNvSpPr/>
          <p:nvPr/>
        </p:nvSpPr>
        <p:spPr>
          <a:xfrm>
            <a:off x="8333772" y="1662235"/>
            <a:ext cx="2693339" cy="12430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Connected devices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3821C87-5810-E63E-D1EA-424AF2322D5A}"/>
              </a:ext>
            </a:extLst>
          </p:cNvPr>
          <p:cNvSpPr/>
          <p:nvPr/>
        </p:nvSpPr>
        <p:spPr>
          <a:xfrm>
            <a:off x="7641170" y="4482225"/>
            <a:ext cx="2693339" cy="12430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Devices exchange data</a:t>
            </a:r>
            <a:endParaRPr lang="en-AU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7A22C7-FB93-7DDD-4244-54613A49EB35}"/>
              </a:ext>
            </a:extLst>
          </p:cNvPr>
          <p:cNvSpPr/>
          <p:nvPr/>
        </p:nvSpPr>
        <p:spPr>
          <a:xfrm>
            <a:off x="1385722" y="4407159"/>
            <a:ext cx="2693339" cy="12430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 between devices</a:t>
            </a:r>
            <a:endParaRPr lang="en-AU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F1C894-B25B-CBDB-16B8-86515601AC63}"/>
              </a:ext>
            </a:extLst>
          </p:cNvPr>
          <p:cNvSpPr/>
          <p:nvPr/>
        </p:nvSpPr>
        <p:spPr>
          <a:xfrm>
            <a:off x="912268" y="1323774"/>
            <a:ext cx="2693339" cy="12430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Connection through cables</a:t>
            </a:r>
            <a:endParaRPr lang="en-AU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661DDB-03C4-D823-DEB2-06A74870C194}"/>
              </a:ext>
            </a:extLst>
          </p:cNvPr>
          <p:cNvSpPr/>
          <p:nvPr/>
        </p:nvSpPr>
        <p:spPr>
          <a:xfrm>
            <a:off x="4500715" y="1083643"/>
            <a:ext cx="2693339" cy="12430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Wireless connection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6789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59EC33-74D5-80C1-2045-95C18DB5EAAF}"/>
              </a:ext>
            </a:extLst>
          </p:cNvPr>
          <p:cNvSpPr txBox="1"/>
          <p:nvPr/>
        </p:nvSpPr>
        <p:spPr>
          <a:xfrm>
            <a:off x="3048965" y="712371"/>
            <a:ext cx="60940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</a:rPr>
              <a:t>Network Security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6A556E-FCE2-816B-FD0D-8E0AD4DE9171}"/>
              </a:ext>
            </a:extLst>
          </p:cNvPr>
          <p:cNvSpPr txBox="1"/>
          <p:nvPr/>
        </p:nvSpPr>
        <p:spPr>
          <a:xfrm>
            <a:off x="396433" y="5129967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What is Network Security?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9649D9-C65C-02DA-4301-D64904F36AC8}"/>
              </a:ext>
            </a:extLst>
          </p:cNvPr>
          <p:cNvSpPr txBox="1"/>
          <p:nvPr/>
        </p:nvSpPr>
        <p:spPr>
          <a:xfrm>
            <a:off x="7257480" y="5129967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Why do we need it?</a:t>
            </a:r>
          </a:p>
        </p:txBody>
      </p:sp>
    </p:spTree>
    <p:extLst>
      <p:ext uri="{BB962C8B-B14F-4D97-AF65-F5344CB8AC3E}">
        <p14:creationId xmlns:p14="http://schemas.microsoft.com/office/powerpoint/2010/main" val="3890244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1FF5-63DD-4B75-8408-435ACF38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 to </a:t>
            </a:r>
            <a:r>
              <a:rPr lang="en-AU" dirty="0" err="1"/>
              <a:t>Microbits</a:t>
            </a:r>
            <a:r>
              <a:rPr lang="en-AU" dirty="0"/>
              <a:t> &amp; Network Security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C102D8-0371-4834-995F-CD3A47AC5E53}"/>
              </a:ext>
            </a:extLst>
          </p:cNvPr>
          <p:cNvSpPr txBox="1">
            <a:spLocks/>
          </p:cNvSpPr>
          <p:nvPr/>
        </p:nvSpPr>
        <p:spPr>
          <a:xfrm>
            <a:off x="912268" y="1938527"/>
            <a:ext cx="10695709" cy="37909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6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92614-7025-42C6-ADB9-87C6CA6F7BE9}"/>
              </a:ext>
            </a:extLst>
          </p:cNvPr>
          <p:cNvSpPr txBox="1">
            <a:spLocks/>
          </p:cNvSpPr>
          <p:nvPr/>
        </p:nvSpPr>
        <p:spPr>
          <a:xfrm>
            <a:off x="1098700" y="6005760"/>
            <a:ext cx="3093286" cy="705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952C1E-38A8-4F5B-8692-0EA323C30204}"/>
              </a:ext>
            </a:extLst>
          </p:cNvPr>
          <p:cNvSpPr txBox="1">
            <a:spLocks/>
          </p:cNvSpPr>
          <p:nvPr/>
        </p:nvSpPr>
        <p:spPr>
          <a:xfrm>
            <a:off x="1493134" y="2488557"/>
            <a:ext cx="10114843" cy="3123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A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7616DB-DFAD-6EDB-4B32-D24A59D2D957}"/>
              </a:ext>
            </a:extLst>
          </p:cNvPr>
          <p:cNvSpPr txBox="1"/>
          <p:nvPr/>
        </p:nvSpPr>
        <p:spPr>
          <a:xfrm>
            <a:off x="817944" y="1173668"/>
            <a:ext cx="105561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Network Security</a:t>
            </a:r>
          </a:p>
          <a:p>
            <a:endParaRPr lang="en-US" dirty="0"/>
          </a:p>
          <a:p>
            <a:r>
              <a:rPr lang="en-AU" sz="3200" dirty="0"/>
              <a:t>“Technologies, people and procedures that protect a communication infrastructure from cyberattacks and unauthorized access”</a:t>
            </a:r>
          </a:p>
          <a:p>
            <a:endParaRPr lang="en-AU" sz="3200" dirty="0"/>
          </a:p>
          <a:p>
            <a:endParaRPr lang="en-AU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AU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AU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283210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1FF5-63DD-4B75-8408-435ACF38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 to </a:t>
            </a:r>
            <a:r>
              <a:rPr lang="en-AU" dirty="0" err="1"/>
              <a:t>Microbits</a:t>
            </a:r>
            <a:r>
              <a:rPr lang="en-AU" dirty="0"/>
              <a:t> &amp; Network Security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C102D8-0371-4834-995F-CD3A47AC5E53}"/>
              </a:ext>
            </a:extLst>
          </p:cNvPr>
          <p:cNvSpPr txBox="1">
            <a:spLocks/>
          </p:cNvSpPr>
          <p:nvPr/>
        </p:nvSpPr>
        <p:spPr>
          <a:xfrm>
            <a:off x="912268" y="1938527"/>
            <a:ext cx="10695709" cy="37909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6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92614-7025-42C6-ADB9-87C6CA6F7BE9}"/>
              </a:ext>
            </a:extLst>
          </p:cNvPr>
          <p:cNvSpPr txBox="1">
            <a:spLocks/>
          </p:cNvSpPr>
          <p:nvPr/>
        </p:nvSpPr>
        <p:spPr>
          <a:xfrm>
            <a:off x="1098700" y="6005760"/>
            <a:ext cx="3093286" cy="705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952C1E-38A8-4F5B-8692-0EA323C30204}"/>
              </a:ext>
            </a:extLst>
          </p:cNvPr>
          <p:cNvSpPr txBox="1">
            <a:spLocks/>
          </p:cNvSpPr>
          <p:nvPr/>
        </p:nvSpPr>
        <p:spPr>
          <a:xfrm>
            <a:off x="1493134" y="2488557"/>
            <a:ext cx="10114843" cy="3123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AU" sz="3200" dirty="0"/>
          </a:p>
        </p:txBody>
      </p:sp>
      <p:pic>
        <p:nvPicPr>
          <p:cNvPr id="1028" name="Picture 4" descr="Understanding Network Security: Tools &amp; Protection | IR">
            <a:extLst>
              <a:ext uri="{FF2B5EF4-FFF2-40B4-BE49-F238E27FC236}">
                <a16:creationId xmlns:a16="http://schemas.microsoft.com/office/drawing/2014/main" id="{E5AE0919-3F4F-F04E-9F9A-45D492608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700" y="893262"/>
            <a:ext cx="9139311" cy="557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347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1FF5-63DD-4B75-8408-435ACF38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 to </a:t>
            </a:r>
            <a:r>
              <a:rPr lang="en-AU" dirty="0" err="1"/>
              <a:t>Microbits</a:t>
            </a:r>
            <a:r>
              <a:rPr lang="en-AU" dirty="0"/>
              <a:t> &amp; Network Security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C102D8-0371-4834-995F-CD3A47AC5E53}"/>
              </a:ext>
            </a:extLst>
          </p:cNvPr>
          <p:cNvSpPr txBox="1">
            <a:spLocks/>
          </p:cNvSpPr>
          <p:nvPr/>
        </p:nvSpPr>
        <p:spPr>
          <a:xfrm>
            <a:off x="912268" y="1938527"/>
            <a:ext cx="10695709" cy="42076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6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92614-7025-42C6-ADB9-87C6CA6F7BE9}"/>
              </a:ext>
            </a:extLst>
          </p:cNvPr>
          <p:cNvSpPr txBox="1">
            <a:spLocks/>
          </p:cNvSpPr>
          <p:nvPr/>
        </p:nvSpPr>
        <p:spPr>
          <a:xfrm>
            <a:off x="1098700" y="6005760"/>
            <a:ext cx="3093286" cy="705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952C1E-38A8-4F5B-8692-0EA323C30204}"/>
              </a:ext>
            </a:extLst>
          </p:cNvPr>
          <p:cNvSpPr txBox="1">
            <a:spLocks/>
          </p:cNvSpPr>
          <p:nvPr/>
        </p:nvSpPr>
        <p:spPr>
          <a:xfrm>
            <a:off x="1493134" y="2488557"/>
            <a:ext cx="10114843" cy="3123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AU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B0272-468A-D9D2-2E82-8A6B264B9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470" y="1846533"/>
            <a:ext cx="2576385" cy="242733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01D3591-0D4B-8B32-7655-68C3AC33F579}"/>
              </a:ext>
            </a:extLst>
          </p:cNvPr>
          <p:cNvSpPr/>
          <p:nvPr/>
        </p:nvSpPr>
        <p:spPr>
          <a:xfrm>
            <a:off x="8414795" y="1828938"/>
            <a:ext cx="2903511" cy="16000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Monitors ingoing and outgoing network traffic</a:t>
            </a:r>
            <a:endParaRPr lang="en-AU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B57DE1-8719-8AB3-0DB3-A9714A41273B}"/>
              </a:ext>
            </a:extLst>
          </p:cNvPr>
          <p:cNvSpPr/>
          <p:nvPr/>
        </p:nvSpPr>
        <p:spPr>
          <a:xfrm>
            <a:off x="6773119" y="4427111"/>
            <a:ext cx="2903511" cy="16000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Predetermined security rules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8745BAC-F44E-68C0-B309-EE9CC05B469B}"/>
              </a:ext>
            </a:extLst>
          </p:cNvPr>
          <p:cNvSpPr/>
          <p:nvPr/>
        </p:nvSpPr>
        <p:spPr>
          <a:xfrm>
            <a:off x="1626959" y="4519105"/>
            <a:ext cx="2903511" cy="16000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Barrier between a trusted and un trusted network</a:t>
            </a:r>
            <a:endParaRPr lang="en-A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36AE03-601A-EAD0-3AB9-28C58753B922}"/>
              </a:ext>
            </a:extLst>
          </p:cNvPr>
          <p:cNvSpPr/>
          <p:nvPr/>
        </p:nvSpPr>
        <p:spPr>
          <a:xfrm>
            <a:off x="1337288" y="1572051"/>
            <a:ext cx="2903511" cy="16000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built for most computers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8479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1FF5-63DD-4B75-8408-435ACF38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 to </a:t>
            </a:r>
            <a:r>
              <a:rPr lang="en-AU" dirty="0" err="1"/>
              <a:t>Microbits</a:t>
            </a:r>
            <a:r>
              <a:rPr lang="en-AU" dirty="0"/>
              <a:t> &amp; Network Security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C102D8-0371-4834-995F-CD3A47AC5E53}"/>
              </a:ext>
            </a:extLst>
          </p:cNvPr>
          <p:cNvSpPr txBox="1">
            <a:spLocks/>
          </p:cNvSpPr>
          <p:nvPr/>
        </p:nvSpPr>
        <p:spPr>
          <a:xfrm>
            <a:off x="912268" y="1938527"/>
            <a:ext cx="10695709" cy="37909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6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92614-7025-42C6-ADB9-87C6CA6F7BE9}"/>
              </a:ext>
            </a:extLst>
          </p:cNvPr>
          <p:cNvSpPr txBox="1">
            <a:spLocks/>
          </p:cNvSpPr>
          <p:nvPr/>
        </p:nvSpPr>
        <p:spPr>
          <a:xfrm>
            <a:off x="1098700" y="6005760"/>
            <a:ext cx="3093286" cy="705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952C1E-38A8-4F5B-8692-0EA323C30204}"/>
              </a:ext>
            </a:extLst>
          </p:cNvPr>
          <p:cNvSpPr txBox="1">
            <a:spLocks/>
          </p:cNvSpPr>
          <p:nvPr/>
        </p:nvSpPr>
        <p:spPr>
          <a:xfrm>
            <a:off x="1493134" y="2488557"/>
            <a:ext cx="10114843" cy="3123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AU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DE4F0E-44C0-83F2-C3D2-C4BDB50EA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585" y="1979925"/>
            <a:ext cx="2314029" cy="289815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A202CB4-45F7-8804-2CE0-659896304B4B}"/>
              </a:ext>
            </a:extLst>
          </p:cNvPr>
          <p:cNvSpPr/>
          <p:nvPr/>
        </p:nvSpPr>
        <p:spPr>
          <a:xfrm>
            <a:off x="8414795" y="1828938"/>
            <a:ext cx="2903511" cy="16000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Computer program to prevent, detect and remove malware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0D8BBF-D44A-9D61-F54E-87BDF8B756B5}"/>
              </a:ext>
            </a:extLst>
          </p:cNvPr>
          <p:cNvSpPr/>
          <p:nvPr/>
        </p:nvSpPr>
        <p:spPr>
          <a:xfrm>
            <a:off x="6548260" y="4811531"/>
            <a:ext cx="2903511" cy="16000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Protection from different types of malware and viruses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D585C1A-726A-7ADD-E887-CB211D0E2198}"/>
              </a:ext>
            </a:extLst>
          </p:cNvPr>
          <p:cNvSpPr/>
          <p:nvPr/>
        </p:nvSpPr>
        <p:spPr>
          <a:xfrm>
            <a:off x="1098700" y="3211469"/>
            <a:ext cx="2903511" cy="16000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Without antivirus software, privacy and data can be compromised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9732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1FF5-63DD-4B75-8408-435ACF38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 to </a:t>
            </a:r>
            <a:r>
              <a:rPr lang="en-AU" dirty="0" err="1"/>
              <a:t>Microbits</a:t>
            </a:r>
            <a:r>
              <a:rPr lang="en-AU" dirty="0"/>
              <a:t> &amp; Network Security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C102D8-0371-4834-995F-CD3A47AC5E53}"/>
              </a:ext>
            </a:extLst>
          </p:cNvPr>
          <p:cNvSpPr txBox="1">
            <a:spLocks/>
          </p:cNvSpPr>
          <p:nvPr/>
        </p:nvSpPr>
        <p:spPr>
          <a:xfrm>
            <a:off x="912268" y="1938527"/>
            <a:ext cx="10695709" cy="37909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6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92614-7025-42C6-ADB9-87C6CA6F7BE9}"/>
              </a:ext>
            </a:extLst>
          </p:cNvPr>
          <p:cNvSpPr txBox="1">
            <a:spLocks/>
          </p:cNvSpPr>
          <p:nvPr/>
        </p:nvSpPr>
        <p:spPr>
          <a:xfrm>
            <a:off x="1098700" y="6005760"/>
            <a:ext cx="3093286" cy="705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952C1E-38A8-4F5B-8692-0EA323C30204}"/>
              </a:ext>
            </a:extLst>
          </p:cNvPr>
          <p:cNvSpPr txBox="1">
            <a:spLocks/>
          </p:cNvSpPr>
          <p:nvPr/>
        </p:nvSpPr>
        <p:spPr>
          <a:xfrm>
            <a:off x="1493134" y="2488557"/>
            <a:ext cx="10114843" cy="3123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AU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FB4C7-5892-D91A-BCF9-66A4F3A60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249" y="909911"/>
            <a:ext cx="2510521" cy="2112028"/>
          </a:xfrm>
          <a:prstGeom prst="rect">
            <a:avLst/>
          </a:prstGeom>
        </p:spPr>
      </p:pic>
      <p:pic>
        <p:nvPicPr>
          <p:cNvPr id="1026" name="Picture 2" descr="Encryption - Wikipedia">
            <a:extLst>
              <a:ext uri="{FF2B5EF4-FFF2-40B4-BE49-F238E27FC236}">
                <a16:creationId xmlns:a16="http://schemas.microsoft.com/office/drawing/2014/main" id="{E06FA1EA-3972-F805-D1B4-655310D44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238" y="2872046"/>
            <a:ext cx="8485208" cy="358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64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1FF5-63DD-4B75-8408-435ACF38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 to </a:t>
            </a:r>
            <a:r>
              <a:rPr lang="en-AU" dirty="0" err="1"/>
              <a:t>Microbits</a:t>
            </a:r>
            <a:r>
              <a:rPr lang="en-AU" dirty="0"/>
              <a:t> &amp; Network Security</a:t>
            </a:r>
          </a:p>
        </p:txBody>
      </p:sp>
      <p:pic>
        <p:nvPicPr>
          <p:cNvPr id="4" name="Picture 2" descr="Micro:bit - Getting Started — UCL BBC micro:bit tutorial">
            <a:extLst>
              <a:ext uri="{FF2B5EF4-FFF2-40B4-BE49-F238E27FC236}">
                <a16:creationId xmlns:a16="http://schemas.microsoft.com/office/drawing/2014/main" id="{5F900DB2-0D3A-4EAD-B38C-692AD58F7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60" y="1226234"/>
            <a:ext cx="10898479" cy="53215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08211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1FF5-63DD-4B75-8408-435ACF38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 to </a:t>
            </a:r>
            <a:r>
              <a:rPr lang="en-AU" dirty="0" err="1"/>
              <a:t>Microbits</a:t>
            </a:r>
            <a:r>
              <a:rPr lang="en-AU" dirty="0"/>
              <a:t> &amp; Network Security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C102D8-0371-4834-995F-CD3A47AC5E53}"/>
              </a:ext>
            </a:extLst>
          </p:cNvPr>
          <p:cNvSpPr txBox="1">
            <a:spLocks/>
          </p:cNvSpPr>
          <p:nvPr/>
        </p:nvSpPr>
        <p:spPr>
          <a:xfrm>
            <a:off x="912268" y="1938527"/>
            <a:ext cx="10695709" cy="37909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6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92614-7025-42C6-ADB9-87C6CA6F7BE9}"/>
              </a:ext>
            </a:extLst>
          </p:cNvPr>
          <p:cNvSpPr txBox="1">
            <a:spLocks/>
          </p:cNvSpPr>
          <p:nvPr/>
        </p:nvSpPr>
        <p:spPr>
          <a:xfrm>
            <a:off x="1098700" y="6005760"/>
            <a:ext cx="3093286" cy="705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952C1E-38A8-4F5B-8692-0EA323C30204}"/>
              </a:ext>
            </a:extLst>
          </p:cNvPr>
          <p:cNvSpPr txBox="1">
            <a:spLocks/>
          </p:cNvSpPr>
          <p:nvPr/>
        </p:nvSpPr>
        <p:spPr>
          <a:xfrm>
            <a:off x="1493134" y="2488557"/>
            <a:ext cx="10114843" cy="3123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AU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FB4C7-5892-D91A-BCF9-66A4F3A60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986" y="2372986"/>
            <a:ext cx="2510521" cy="211202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A43D569-DE2F-E970-6CB0-64B579B03F5F}"/>
              </a:ext>
            </a:extLst>
          </p:cNvPr>
          <p:cNvSpPr/>
          <p:nvPr/>
        </p:nvSpPr>
        <p:spPr>
          <a:xfrm>
            <a:off x="4930815" y="4679436"/>
            <a:ext cx="2903511" cy="16000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is changed into secret code that can only be unlocked with a special key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1D0EC8C-AD08-EF0E-9FED-56A82E12B1F6}"/>
              </a:ext>
            </a:extLst>
          </p:cNvPr>
          <p:cNvSpPr/>
          <p:nvPr/>
        </p:nvSpPr>
        <p:spPr>
          <a:xfrm>
            <a:off x="8567195" y="1981338"/>
            <a:ext cx="2903511" cy="16000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Monitors ingoing and outgoing network traffic</a:t>
            </a:r>
            <a:endParaRPr lang="en-A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C411A8-3F48-8EAC-2731-95BD42FED818}"/>
              </a:ext>
            </a:extLst>
          </p:cNvPr>
          <p:cNvSpPr/>
          <p:nvPr/>
        </p:nvSpPr>
        <p:spPr>
          <a:xfrm>
            <a:off x="1098700" y="3684983"/>
            <a:ext cx="2903511" cy="16000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Symmetric Encryption:</a:t>
            </a:r>
          </a:p>
          <a:p>
            <a:pPr algn="ctr"/>
            <a:r>
              <a:rPr lang="en-US" dirty="0"/>
              <a:t>Using a single key to </a:t>
            </a:r>
            <a:r>
              <a:rPr lang="en-US" dirty="0" err="1"/>
              <a:t>en</a:t>
            </a:r>
            <a:r>
              <a:rPr lang="en-US" dirty="0"/>
              <a:t>- and decrypt data</a:t>
            </a:r>
          </a:p>
          <a:p>
            <a:pPr algn="ctr"/>
            <a:endParaRPr lang="en-AU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B56DA6C-B10E-1382-9FC3-3412C0E18CC6}"/>
              </a:ext>
            </a:extLst>
          </p:cNvPr>
          <p:cNvSpPr/>
          <p:nvPr/>
        </p:nvSpPr>
        <p:spPr>
          <a:xfrm>
            <a:off x="1390805" y="1050323"/>
            <a:ext cx="2903511" cy="16000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Asymmetric Encryption:</a:t>
            </a:r>
          </a:p>
          <a:p>
            <a:pPr algn="ctr"/>
            <a:r>
              <a:rPr lang="en-US" dirty="0"/>
              <a:t>Using a public key to encrypt data</a:t>
            </a:r>
          </a:p>
          <a:p>
            <a:pPr algn="ctr"/>
            <a:r>
              <a:rPr lang="en-US" dirty="0"/>
              <a:t>Using a private key to decrypt data</a:t>
            </a:r>
          </a:p>
        </p:txBody>
      </p:sp>
    </p:spTree>
    <p:extLst>
      <p:ext uri="{BB962C8B-B14F-4D97-AF65-F5344CB8AC3E}">
        <p14:creationId xmlns:p14="http://schemas.microsoft.com/office/powerpoint/2010/main" val="2608933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1FF5-63DD-4B75-8408-435ACF38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 to </a:t>
            </a:r>
            <a:r>
              <a:rPr lang="en-AU" dirty="0" err="1"/>
              <a:t>Microbits</a:t>
            </a:r>
            <a:r>
              <a:rPr lang="en-AU" dirty="0"/>
              <a:t> &amp; Network Security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C102D8-0371-4834-995F-CD3A47AC5E53}"/>
              </a:ext>
            </a:extLst>
          </p:cNvPr>
          <p:cNvSpPr txBox="1">
            <a:spLocks/>
          </p:cNvSpPr>
          <p:nvPr/>
        </p:nvSpPr>
        <p:spPr>
          <a:xfrm>
            <a:off x="912268" y="1938527"/>
            <a:ext cx="10695709" cy="37909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6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92614-7025-42C6-ADB9-87C6CA6F7BE9}"/>
              </a:ext>
            </a:extLst>
          </p:cNvPr>
          <p:cNvSpPr txBox="1">
            <a:spLocks/>
          </p:cNvSpPr>
          <p:nvPr/>
        </p:nvSpPr>
        <p:spPr>
          <a:xfrm>
            <a:off x="1098700" y="6005760"/>
            <a:ext cx="3093286" cy="705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952C1E-38A8-4F5B-8692-0EA323C30204}"/>
              </a:ext>
            </a:extLst>
          </p:cNvPr>
          <p:cNvSpPr txBox="1">
            <a:spLocks/>
          </p:cNvSpPr>
          <p:nvPr/>
        </p:nvSpPr>
        <p:spPr>
          <a:xfrm>
            <a:off x="1493134" y="2488557"/>
            <a:ext cx="10114843" cy="3123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AU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006609-E02C-49EA-BC46-5A8768664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595" y="2585915"/>
            <a:ext cx="2720685" cy="213288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C8BF0B6-9528-1C64-7BDF-0F6343986438}"/>
              </a:ext>
            </a:extLst>
          </p:cNvPr>
          <p:cNvSpPr/>
          <p:nvPr/>
        </p:nvSpPr>
        <p:spPr>
          <a:xfrm>
            <a:off x="8567195" y="1981338"/>
            <a:ext cx="2903511" cy="16000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 between two parties, which does not allow a third party to join in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51366D-AB3A-D41F-3AB5-DBA6E05E0C94}"/>
              </a:ext>
            </a:extLst>
          </p:cNvPr>
          <p:cNvSpPr/>
          <p:nvPr/>
        </p:nvSpPr>
        <p:spPr>
          <a:xfrm>
            <a:off x="5930097" y="4929437"/>
            <a:ext cx="2903511" cy="16000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Protection from interception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AA19EE-A921-A676-DE1D-FC13554D9C1B}"/>
              </a:ext>
            </a:extLst>
          </p:cNvPr>
          <p:cNvSpPr/>
          <p:nvPr/>
        </p:nvSpPr>
        <p:spPr>
          <a:xfrm>
            <a:off x="584023" y="2774617"/>
            <a:ext cx="2903511" cy="16000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Protect data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58112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1FF5-63DD-4B75-8408-435ACF38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 to </a:t>
            </a:r>
            <a:r>
              <a:rPr lang="en-AU" dirty="0" err="1"/>
              <a:t>Microbits</a:t>
            </a:r>
            <a:r>
              <a:rPr lang="en-AU" dirty="0"/>
              <a:t> &amp; Network Security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C102D8-0371-4834-995F-CD3A47AC5E53}"/>
              </a:ext>
            </a:extLst>
          </p:cNvPr>
          <p:cNvSpPr txBox="1">
            <a:spLocks/>
          </p:cNvSpPr>
          <p:nvPr/>
        </p:nvSpPr>
        <p:spPr>
          <a:xfrm>
            <a:off x="912268" y="1938527"/>
            <a:ext cx="10695709" cy="37909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6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92614-7025-42C6-ADB9-87C6CA6F7BE9}"/>
              </a:ext>
            </a:extLst>
          </p:cNvPr>
          <p:cNvSpPr txBox="1">
            <a:spLocks/>
          </p:cNvSpPr>
          <p:nvPr/>
        </p:nvSpPr>
        <p:spPr>
          <a:xfrm>
            <a:off x="1098700" y="6005760"/>
            <a:ext cx="3093286" cy="705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952C1E-38A8-4F5B-8692-0EA323C30204}"/>
              </a:ext>
            </a:extLst>
          </p:cNvPr>
          <p:cNvSpPr txBox="1">
            <a:spLocks/>
          </p:cNvSpPr>
          <p:nvPr/>
        </p:nvSpPr>
        <p:spPr>
          <a:xfrm>
            <a:off x="1493134" y="2488557"/>
            <a:ext cx="10114843" cy="3123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A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7616DB-DFAD-6EDB-4B32-D24A59D2D957}"/>
              </a:ext>
            </a:extLst>
          </p:cNvPr>
          <p:cNvSpPr txBox="1"/>
          <p:nvPr/>
        </p:nvSpPr>
        <p:spPr>
          <a:xfrm>
            <a:off x="817944" y="1173668"/>
            <a:ext cx="1055611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Network Security</a:t>
            </a:r>
          </a:p>
          <a:p>
            <a:endParaRPr lang="en-US" dirty="0"/>
          </a:p>
          <a:p>
            <a:endParaRPr lang="en-AU" sz="3200" dirty="0"/>
          </a:p>
          <a:p>
            <a:r>
              <a:rPr lang="en-AU" sz="3200" dirty="0"/>
              <a:t>How can we implement a security layer on our </a:t>
            </a:r>
            <a:r>
              <a:rPr lang="en-AU" sz="3200" dirty="0" err="1"/>
              <a:t>Microbit</a:t>
            </a:r>
            <a:r>
              <a:rPr lang="en-AU" sz="3200" dirty="0"/>
              <a:t>?</a:t>
            </a:r>
          </a:p>
          <a:p>
            <a:endParaRPr lang="en-AU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AU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AU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013205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1FF5-63DD-4B75-8408-435ACF38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 to </a:t>
            </a:r>
            <a:r>
              <a:rPr lang="en-AU" dirty="0" err="1"/>
              <a:t>Microbits</a:t>
            </a:r>
            <a:r>
              <a:rPr lang="en-AU" dirty="0"/>
              <a:t> &amp; Network Security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C102D8-0371-4834-995F-CD3A47AC5E53}"/>
              </a:ext>
            </a:extLst>
          </p:cNvPr>
          <p:cNvSpPr txBox="1">
            <a:spLocks/>
          </p:cNvSpPr>
          <p:nvPr/>
        </p:nvSpPr>
        <p:spPr>
          <a:xfrm>
            <a:off x="912268" y="1938527"/>
            <a:ext cx="10695709" cy="37909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6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92614-7025-42C6-ADB9-87C6CA6F7BE9}"/>
              </a:ext>
            </a:extLst>
          </p:cNvPr>
          <p:cNvSpPr txBox="1">
            <a:spLocks/>
          </p:cNvSpPr>
          <p:nvPr/>
        </p:nvSpPr>
        <p:spPr>
          <a:xfrm>
            <a:off x="1098700" y="6005760"/>
            <a:ext cx="3093286" cy="705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952C1E-38A8-4F5B-8692-0EA323C30204}"/>
              </a:ext>
            </a:extLst>
          </p:cNvPr>
          <p:cNvSpPr txBox="1">
            <a:spLocks/>
          </p:cNvSpPr>
          <p:nvPr/>
        </p:nvSpPr>
        <p:spPr>
          <a:xfrm>
            <a:off x="1493134" y="2488557"/>
            <a:ext cx="10114843" cy="3123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A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7616DB-DFAD-6EDB-4B32-D24A59D2D957}"/>
              </a:ext>
            </a:extLst>
          </p:cNvPr>
          <p:cNvSpPr txBox="1"/>
          <p:nvPr/>
        </p:nvSpPr>
        <p:spPr>
          <a:xfrm>
            <a:off x="817944" y="1173668"/>
            <a:ext cx="1055611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Network Security</a:t>
            </a:r>
          </a:p>
          <a:p>
            <a:endParaRPr lang="en-US" dirty="0"/>
          </a:p>
          <a:p>
            <a:endParaRPr lang="en-AU" sz="3200" dirty="0"/>
          </a:p>
          <a:p>
            <a:r>
              <a:rPr lang="en-AU" sz="3200" dirty="0"/>
              <a:t>How can we implement a security layer on our </a:t>
            </a:r>
            <a:r>
              <a:rPr lang="en-AU" sz="3200" dirty="0" err="1"/>
              <a:t>Microbit</a:t>
            </a:r>
            <a:r>
              <a:rPr lang="en-AU" sz="3200" dirty="0"/>
              <a:t>?</a:t>
            </a:r>
          </a:p>
          <a:p>
            <a:endParaRPr lang="en-AU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AU" sz="3200" dirty="0"/>
              <a:t>Through access control/secure communication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AU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822367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1FF5-63DD-4B75-8408-435ACF38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 to </a:t>
            </a:r>
            <a:r>
              <a:rPr lang="en-AU" dirty="0" err="1"/>
              <a:t>Microbits</a:t>
            </a:r>
            <a:r>
              <a:rPr lang="en-AU" dirty="0"/>
              <a:t> &amp; Network Security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C102D8-0371-4834-995F-CD3A47AC5E53}"/>
              </a:ext>
            </a:extLst>
          </p:cNvPr>
          <p:cNvSpPr txBox="1">
            <a:spLocks/>
          </p:cNvSpPr>
          <p:nvPr/>
        </p:nvSpPr>
        <p:spPr>
          <a:xfrm>
            <a:off x="912268" y="1938527"/>
            <a:ext cx="10695709" cy="37909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6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92614-7025-42C6-ADB9-87C6CA6F7BE9}"/>
              </a:ext>
            </a:extLst>
          </p:cNvPr>
          <p:cNvSpPr txBox="1">
            <a:spLocks/>
          </p:cNvSpPr>
          <p:nvPr/>
        </p:nvSpPr>
        <p:spPr>
          <a:xfrm>
            <a:off x="1098700" y="6005760"/>
            <a:ext cx="3093286" cy="705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952C1E-38A8-4F5B-8692-0EA323C30204}"/>
              </a:ext>
            </a:extLst>
          </p:cNvPr>
          <p:cNvSpPr txBox="1">
            <a:spLocks/>
          </p:cNvSpPr>
          <p:nvPr/>
        </p:nvSpPr>
        <p:spPr>
          <a:xfrm>
            <a:off x="1493134" y="2488557"/>
            <a:ext cx="10114843" cy="3123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A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7616DB-DFAD-6EDB-4B32-D24A59D2D957}"/>
              </a:ext>
            </a:extLst>
          </p:cNvPr>
          <p:cNvSpPr txBox="1"/>
          <p:nvPr/>
        </p:nvSpPr>
        <p:spPr>
          <a:xfrm>
            <a:off x="420553" y="1185710"/>
            <a:ext cx="1069570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Time to get to work!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279125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1FF5-63DD-4B75-8408-435ACF38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 to </a:t>
            </a:r>
            <a:r>
              <a:rPr lang="en-AU" dirty="0" err="1"/>
              <a:t>Microbits</a:t>
            </a:r>
            <a:r>
              <a:rPr lang="en-AU" dirty="0"/>
              <a:t> &amp; Network Security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4FAFB09-CB31-3EC9-54CB-4BFD2FB8151F}"/>
              </a:ext>
            </a:extLst>
          </p:cNvPr>
          <p:cNvSpPr txBox="1">
            <a:spLocks/>
          </p:cNvSpPr>
          <p:nvPr/>
        </p:nvSpPr>
        <p:spPr>
          <a:xfrm>
            <a:off x="776366" y="1771625"/>
            <a:ext cx="10639267" cy="11400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6600" dirty="0">
                <a:latin typeface="+mn-lt"/>
              </a:rPr>
              <a:t>Let’s start by playing a game!</a:t>
            </a:r>
          </a:p>
        </p:txBody>
      </p:sp>
    </p:spTree>
    <p:extLst>
      <p:ext uri="{BB962C8B-B14F-4D97-AF65-F5344CB8AC3E}">
        <p14:creationId xmlns:p14="http://schemas.microsoft.com/office/powerpoint/2010/main" val="24031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1FF5-63DD-4B75-8408-435ACF38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 to </a:t>
            </a:r>
            <a:r>
              <a:rPr lang="en-AU" dirty="0" err="1"/>
              <a:t>Microbits</a:t>
            </a:r>
            <a:r>
              <a:rPr lang="en-AU" dirty="0"/>
              <a:t> &amp; Network Security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C102D8-0371-4834-995F-CD3A47AC5E53}"/>
              </a:ext>
            </a:extLst>
          </p:cNvPr>
          <p:cNvSpPr txBox="1">
            <a:spLocks/>
          </p:cNvSpPr>
          <p:nvPr/>
        </p:nvSpPr>
        <p:spPr>
          <a:xfrm>
            <a:off x="912268" y="1938527"/>
            <a:ext cx="10695709" cy="37909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6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92614-7025-42C6-ADB9-87C6CA6F7BE9}"/>
              </a:ext>
            </a:extLst>
          </p:cNvPr>
          <p:cNvSpPr txBox="1">
            <a:spLocks/>
          </p:cNvSpPr>
          <p:nvPr/>
        </p:nvSpPr>
        <p:spPr>
          <a:xfrm>
            <a:off x="1098700" y="6005760"/>
            <a:ext cx="3093286" cy="705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952C1E-38A8-4F5B-8692-0EA323C30204}"/>
              </a:ext>
            </a:extLst>
          </p:cNvPr>
          <p:cNvSpPr txBox="1">
            <a:spLocks/>
          </p:cNvSpPr>
          <p:nvPr/>
        </p:nvSpPr>
        <p:spPr>
          <a:xfrm>
            <a:off x="1493134" y="2488557"/>
            <a:ext cx="10114843" cy="3123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A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7616DB-DFAD-6EDB-4B32-D24A59D2D957}"/>
              </a:ext>
            </a:extLst>
          </p:cNvPr>
          <p:cNvSpPr txBox="1"/>
          <p:nvPr/>
        </p:nvSpPr>
        <p:spPr>
          <a:xfrm>
            <a:off x="817944" y="893262"/>
            <a:ext cx="1055611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Catch the dot!</a:t>
            </a:r>
          </a:p>
          <a:p>
            <a:pPr algn="ctr"/>
            <a:endParaRPr lang="en-AU" sz="3200" dirty="0"/>
          </a:p>
          <a:p>
            <a:r>
              <a:rPr lang="en-AU" sz="3200" dirty="0"/>
              <a:t>&gt; Try to catch the dot by pressing Button a</a:t>
            </a:r>
          </a:p>
          <a:p>
            <a:r>
              <a:rPr lang="en-AU" sz="3200" dirty="0"/>
              <a:t>&gt; If you press Button b, you can see your score</a:t>
            </a:r>
          </a:p>
          <a:p>
            <a:r>
              <a:rPr lang="en-AU" sz="3200" dirty="0"/>
              <a:t>&gt; Watch out, the game gets faster each time you catch the dot!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AU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AU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AU" sz="3200" dirty="0"/>
          </a:p>
        </p:txBody>
      </p:sp>
      <p:pic>
        <p:nvPicPr>
          <p:cNvPr id="6" name="Picture 5" descr="A black and gold electronic device with red lights&#10;&#10;Description automatically generated">
            <a:extLst>
              <a:ext uri="{FF2B5EF4-FFF2-40B4-BE49-F238E27FC236}">
                <a16:creationId xmlns:a16="http://schemas.microsoft.com/office/drawing/2014/main" id="{3818D8C9-CADF-857F-FC12-AD130636C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944" y="4289697"/>
            <a:ext cx="5377316" cy="24219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7156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1FF5-63DD-4B75-8408-435ACF38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 to </a:t>
            </a:r>
            <a:r>
              <a:rPr lang="en-AU" dirty="0" err="1"/>
              <a:t>Microbits</a:t>
            </a:r>
            <a:r>
              <a:rPr lang="en-AU" dirty="0"/>
              <a:t> &amp; Network Security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C102D8-0371-4834-995F-CD3A47AC5E53}"/>
              </a:ext>
            </a:extLst>
          </p:cNvPr>
          <p:cNvSpPr txBox="1">
            <a:spLocks/>
          </p:cNvSpPr>
          <p:nvPr/>
        </p:nvSpPr>
        <p:spPr>
          <a:xfrm>
            <a:off x="912268" y="1938527"/>
            <a:ext cx="10695709" cy="37909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6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92614-7025-42C6-ADB9-87C6CA6F7BE9}"/>
              </a:ext>
            </a:extLst>
          </p:cNvPr>
          <p:cNvSpPr txBox="1">
            <a:spLocks/>
          </p:cNvSpPr>
          <p:nvPr/>
        </p:nvSpPr>
        <p:spPr>
          <a:xfrm>
            <a:off x="1098700" y="6005760"/>
            <a:ext cx="3093286" cy="705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952C1E-38A8-4F5B-8692-0EA323C30204}"/>
              </a:ext>
            </a:extLst>
          </p:cNvPr>
          <p:cNvSpPr txBox="1">
            <a:spLocks/>
          </p:cNvSpPr>
          <p:nvPr/>
        </p:nvSpPr>
        <p:spPr>
          <a:xfrm>
            <a:off x="1493134" y="2488557"/>
            <a:ext cx="10114843" cy="3123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A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7616DB-DFAD-6EDB-4B32-D24A59D2D957}"/>
              </a:ext>
            </a:extLst>
          </p:cNvPr>
          <p:cNvSpPr txBox="1"/>
          <p:nvPr/>
        </p:nvSpPr>
        <p:spPr>
          <a:xfrm>
            <a:off x="297083" y="1066845"/>
            <a:ext cx="103053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Catch the dot… or not?</a:t>
            </a:r>
          </a:p>
        </p:txBody>
      </p:sp>
      <p:graphicFrame>
        <p:nvGraphicFramePr>
          <p:cNvPr id="14" name="TextBox 4">
            <a:extLst>
              <a:ext uri="{FF2B5EF4-FFF2-40B4-BE49-F238E27FC236}">
                <a16:creationId xmlns:a16="http://schemas.microsoft.com/office/drawing/2014/main" id="{2137D702-B590-A53D-1100-8FDC9AD040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5552016"/>
              </p:ext>
            </p:extLst>
          </p:nvPr>
        </p:nvGraphicFramePr>
        <p:xfrm>
          <a:off x="1098700" y="2572731"/>
          <a:ext cx="9877965" cy="3706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Graphic 4" descr="Lock outline">
            <a:extLst>
              <a:ext uri="{FF2B5EF4-FFF2-40B4-BE49-F238E27FC236}">
                <a16:creationId xmlns:a16="http://schemas.microsoft.com/office/drawing/2014/main" id="{4891766B-265B-C560-8B73-2866AF6FD9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6823" y="4080213"/>
            <a:ext cx="914400" cy="914400"/>
          </a:xfrm>
          <a:prstGeom prst="rect">
            <a:avLst/>
          </a:prstGeom>
        </p:spPr>
      </p:pic>
      <p:pic>
        <p:nvPicPr>
          <p:cNvPr id="6" name="Graphic 5" descr="Monster outline">
            <a:extLst>
              <a:ext uri="{FF2B5EF4-FFF2-40B4-BE49-F238E27FC236}">
                <a16:creationId xmlns:a16="http://schemas.microsoft.com/office/drawing/2014/main" id="{CA248600-343D-4474-627E-07F46FEEEB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005" y="3034948"/>
            <a:ext cx="914400" cy="914400"/>
          </a:xfrm>
          <a:prstGeom prst="rect">
            <a:avLst/>
          </a:prstGeom>
        </p:spPr>
      </p:pic>
      <p:pic>
        <p:nvPicPr>
          <p:cNvPr id="9" name="Graphic 8" descr="Key outline">
            <a:extLst>
              <a:ext uri="{FF2B5EF4-FFF2-40B4-BE49-F238E27FC236}">
                <a16:creationId xmlns:a16="http://schemas.microsoft.com/office/drawing/2014/main" id="{64B346C4-332E-DA26-039F-D9FC723EF7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8142" y="50311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5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1FF5-63DD-4B75-8408-435ACF38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 to </a:t>
            </a:r>
            <a:r>
              <a:rPr lang="en-AU" dirty="0" err="1"/>
              <a:t>Microbits</a:t>
            </a:r>
            <a:r>
              <a:rPr lang="en-AU" dirty="0"/>
              <a:t> &amp; Network Security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C102D8-0371-4834-995F-CD3A47AC5E53}"/>
              </a:ext>
            </a:extLst>
          </p:cNvPr>
          <p:cNvSpPr txBox="1">
            <a:spLocks/>
          </p:cNvSpPr>
          <p:nvPr/>
        </p:nvSpPr>
        <p:spPr>
          <a:xfrm>
            <a:off x="912268" y="1938527"/>
            <a:ext cx="10695709" cy="37909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6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92614-7025-42C6-ADB9-87C6CA6F7BE9}"/>
              </a:ext>
            </a:extLst>
          </p:cNvPr>
          <p:cNvSpPr txBox="1">
            <a:spLocks/>
          </p:cNvSpPr>
          <p:nvPr/>
        </p:nvSpPr>
        <p:spPr>
          <a:xfrm>
            <a:off x="1098700" y="6005760"/>
            <a:ext cx="3093286" cy="705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952C1E-38A8-4F5B-8692-0EA323C30204}"/>
              </a:ext>
            </a:extLst>
          </p:cNvPr>
          <p:cNvSpPr txBox="1">
            <a:spLocks/>
          </p:cNvSpPr>
          <p:nvPr/>
        </p:nvSpPr>
        <p:spPr>
          <a:xfrm>
            <a:off x="1493134" y="2488557"/>
            <a:ext cx="10114843" cy="3123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A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7616DB-DFAD-6EDB-4B32-D24A59D2D957}"/>
              </a:ext>
            </a:extLst>
          </p:cNvPr>
          <p:cNvSpPr txBox="1"/>
          <p:nvPr/>
        </p:nvSpPr>
        <p:spPr>
          <a:xfrm>
            <a:off x="817943" y="1173668"/>
            <a:ext cx="1079003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Catch the dot… or not!</a:t>
            </a:r>
          </a:p>
          <a:p>
            <a:endParaRPr lang="en-US" dirty="0"/>
          </a:p>
          <a:p>
            <a:endParaRPr lang="en-AU" sz="3200" dirty="0"/>
          </a:p>
          <a:p>
            <a:endParaRPr lang="en-AU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AU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AU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AU" sz="3200" dirty="0"/>
          </a:p>
        </p:txBody>
      </p:sp>
      <p:pic>
        <p:nvPicPr>
          <p:cNvPr id="6" name="Picture 5" descr="A black and gold rectangular electronic device with red lights&#10;&#10;Description automatically generated">
            <a:extLst>
              <a:ext uri="{FF2B5EF4-FFF2-40B4-BE49-F238E27FC236}">
                <a16:creationId xmlns:a16="http://schemas.microsoft.com/office/drawing/2014/main" id="{A7E5AD40-CD0F-F407-90E0-9FE644C10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250" y="2206796"/>
            <a:ext cx="3720733" cy="34775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91E23C-20F4-92BE-9CCE-E168771069EE}"/>
              </a:ext>
            </a:extLst>
          </p:cNvPr>
          <p:cNvSpPr txBox="1"/>
          <p:nvPr/>
        </p:nvSpPr>
        <p:spPr>
          <a:xfrm>
            <a:off x="2645343" y="5931201"/>
            <a:ext cx="6094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dirty="0"/>
              <a:t>An intruder interrupted our game…</a:t>
            </a:r>
          </a:p>
        </p:txBody>
      </p:sp>
    </p:spTree>
    <p:extLst>
      <p:ext uri="{BB962C8B-B14F-4D97-AF65-F5344CB8AC3E}">
        <p14:creationId xmlns:p14="http://schemas.microsoft.com/office/powerpoint/2010/main" val="3669667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1FF5-63DD-4B75-8408-435ACF38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 to </a:t>
            </a:r>
            <a:r>
              <a:rPr lang="en-AU" dirty="0" err="1"/>
              <a:t>Microbits</a:t>
            </a:r>
            <a:r>
              <a:rPr lang="en-AU" dirty="0"/>
              <a:t> &amp; Network Security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C102D8-0371-4834-995F-CD3A47AC5E53}"/>
              </a:ext>
            </a:extLst>
          </p:cNvPr>
          <p:cNvSpPr txBox="1">
            <a:spLocks/>
          </p:cNvSpPr>
          <p:nvPr/>
        </p:nvSpPr>
        <p:spPr>
          <a:xfrm>
            <a:off x="912268" y="1938527"/>
            <a:ext cx="10695709" cy="37909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6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92614-7025-42C6-ADB9-87C6CA6F7BE9}"/>
              </a:ext>
            </a:extLst>
          </p:cNvPr>
          <p:cNvSpPr txBox="1">
            <a:spLocks/>
          </p:cNvSpPr>
          <p:nvPr/>
        </p:nvSpPr>
        <p:spPr>
          <a:xfrm>
            <a:off x="1098700" y="6005760"/>
            <a:ext cx="3093286" cy="705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952C1E-38A8-4F5B-8692-0EA323C30204}"/>
              </a:ext>
            </a:extLst>
          </p:cNvPr>
          <p:cNvSpPr txBox="1">
            <a:spLocks/>
          </p:cNvSpPr>
          <p:nvPr/>
        </p:nvSpPr>
        <p:spPr>
          <a:xfrm>
            <a:off x="1493134" y="2488557"/>
            <a:ext cx="10114843" cy="3123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A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7616DB-DFAD-6EDB-4B32-D24A59D2D957}"/>
              </a:ext>
            </a:extLst>
          </p:cNvPr>
          <p:cNvSpPr txBox="1"/>
          <p:nvPr/>
        </p:nvSpPr>
        <p:spPr>
          <a:xfrm>
            <a:off x="193775" y="1058604"/>
            <a:ext cx="103053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/>
              <a:t>Catch the dot… or not!</a:t>
            </a:r>
            <a:endParaRPr lang="en-US" sz="6600" dirty="0"/>
          </a:p>
        </p:txBody>
      </p:sp>
      <p:graphicFrame>
        <p:nvGraphicFramePr>
          <p:cNvPr id="14" name="TextBox 4">
            <a:extLst>
              <a:ext uri="{FF2B5EF4-FFF2-40B4-BE49-F238E27FC236}">
                <a16:creationId xmlns:a16="http://schemas.microsoft.com/office/drawing/2014/main" id="{2137D702-B590-A53D-1100-8FDC9AD040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7738992"/>
              </p:ext>
            </p:extLst>
          </p:nvPr>
        </p:nvGraphicFramePr>
        <p:xfrm>
          <a:off x="1215335" y="2298993"/>
          <a:ext cx="9877965" cy="3706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Graphic 9" descr="Lock outline">
            <a:extLst>
              <a:ext uri="{FF2B5EF4-FFF2-40B4-BE49-F238E27FC236}">
                <a16:creationId xmlns:a16="http://schemas.microsoft.com/office/drawing/2014/main" id="{ACF1EDFA-6E5D-94D3-BFAE-59C3A7493A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6823" y="3675070"/>
            <a:ext cx="914400" cy="914400"/>
          </a:xfrm>
          <a:prstGeom prst="rect">
            <a:avLst/>
          </a:prstGeom>
        </p:spPr>
      </p:pic>
      <p:pic>
        <p:nvPicPr>
          <p:cNvPr id="12" name="Graphic 11" descr="Monster outline">
            <a:extLst>
              <a:ext uri="{FF2B5EF4-FFF2-40B4-BE49-F238E27FC236}">
                <a16:creationId xmlns:a16="http://schemas.microsoft.com/office/drawing/2014/main" id="{EF5F86EA-BF2A-1676-3599-0393BE0C1E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2036" y="2463635"/>
            <a:ext cx="914400" cy="914400"/>
          </a:xfrm>
          <a:prstGeom prst="rect">
            <a:avLst/>
          </a:prstGeom>
        </p:spPr>
      </p:pic>
      <p:pic>
        <p:nvPicPr>
          <p:cNvPr id="15" name="Graphic 14" descr="Key outline">
            <a:extLst>
              <a:ext uri="{FF2B5EF4-FFF2-40B4-BE49-F238E27FC236}">
                <a16:creationId xmlns:a16="http://schemas.microsoft.com/office/drawing/2014/main" id="{2A0BABD6-35E4-FCB1-7E6B-C5135E705A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3879" y="49635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08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59EC33-74D5-80C1-2045-95C18DB5EAAF}"/>
              </a:ext>
            </a:extLst>
          </p:cNvPr>
          <p:cNvSpPr txBox="1"/>
          <p:nvPr/>
        </p:nvSpPr>
        <p:spPr>
          <a:xfrm>
            <a:off x="3048965" y="712371"/>
            <a:ext cx="60940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</a:rPr>
              <a:t>Networks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6A556E-FCE2-816B-FD0D-8E0AD4DE9171}"/>
              </a:ext>
            </a:extLst>
          </p:cNvPr>
          <p:cNvSpPr txBox="1"/>
          <p:nvPr/>
        </p:nvSpPr>
        <p:spPr>
          <a:xfrm>
            <a:off x="396433" y="5129967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What are Networks?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9649D9-C65C-02DA-4301-D64904F36AC8}"/>
              </a:ext>
            </a:extLst>
          </p:cNvPr>
          <p:cNvSpPr txBox="1"/>
          <p:nvPr/>
        </p:nvSpPr>
        <p:spPr>
          <a:xfrm>
            <a:off x="6701895" y="5129966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Why do we need Networks?</a:t>
            </a:r>
          </a:p>
        </p:txBody>
      </p:sp>
    </p:spTree>
    <p:extLst>
      <p:ext uri="{BB962C8B-B14F-4D97-AF65-F5344CB8AC3E}">
        <p14:creationId xmlns:p14="http://schemas.microsoft.com/office/powerpoint/2010/main" val="109955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1FF5-63DD-4B75-8408-435ACF38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 to </a:t>
            </a:r>
            <a:r>
              <a:rPr lang="en-AU" dirty="0" err="1"/>
              <a:t>Microbits</a:t>
            </a:r>
            <a:r>
              <a:rPr lang="en-AU" dirty="0"/>
              <a:t> &amp; Network Security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C102D8-0371-4834-995F-CD3A47AC5E53}"/>
              </a:ext>
            </a:extLst>
          </p:cNvPr>
          <p:cNvSpPr txBox="1">
            <a:spLocks/>
          </p:cNvSpPr>
          <p:nvPr/>
        </p:nvSpPr>
        <p:spPr>
          <a:xfrm>
            <a:off x="912268" y="1355703"/>
            <a:ext cx="10695709" cy="37909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6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92614-7025-42C6-ADB9-87C6CA6F7BE9}"/>
              </a:ext>
            </a:extLst>
          </p:cNvPr>
          <p:cNvSpPr txBox="1">
            <a:spLocks/>
          </p:cNvSpPr>
          <p:nvPr/>
        </p:nvSpPr>
        <p:spPr>
          <a:xfrm>
            <a:off x="1098700" y="6005760"/>
            <a:ext cx="3093286" cy="705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952C1E-38A8-4F5B-8692-0EA323C30204}"/>
              </a:ext>
            </a:extLst>
          </p:cNvPr>
          <p:cNvSpPr txBox="1">
            <a:spLocks/>
          </p:cNvSpPr>
          <p:nvPr/>
        </p:nvSpPr>
        <p:spPr>
          <a:xfrm>
            <a:off x="912268" y="1662235"/>
            <a:ext cx="10114843" cy="31230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  <a:p>
            <a:endParaRPr lang="en-US" sz="3200" dirty="0"/>
          </a:p>
          <a:p>
            <a:endParaRPr lang="en-AU" sz="3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AFFBE1-7C15-5FFF-2760-1C2217C89BB4}"/>
              </a:ext>
            </a:extLst>
          </p:cNvPr>
          <p:cNvSpPr/>
          <p:nvPr/>
        </p:nvSpPr>
        <p:spPr>
          <a:xfrm>
            <a:off x="3759864" y="2566785"/>
            <a:ext cx="3727049" cy="184037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Networks</a:t>
            </a:r>
            <a:endParaRPr lang="en-AU" sz="4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E4715E-E6A3-00CA-F902-B3CDA29F1299}"/>
              </a:ext>
            </a:extLst>
          </p:cNvPr>
          <p:cNvSpPr/>
          <p:nvPr/>
        </p:nvSpPr>
        <p:spPr>
          <a:xfrm>
            <a:off x="8333772" y="1662235"/>
            <a:ext cx="2693339" cy="12430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Connected devices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915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4D70A4D3BDAC4DA844CF94BDC718DE" ma:contentTypeVersion="13" ma:contentTypeDescription="Create a new document." ma:contentTypeScope="" ma:versionID="ec5a8e3eb94e84d251d48b03c8874eec">
  <xsd:schema xmlns:xsd="http://www.w3.org/2001/XMLSchema" xmlns:xs="http://www.w3.org/2001/XMLSchema" xmlns:p="http://schemas.microsoft.com/office/2006/metadata/properties" xmlns:ns3="491914aa-29b3-4b6b-a714-ce49462a8929" xmlns:ns4="3fe1c992-d9d2-4d9a-b246-62445b7e203e" targetNamespace="http://schemas.microsoft.com/office/2006/metadata/properties" ma:root="true" ma:fieldsID="99f7497298b40e464d5e7a45d0a9c26d" ns3:_="" ns4:_="">
    <xsd:import namespace="491914aa-29b3-4b6b-a714-ce49462a8929"/>
    <xsd:import namespace="3fe1c992-d9d2-4d9a-b246-62445b7e20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1914aa-29b3-4b6b-a714-ce49462a89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e1c992-d9d2-4d9a-b246-62445b7e203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1165E0-1E25-4CB6-A025-9020EF7CCEE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50C2C4E-7BDE-411C-A7CE-778C82137E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1914aa-29b3-4b6b-a714-ce49462a8929"/>
    <ds:schemaRef ds:uri="3fe1c992-d9d2-4d9a-b246-62445b7e20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45A085-E245-401A-94E1-911DED5BF5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</Words>
  <Application>Microsoft Office PowerPoint</Application>
  <PresentationFormat>Widescreen</PresentationFormat>
  <Paragraphs>135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Bahnschrift SemiBold</vt:lpstr>
      <vt:lpstr>Calibri</vt:lpstr>
      <vt:lpstr>Calibri Light</vt:lpstr>
      <vt:lpstr>Wingdings</vt:lpstr>
      <vt:lpstr>Office Theme</vt:lpstr>
      <vt:lpstr>PowerPoint Presentation</vt:lpstr>
      <vt:lpstr>Introduction to Microbits &amp; Network Security</vt:lpstr>
      <vt:lpstr>Introduction to Microbits &amp; Network Security</vt:lpstr>
      <vt:lpstr>Introduction to Microbits &amp; Network Security</vt:lpstr>
      <vt:lpstr>Introduction to Microbits &amp; Network Security</vt:lpstr>
      <vt:lpstr>Introduction to Microbits &amp; Network Security</vt:lpstr>
      <vt:lpstr>Introduction to Microbits &amp; Network Security</vt:lpstr>
      <vt:lpstr>PowerPoint Presentation</vt:lpstr>
      <vt:lpstr>Introduction to Microbits &amp; Network Security</vt:lpstr>
      <vt:lpstr>Introduction to Microbits &amp; Network Security</vt:lpstr>
      <vt:lpstr>Introduction to Microbits &amp; Network Security</vt:lpstr>
      <vt:lpstr>Introduction to Microbits &amp; Network Security</vt:lpstr>
      <vt:lpstr>Introduction to Microbits &amp; Network Security</vt:lpstr>
      <vt:lpstr>PowerPoint Presentation</vt:lpstr>
      <vt:lpstr>Introduction to Microbits &amp; Network Security</vt:lpstr>
      <vt:lpstr>Introduction to Microbits &amp; Network Security</vt:lpstr>
      <vt:lpstr>Introduction to Microbits &amp; Network Security</vt:lpstr>
      <vt:lpstr>Introduction to Microbits &amp; Network Security</vt:lpstr>
      <vt:lpstr>Introduction to Microbits &amp; Network Security</vt:lpstr>
      <vt:lpstr>Introduction to Microbits &amp; Network Security</vt:lpstr>
      <vt:lpstr>Introduction to Microbits &amp; Network Security</vt:lpstr>
      <vt:lpstr>Introduction to Microbits &amp; Network Security</vt:lpstr>
      <vt:lpstr>Introduction to Microbits &amp; Network Security</vt:lpstr>
      <vt:lpstr>Introduction to Microbits &amp; Network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STEM Skills - Take 2</dc:title>
  <dc:creator>Michelle AUSTIN</dc:creator>
  <cp:lastModifiedBy>Julia SZYMANSKI</cp:lastModifiedBy>
  <cp:revision>46</cp:revision>
  <dcterms:created xsi:type="dcterms:W3CDTF">2020-06-09T06:55:05Z</dcterms:created>
  <dcterms:modified xsi:type="dcterms:W3CDTF">2024-09-16T15:50:59Z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0x010100E54D70A4D3BDAC4DA844CF94BDC718DE</vt:lpwstr>
  </property>
</Properties>
</file>