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0dbc6329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dbc6329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0dbc6329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0dbc6329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0dbc6329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0dbc6329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dbc6329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dbc6329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dbc6329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dbc6329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0dbc632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0dbc632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0dbc6329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0dbc6329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0dbc6329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0dbc6329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dbc6329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dbc6329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0dbc632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0dbc632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dbc6329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dbc6329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dbc6329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dbc6329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0dbc6329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0dbc6329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0dbc6329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0dbc6329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0dbc6329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0dbc6329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0dbc6329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0dbc6329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Identifying cavities on bitewing x-rays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 using ResNet50</a:t>
            </a:r>
            <a:endParaRPr/>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Due to the small image size, we next tried transfer learning using a commonly used pre-trained model ResNet50. </a:t>
            </a:r>
            <a:endParaRPr/>
          </a:p>
        </p:txBody>
      </p:sp>
      <p:pic>
        <p:nvPicPr>
          <p:cNvPr id="147" name="Google Shape;147;p22"/>
          <p:cNvPicPr preferRelativeResize="0"/>
          <p:nvPr/>
        </p:nvPicPr>
        <p:blipFill>
          <a:blip r:embed="rId3">
            <a:alphaModFix/>
          </a:blip>
          <a:stretch>
            <a:fillRect/>
          </a:stretch>
        </p:blipFill>
        <p:spPr>
          <a:xfrm>
            <a:off x="311700" y="2086150"/>
            <a:ext cx="8520600" cy="17887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The following is the result:</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54" name="Google Shape;154;p23"/>
          <p:cNvPicPr preferRelativeResize="0"/>
          <p:nvPr/>
        </p:nvPicPr>
        <p:blipFill>
          <a:blip r:embed="rId3">
            <a:alphaModFix/>
          </a:blip>
          <a:stretch>
            <a:fillRect/>
          </a:stretch>
        </p:blipFill>
        <p:spPr>
          <a:xfrm>
            <a:off x="311700" y="1704700"/>
            <a:ext cx="8520601" cy="30525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result also suggests overfitting of the training data and labeling all testing data into one category.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This is likely due to the dataset was too small, the cavities were not very apparent for the models, or the pre-trained model doesn’t work well with x-ray images.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Cats vs dogs on ResNet50</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In order to check that the model doesn’t work well with x-ray data but could work with other types of images, we use the same model on cats vs dogs dataset of the same amount. From Kaggle we obtained 200 images of cats or dogs. Here we used the same ResNet50 pre-trained model to identify cats vs dogs.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26"/>
          <p:cNvPicPr preferRelativeResize="0"/>
          <p:nvPr/>
        </p:nvPicPr>
        <p:blipFill>
          <a:blip r:embed="rId3">
            <a:alphaModFix/>
          </a:blip>
          <a:stretch>
            <a:fillRect/>
          </a:stretch>
        </p:blipFill>
        <p:spPr>
          <a:xfrm>
            <a:off x="497150" y="706700"/>
            <a:ext cx="7627501" cy="395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results show improvement compared to the x-ray data.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It suggests that the cavity data could be too difficult to identify, or ResNet50 is not working so well with x-ray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a:t>
            </a:r>
            <a:endParaRPr/>
          </a:p>
        </p:txBody>
      </p:sp>
      <p:sp>
        <p:nvSpPr>
          <p:cNvPr id="185" name="Google Shape;18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In the future I will try transfer learning using a model that has been pre-trained on x-ray data. The models will learn features of x-ray data that could be helpful for the cavity dataset. Features from the pre-trained model running on cavity dataset will be extracted. These deep features can then be used to train a classifier to help identify cavities. </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91" name="Google Shape;19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Dental cavities are one of the most common diseases.</a:t>
            </a:r>
            <a:endParaRPr>
              <a:solidFill>
                <a:srgbClr val="000000"/>
              </a:solidFill>
              <a:highlight>
                <a:srgbClr val="FFFFFF"/>
              </a:highlight>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Dental cavities appear as radiolucencies or dark shadows on certain areas of dental bitewing x-rays. </a:t>
            </a:r>
            <a:endParaRPr>
              <a:solidFill>
                <a:srgbClr val="000000"/>
              </a:solidFill>
              <a:highlight>
                <a:srgbClr val="FFFFFF"/>
              </a:highlight>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goal of this project is to train models to identify dental cavities on x-rays using bitewing images collected from Google image search. </a:t>
            </a:r>
            <a:endParaRPr>
              <a:solidFill>
                <a:srgbClr val="000000"/>
              </a:solidFill>
              <a:highlight>
                <a:srgbClr val="FFFFFF"/>
              </a:highlight>
              <a:latin typeface="Arial"/>
              <a:ea typeface="Arial"/>
              <a:cs typeface="Arial"/>
              <a:sym typeface="Arial"/>
            </a:endParaRPr>
          </a:p>
          <a:p>
            <a:pPr indent="-342900" lvl="0" marL="457200" rtl="0" algn="just">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model could help dentists save time by pre-screening the x-rays, and it could help patients better understand their own health. </a:t>
            </a:r>
            <a:endParaRPr>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Bitewing images are collected from Google image search with keyword 'dental bitewing x-ray'.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Unique bitewing images are saved and labeled with the name of the original website.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images are randomly selected into training set and test set.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Training images that contain teeth with one or more cavities are saved in the folder named 'cavity'.</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Cavity as indicated in the circle </a:t>
            </a:r>
            <a:endParaRPr/>
          </a:p>
        </p:txBody>
      </p:sp>
      <p:pic>
        <p:nvPicPr>
          <p:cNvPr id="105" name="Google Shape;105;p16"/>
          <p:cNvPicPr preferRelativeResize="0"/>
          <p:nvPr/>
        </p:nvPicPr>
        <p:blipFill>
          <a:blip r:embed="rId3">
            <a:alphaModFix/>
          </a:blip>
          <a:stretch>
            <a:fillRect/>
          </a:stretch>
        </p:blipFill>
        <p:spPr>
          <a:xfrm>
            <a:off x="2976563" y="1787575"/>
            <a:ext cx="3190875" cy="24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Open CV was used to label cavity and non-cavity on x-rays.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Below is a cropped image with cavity on the left side of the tooth. Cropped images are resized and bordered to have uniform shape. </a:t>
            </a:r>
            <a:endParaRPr>
              <a:solidFill>
                <a:srgbClr val="000000"/>
              </a:solidFill>
              <a:highlight>
                <a:srgbClr val="FFFFFF"/>
              </a:highlight>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2664050" y="2167625"/>
            <a:ext cx="3082175" cy="297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Reshape X-train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put Y-train into categories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484675" y="1741350"/>
            <a:ext cx="8520600" cy="887561"/>
          </a:xfrm>
          <a:prstGeom prst="rect">
            <a:avLst/>
          </a:prstGeom>
          <a:noFill/>
          <a:ln>
            <a:noFill/>
          </a:ln>
        </p:spPr>
      </p:pic>
      <p:pic>
        <p:nvPicPr>
          <p:cNvPr id="120" name="Google Shape;120;p18"/>
          <p:cNvPicPr preferRelativeResize="0"/>
          <p:nvPr/>
        </p:nvPicPr>
        <p:blipFill>
          <a:blip r:embed="rId4">
            <a:alphaModFix/>
          </a:blip>
          <a:stretch>
            <a:fillRect/>
          </a:stretch>
        </p:blipFill>
        <p:spPr>
          <a:xfrm>
            <a:off x="484675" y="3352450"/>
            <a:ext cx="8520600" cy="1461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Modeling directly on this small dataset was performed first using Sequential model. </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377250" y="2116100"/>
            <a:ext cx="6848475" cy="2733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a:solidFill>
                  <a:srgbClr val="000000"/>
                </a:solidFill>
                <a:highlight>
                  <a:srgbClr val="FFFFFF"/>
                </a:highlight>
                <a:latin typeface="Arial"/>
                <a:ea typeface="Arial"/>
                <a:cs typeface="Arial"/>
                <a:sym typeface="Arial"/>
              </a:rPr>
              <a:t>The following is the result:</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311700" y="1835200"/>
            <a:ext cx="6063600" cy="28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Towards the last Epoch, the accuracy has increased to 0.84, which is very accurate considering the small size of the data set.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However, checking the test set gives 0.5 accuracy.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In the test set, half of the images are cavity and the other half are non-cavities.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testing result suggests that the model is labeling all images as either cavity or non-cavity. </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model is clearly overfitting for the training set. </a:t>
            </a:r>
            <a:endParaRPr>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