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58" r:id="rId5"/>
    <p:sldId id="260" r:id="rId6"/>
    <p:sldId id="261" r:id="rId7"/>
    <p:sldId id="262" r:id="rId8"/>
    <p:sldId id="267"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2/25/2023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7948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10029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r>
              <a:rPr lang="en-US" sz="2400" dirty="0"/>
              <a:t>Time Analysis:</a:t>
            </a:r>
          </a:p>
        </p:txBody>
      </p:sp>
    </p:spTree>
    <p:extLst>
      <p:ext uri="{BB962C8B-B14F-4D97-AF65-F5344CB8AC3E}">
        <p14:creationId xmlns:p14="http://schemas.microsoft.com/office/powerpoint/2010/main" val="57319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Background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a:bodyPr>
          <a:lstStyle/>
          <a:p>
            <a:endParaRPr lang="en-US" sz="2400"/>
          </a:p>
        </p:txBody>
      </p:sp>
    </p:spTree>
    <p:extLst>
      <p:ext uri="{BB962C8B-B14F-4D97-AF65-F5344CB8AC3E}">
        <p14:creationId xmlns:p14="http://schemas.microsoft.com/office/powerpoint/2010/main" val="31169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Set the datetime as the index.</a:t>
            </a:r>
          </a:p>
          <a:p>
            <a:pPr lvl="1"/>
            <a:r>
              <a:rPr lang="en-US" sz="2000" dirty="0"/>
              <a:t>No null values.</a:t>
            </a:r>
          </a:p>
          <a:p>
            <a:pPr lvl="1"/>
            <a:endParaRPr lang="en-US" sz="2000" dirty="0"/>
          </a:p>
          <a:p>
            <a:r>
              <a:rPr lang="en-US" sz="2400" dirty="0"/>
              <a:t>Meteorological Data</a:t>
            </a:r>
          </a:p>
          <a:p>
            <a:r>
              <a:rPr lang="en-US" sz="2400" dirty="0"/>
              <a:t>Location Data</a:t>
            </a:r>
          </a:p>
          <a:p>
            <a:pPr lvl="1"/>
            <a:r>
              <a:rPr lang="en-US" sz="2000" dirty="0"/>
              <a:t>Data was provided in word file.</a:t>
            </a:r>
          </a:p>
          <a:p>
            <a:pPr lvl="1"/>
            <a:r>
              <a:rPr lang="en-US" sz="2000" dirty="0"/>
              <a:t>Pandas DF manually created.</a:t>
            </a:r>
          </a:p>
        </p:txBody>
      </p:sp>
    </p:spTree>
    <p:extLst>
      <p:ext uri="{BB962C8B-B14F-4D97-AF65-F5344CB8AC3E}">
        <p14:creationId xmlns:p14="http://schemas.microsoft.com/office/powerpoint/2010/main" val="192183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568680"/>
            <a:ext cx="3015840"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Appluimonia</a:t>
            </a:r>
            <a:r>
              <a:rPr lang="en-US" dirty="0"/>
              <a:t> is the least detected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AGOC-3A is the most detected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AGOC-3A and </a:t>
            </a:r>
            <a:r>
              <a:rPr lang="en-US" dirty="0" err="1"/>
              <a:t>Methylosmolene</a:t>
            </a:r>
            <a:r>
              <a:rPr lang="en-US" dirty="0"/>
              <a:t> are detected on every sensor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Sensors 6 and 9 have the highest number of times chemicals are detected</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A3C0F72-EA3E-4FF2-0580-6A31BC1005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923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491</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Capstone Final Project: Plume Analysis</vt:lpstr>
      <vt:lpstr>Background </vt:lpstr>
      <vt:lpstr>Research Questions</vt:lpstr>
      <vt:lpstr>Datasets</vt:lpstr>
      <vt:lpstr>Data Preparation</vt:lpstr>
      <vt:lpstr>Characterization of the sensors’ performance and operation</vt:lpstr>
      <vt:lpstr>Which chemicals are being detected by the sensor group?</vt:lpstr>
      <vt:lpstr>Which chemicals are being detected by the sensor group?</vt:lpstr>
      <vt:lpstr>What patterns of chemical releases do you see, as being reported in the data?</vt:lpstr>
      <vt:lpstr>What patterns of chemical releases do you see, as being reported in the data?</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Megan Hoeksema</cp:lastModifiedBy>
  <cp:revision>4</cp:revision>
  <dcterms:created xsi:type="dcterms:W3CDTF">2023-02-25T14:05:11Z</dcterms:created>
  <dcterms:modified xsi:type="dcterms:W3CDTF">2023-02-25T21:13:41Z</dcterms:modified>
</cp:coreProperties>
</file>