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62" r:id="rId8"/>
    <p:sldId id="276" r:id="rId9"/>
    <p:sldId id="264" r:id="rId10"/>
    <p:sldId id="272" r:id="rId11"/>
    <p:sldId id="265" r:id="rId12"/>
    <p:sldId id="267" r:id="rId13"/>
    <p:sldId id="266" r:id="rId14"/>
    <p:sldId id="274" r:id="rId15"/>
    <p:sldId id="27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9FE-9E85-41BA-8EC2-8A8BBD25C0E8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229-6D1E-4211-86F8-0EC5C199B6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00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9FE-9E85-41BA-8EC2-8A8BBD25C0E8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229-6D1E-4211-86F8-0EC5C199B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47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9FE-9E85-41BA-8EC2-8A8BBD25C0E8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229-6D1E-4211-86F8-0EC5C199B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87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9FE-9E85-41BA-8EC2-8A8BBD25C0E8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229-6D1E-4211-86F8-0EC5C199B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45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9FE-9E85-41BA-8EC2-8A8BBD25C0E8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229-6D1E-4211-86F8-0EC5C199B6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61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9FE-9E85-41BA-8EC2-8A8BBD25C0E8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229-6D1E-4211-86F8-0EC5C199B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14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9FE-9E85-41BA-8EC2-8A8BBD25C0E8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229-6D1E-4211-86F8-0EC5C199B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54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9FE-9E85-41BA-8EC2-8A8BBD25C0E8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229-6D1E-4211-86F8-0EC5C199B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38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9FE-9E85-41BA-8EC2-8A8BBD25C0E8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229-6D1E-4211-86F8-0EC5C199B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45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92F9FE-9E85-41BA-8EC2-8A8BBD25C0E8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501229-6D1E-4211-86F8-0EC5C199B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9FE-9E85-41BA-8EC2-8A8BBD25C0E8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229-6D1E-4211-86F8-0EC5C199B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15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92F9FE-9E85-41BA-8EC2-8A8BBD25C0E8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501229-6D1E-4211-86F8-0EC5C199B6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51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095F-4D26-439D-8775-1DC3E272F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B7570-1215-47FD-BFBE-932F1FE4C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Julian To</a:t>
            </a:r>
          </a:p>
        </p:txBody>
      </p:sp>
    </p:spTree>
    <p:extLst>
      <p:ext uri="{BB962C8B-B14F-4D97-AF65-F5344CB8AC3E}">
        <p14:creationId xmlns:p14="http://schemas.microsoft.com/office/powerpoint/2010/main" val="169180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C63C-67A4-4BBF-8D02-4A59B60D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C4E9-1582-4F9E-929C-6016CA863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64981" cy="402336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DC3BB-1DFE-41F5-87B5-8DFBA6B2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261" y="819515"/>
            <a:ext cx="5913122" cy="5459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939E12-D6C0-4B1F-823F-E3CF55B5C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1" y="2671762"/>
            <a:ext cx="48577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4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2074-B044-4DEB-A89A-F593E4B3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41FB-86E4-44FD-B1E1-6B4C85C3D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CE86DA-9FDC-4808-88FA-3F5EEDB20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68" y="936532"/>
            <a:ext cx="9099170" cy="49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8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F50C-7726-4F92-9273-D5574A78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FF30-AEBE-4AA2-A5E3-4F2925E7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Demonstration of program on command line</a:t>
            </a:r>
          </a:p>
        </p:txBody>
      </p:sp>
    </p:spTree>
    <p:extLst>
      <p:ext uri="{BB962C8B-B14F-4D97-AF65-F5344CB8AC3E}">
        <p14:creationId xmlns:p14="http://schemas.microsoft.com/office/powerpoint/2010/main" val="38340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457B-9D9F-4AB4-8A25-A784A2EE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FA238-534A-4097-8111-BF68B8AC6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95684" cy="4023360"/>
          </a:xfrm>
        </p:spPr>
        <p:txBody>
          <a:bodyPr/>
          <a:lstStyle/>
          <a:p>
            <a:pPr marL="201168" lvl="1" indent="0">
              <a:buNone/>
            </a:pPr>
            <a:r>
              <a:rPr lang="en-GB" sz="2000" dirty="0"/>
              <a:t>Java programs should be built with TDD in mind.</a:t>
            </a:r>
          </a:p>
          <a:p>
            <a:pPr lvl="1"/>
            <a:r>
              <a:rPr lang="en-GB" dirty="0"/>
              <a:t>Objects</a:t>
            </a:r>
          </a:p>
          <a:p>
            <a:pPr lvl="1"/>
            <a:r>
              <a:rPr lang="en-GB" dirty="0"/>
              <a:t>Maven</a:t>
            </a:r>
          </a:p>
          <a:p>
            <a:r>
              <a:rPr lang="en-GB" dirty="0"/>
              <a:t>Testing needs to be implemented to show code functionality under a variety of circumstances</a:t>
            </a:r>
          </a:p>
          <a:p>
            <a:pPr lvl="1"/>
            <a:r>
              <a:rPr lang="en-GB" dirty="0"/>
              <a:t>Using Mockito and </a:t>
            </a:r>
            <a:r>
              <a:rPr lang="en-GB" dirty="0" err="1"/>
              <a:t>junit</a:t>
            </a:r>
            <a:r>
              <a:rPr lang="en-GB" dirty="0"/>
              <a:t> generally dependant on better implementation of objects into my code</a:t>
            </a:r>
          </a:p>
          <a:p>
            <a:r>
              <a:rPr lang="en-GB" dirty="0"/>
              <a:t>IMS does function, performs all functions as requested in Domain of specification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1A1BC-A160-4E52-BC93-B87BC2BAA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964" y="1659690"/>
            <a:ext cx="5462716" cy="423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0C61-EADC-4006-82D1-FCD250E3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6E67-7E8B-4E46-B1F3-82CF41F2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General Workflows</a:t>
            </a:r>
          </a:p>
          <a:p>
            <a:pPr lvl="1"/>
            <a:r>
              <a:rPr lang="en-GB" dirty="0"/>
              <a:t>Daily scrum meetings to go over previous material and future plans.</a:t>
            </a:r>
          </a:p>
          <a:p>
            <a:r>
              <a:rPr lang="en-GB" dirty="0"/>
              <a:t>SQL</a:t>
            </a:r>
          </a:p>
          <a:p>
            <a:pPr lvl="1"/>
            <a:r>
              <a:rPr lang="en-GB" dirty="0"/>
              <a:t>New system to me, but I’ve picked up the SQL statements fairly quickly and am comfortable implementing them in code</a:t>
            </a:r>
          </a:p>
          <a:p>
            <a:r>
              <a:rPr lang="en-GB" dirty="0"/>
              <a:t>Java</a:t>
            </a:r>
          </a:p>
          <a:p>
            <a:pPr lvl="1"/>
            <a:r>
              <a:rPr lang="en-GB" dirty="0"/>
              <a:t>New language to me, with only the cloud academy training before starting as experience. While I did struggle with this project, I have a much better understanding and appreciation of the importance of test driven development.</a:t>
            </a:r>
          </a:p>
          <a:p>
            <a:pPr lvl="1"/>
            <a:r>
              <a:rPr lang="en-GB" dirty="0"/>
              <a:t>TDD needs to influence my coding from the beginning of a project </a:t>
            </a:r>
          </a:p>
          <a:p>
            <a:r>
              <a:rPr lang="en-GB" dirty="0"/>
              <a:t>Maven</a:t>
            </a:r>
          </a:p>
          <a:p>
            <a:pPr lvl="1"/>
            <a:r>
              <a:rPr lang="en-GB" dirty="0"/>
              <a:t>Using Maven is also a new skill, understanding its importance when using java has been a big part of my learning</a:t>
            </a:r>
          </a:p>
        </p:txBody>
      </p:sp>
    </p:spTree>
    <p:extLst>
      <p:ext uri="{BB962C8B-B14F-4D97-AF65-F5344CB8AC3E}">
        <p14:creationId xmlns:p14="http://schemas.microsoft.com/office/powerpoint/2010/main" val="816850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B81D-FF3E-4B76-B963-A9DF1280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081CF-8513-4F19-BD87-DFD1A91E4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  <a:p>
            <a:pPr lvl="1"/>
            <a:r>
              <a:rPr lang="en-GB" dirty="0"/>
              <a:t>Uploading to </a:t>
            </a:r>
            <a:r>
              <a:rPr lang="en-GB" dirty="0" err="1"/>
              <a:t>Github</a:t>
            </a:r>
            <a:r>
              <a:rPr lang="en-GB" dirty="0"/>
              <a:t> and using git commands is also new to me, but understanding its usage has been quite beneficial and I have a good appreciation of its usage.</a:t>
            </a:r>
          </a:p>
          <a:p>
            <a:r>
              <a:rPr lang="en-GB" dirty="0"/>
              <a:t>Nexus</a:t>
            </a:r>
          </a:p>
          <a:p>
            <a:pPr lvl="1"/>
            <a:r>
              <a:rPr lang="en-GB" dirty="0"/>
              <a:t>Nexus as a repository of artifact versions has been beneficial for when comparing functionality between large changes to code</a:t>
            </a:r>
          </a:p>
          <a:p>
            <a:r>
              <a:rPr lang="en-GB" dirty="0"/>
              <a:t>Cloud Services (GCP)</a:t>
            </a:r>
          </a:p>
          <a:p>
            <a:pPr lvl="1"/>
            <a:r>
              <a:rPr lang="en-GB" dirty="0"/>
              <a:t>Understanding the usage of VMs and its usage in future projects that require collaboration between multiple developers</a:t>
            </a:r>
          </a:p>
        </p:txBody>
      </p:sp>
    </p:spTree>
    <p:extLst>
      <p:ext uri="{BB962C8B-B14F-4D97-AF65-F5344CB8AC3E}">
        <p14:creationId xmlns:p14="http://schemas.microsoft.com/office/powerpoint/2010/main" val="404995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14E861-13BC-4194-9D4E-64224BFD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BF9F9A-CD0F-4940-B680-062E82021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865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B70A-6964-4F26-83A8-438180D5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6370-0B31-4BB3-9426-C2EC6F03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an Inventory management system</a:t>
            </a:r>
          </a:p>
          <a:p>
            <a:pPr lvl="1"/>
            <a:r>
              <a:rPr lang="en-GB" dirty="0"/>
              <a:t>Add, view update and delete customers and items</a:t>
            </a:r>
          </a:p>
          <a:p>
            <a:pPr lvl="1"/>
            <a:r>
              <a:rPr lang="en-GB" dirty="0"/>
              <a:t>Create, view and delete orders</a:t>
            </a:r>
          </a:p>
          <a:p>
            <a:pPr lvl="1"/>
            <a:r>
              <a:rPr lang="en-GB" dirty="0"/>
              <a:t>Add or delete items for an order</a:t>
            </a:r>
          </a:p>
          <a:p>
            <a:pPr lvl="2"/>
            <a:r>
              <a:rPr lang="en-GB" dirty="0"/>
              <a:t>Calculate a cost for the order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78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86F84-0395-403A-94E8-42115FB1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Kanban Board</a:t>
            </a:r>
            <a:endParaRPr lang="en-GB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E604-1C2A-47E9-A304-66E0D4B2A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GB" sz="1500" dirty="0">
                <a:solidFill>
                  <a:srgbClr val="FFFFFF"/>
                </a:solidFill>
              </a:rPr>
              <a:t>User Stories and To Do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ECAD3-D15C-4920-84B5-FF02F9B6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252" y="97360"/>
            <a:ext cx="5463889" cy="6663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7D1CF-9BD4-4317-998B-C41587594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252" y="93307"/>
            <a:ext cx="2825679" cy="637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7EB5-DBA5-4523-8446-3C038AE6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96706-7AAA-42B1-93F4-610634713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38" y="1890713"/>
            <a:ext cx="7715250" cy="3933825"/>
          </a:xfrm>
        </p:spPr>
      </p:pic>
    </p:spTree>
    <p:extLst>
      <p:ext uri="{BB962C8B-B14F-4D97-AF65-F5344CB8AC3E}">
        <p14:creationId xmlns:p14="http://schemas.microsoft.com/office/powerpoint/2010/main" val="108380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70A6-93E5-4E53-81F6-1B1684F0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Initialising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A1FC-6372-4E29-A0C0-795FECD17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90173" cy="4023360"/>
          </a:xfrm>
        </p:spPr>
        <p:txBody>
          <a:bodyPr/>
          <a:lstStyle/>
          <a:p>
            <a:r>
              <a:rPr lang="en-GB" dirty="0"/>
              <a:t>Based on the ERD, we can see the need for at least 4 tables in SQL.</a:t>
            </a:r>
          </a:p>
          <a:p>
            <a:r>
              <a:rPr lang="en-GB" dirty="0"/>
              <a:t>Each has a unique </a:t>
            </a:r>
            <a:r>
              <a:rPr lang="en-GB" dirty="0" err="1"/>
              <a:t>tableID</a:t>
            </a:r>
            <a:r>
              <a:rPr lang="en-GB" dirty="0"/>
              <a:t> as its primary key (unique not null </a:t>
            </a:r>
            <a:r>
              <a:rPr lang="en-GB" dirty="0" err="1"/>
              <a:t>auto_increment</a:t>
            </a:r>
            <a:r>
              <a:rPr lang="en-GB" dirty="0"/>
              <a:t>).</a:t>
            </a:r>
          </a:p>
          <a:p>
            <a:r>
              <a:rPr lang="en-GB" dirty="0"/>
              <a:t>Orders are one to one with customers.</a:t>
            </a:r>
          </a:p>
          <a:p>
            <a:r>
              <a:rPr lang="en-GB" dirty="0" err="1"/>
              <a:t>Orderlines</a:t>
            </a:r>
            <a:r>
              <a:rPr lang="en-GB" dirty="0"/>
              <a:t> are many to one with products and orders.</a:t>
            </a:r>
          </a:p>
          <a:p>
            <a:r>
              <a:rPr lang="en-GB" dirty="0"/>
              <a:t>Multiple </a:t>
            </a:r>
            <a:r>
              <a:rPr lang="en-GB" dirty="0" err="1"/>
              <a:t>orderlines</a:t>
            </a:r>
            <a:r>
              <a:rPr lang="en-GB" dirty="0"/>
              <a:t> (items) to single order.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9DF4575-D3B0-4F8A-842C-91BDADA9D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453" y="1845734"/>
            <a:ext cx="4268227" cy="217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2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1220-699F-4117-B085-8DEB21D0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DA0C-6DFF-4801-A2E2-17B6F8830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84591" cy="4023360"/>
          </a:xfrm>
        </p:spPr>
        <p:txBody>
          <a:bodyPr/>
          <a:lstStyle/>
          <a:p>
            <a:pPr lvl="1"/>
            <a:r>
              <a:rPr lang="en-GB" dirty="0" err="1"/>
              <a:t>tableID</a:t>
            </a:r>
            <a:r>
              <a:rPr lang="en-GB" dirty="0"/>
              <a:t> is a unique, not null, </a:t>
            </a:r>
            <a:r>
              <a:rPr lang="en-GB" dirty="0" err="1"/>
              <a:t>auto_increment</a:t>
            </a:r>
            <a:r>
              <a:rPr lang="en-GB" dirty="0"/>
              <a:t> integer</a:t>
            </a:r>
          </a:p>
          <a:p>
            <a:pPr lvl="2"/>
            <a:r>
              <a:rPr lang="en-GB" dirty="0"/>
              <a:t>Primary key</a:t>
            </a:r>
          </a:p>
          <a:p>
            <a:pPr lvl="1"/>
            <a:r>
              <a:rPr lang="en-GB" dirty="0"/>
              <a:t>Double for money based fields</a:t>
            </a:r>
          </a:p>
          <a:p>
            <a:pPr lvl="1"/>
            <a:r>
              <a:rPr lang="en-GB" dirty="0"/>
              <a:t>Varchar for any strings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D6549-F554-424D-9271-440F0A6E2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71" y="363644"/>
            <a:ext cx="42862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1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7840-338F-47FB-A9DF-08FBCACE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Database: </a:t>
            </a:r>
            <a:r>
              <a:rPr lang="en-GB" dirty="0" err="1"/>
              <a:t>Orderlines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A786-3780-474F-AEB2-12875E0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43297" cy="4023360"/>
          </a:xfrm>
        </p:spPr>
        <p:txBody>
          <a:bodyPr/>
          <a:lstStyle/>
          <a:p>
            <a:r>
              <a:rPr lang="en-GB" dirty="0"/>
              <a:t>We can see the relationship between the 4 tables, through reading our orders and </a:t>
            </a:r>
            <a:r>
              <a:rPr lang="en-GB" dirty="0" err="1"/>
              <a:t>orderline</a:t>
            </a:r>
            <a:r>
              <a:rPr lang="en-GB" dirty="0"/>
              <a:t> tables.</a:t>
            </a:r>
          </a:p>
          <a:p>
            <a:r>
              <a:rPr lang="en-GB" dirty="0" err="1"/>
              <a:t>Orderlines</a:t>
            </a:r>
            <a:r>
              <a:rPr lang="en-GB" dirty="0"/>
              <a:t> are tied to a single order. </a:t>
            </a:r>
          </a:p>
          <a:p>
            <a:r>
              <a:rPr lang="en-GB" dirty="0"/>
              <a:t>Creating or deleting orderliness will update the associated orders total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F1FC4-CD79-42D9-A38B-FF9B490F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455" y="2201354"/>
            <a:ext cx="3996584" cy="1177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C3F790-E548-4604-9FE1-3298B4414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577" y="4021666"/>
            <a:ext cx="5106340" cy="84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8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162E-F771-42E2-ADC8-70080E51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3124-237C-4762-B256-BEE4EEDE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50970" cy="402336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51698-021B-4CEF-8AA0-5CCEAA430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4202656"/>
            <a:ext cx="7715250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5A1D58-F3EB-4D61-A666-359DE7319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811" y="3076443"/>
            <a:ext cx="58578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9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9319-AD43-43C5-8CE8-876FC7E6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613B-57EF-4F89-9BFD-591F8633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Important to start project in eclipse as a maven project to get properly generated pom.xml and folder/file structure.</a:t>
            </a:r>
          </a:p>
          <a:p>
            <a:r>
              <a:rPr lang="en-GB" dirty="0"/>
              <a:t>Due to new project being used, was no longer able to use old repository for new commits.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Cleaning up git repository by using </a:t>
            </a:r>
            <a:r>
              <a:rPr lang="en-GB" dirty="0" err="1"/>
              <a:t>gitignore</a:t>
            </a:r>
            <a:r>
              <a:rPr lang="en-GB" dirty="0"/>
              <a:t> file and git rm command to clean the cached files still in the repository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B9AAA-F2E4-472D-87C5-EDD270956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883" y="2992773"/>
            <a:ext cx="2628900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8A8752-CB76-4C06-A8B5-97850A043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783" y="3021347"/>
            <a:ext cx="25336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089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505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My Project</vt:lpstr>
      <vt:lpstr>Introduction</vt:lpstr>
      <vt:lpstr>Kanban Board</vt:lpstr>
      <vt:lpstr>Entity Relationship Diagram</vt:lpstr>
      <vt:lpstr>Initialising the Database</vt:lpstr>
      <vt:lpstr>SQL snippet</vt:lpstr>
      <vt:lpstr>Database: Orderlines</vt:lpstr>
      <vt:lpstr>Maven Usage</vt:lpstr>
      <vt:lpstr>Git</vt:lpstr>
      <vt:lpstr>Git</vt:lpstr>
      <vt:lpstr>Nexus</vt:lpstr>
      <vt:lpstr>Demonstration</vt:lpstr>
      <vt:lpstr>Review</vt:lpstr>
      <vt:lpstr>My Journey</vt:lpstr>
      <vt:lpstr>My Journey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</dc:title>
  <dc:creator>Julian To</dc:creator>
  <cp:lastModifiedBy>Julian To</cp:lastModifiedBy>
  <cp:revision>21</cp:revision>
  <dcterms:created xsi:type="dcterms:W3CDTF">2020-05-01T05:40:34Z</dcterms:created>
  <dcterms:modified xsi:type="dcterms:W3CDTF">2020-05-01T12:02:48Z</dcterms:modified>
</cp:coreProperties>
</file>