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2"/>
    <p:restoredTop sz="94686"/>
  </p:normalViewPr>
  <p:slideViewPr>
    <p:cSldViewPr snapToGrid="0" snapToObjects="1">
      <p:cViewPr varScale="1">
        <p:scale>
          <a:sx n="81" d="100"/>
          <a:sy n="81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83A62-CACD-634C-9EA7-2697E065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CDC0EA-276D-754C-A0C7-77836F85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4EB43A-46B2-3A40-BFDD-D9E7AC9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48CB8-1D2D-9441-8D66-52AD05E4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D312B-E212-AB4B-8595-8341FD22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1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DD463-DA5C-A24A-B32E-57F19B0F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D153C0-B394-8945-A412-52637A49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A8716-F353-7E4B-92CF-90CB180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97340-7400-7042-B6F6-260FBC23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6C761-4769-A640-A01E-2246CC9B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8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BFA242-0A79-8042-81E4-EFC2FB46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3C4376-4C20-0D40-9EC5-49FA8F3C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EA377-6752-2248-BFB6-139C78C2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3A13E-BE5E-B445-A00A-67DC9134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1D526-4E3B-5C48-BBE3-87FE4E6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5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BC4B9-D7D8-AF41-8B72-3D360660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3E8A2-FDCC-4D49-9CEC-E1B1A2AB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E1831-E4E6-9E4F-AD38-8BA63166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671BC-BEBC-DB43-A731-285A7BEA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CFF89-FABA-A54B-910C-8F08BFA4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16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2845C-D0F2-D349-8FB8-94246A68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EF64AA-548F-D442-A27A-E1503009A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E2AA60-38A1-444E-94F4-89212939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6B93EA-E0BE-004D-B7C1-C84134F9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529503-8904-8344-84F4-14F91B73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68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BA31-5F9B-C940-B19B-AFDD301C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DDB2D-8489-1F4C-B19C-84841E7E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01815B-E3E3-3749-BAEA-2308FD14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E45A2-21BE-F14E-8B2B-326D39FD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3CBE43-51B8-D84B-9F58-911DDF96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A4C5C-AF36-D148-8C7E-087005C6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6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3586D-B4C3-A349-8F27-2E2FDF40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F84520-6EB8-2D49-A748-01206FAF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E407D2-DCA6-5842-8EB6-2B8F8F519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C937C-3D98-AB41-9468-40E987A4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A3F870-FD90-2740-BA03-A72816309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315A40-2ED7-8342-8220-5BA4DEF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BC6782-5C60-5A4C-B5B2-245D032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AB6D03-FFA0-4248-A24C-5454A83E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4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5199C-0EFA-6649-BD26-42C9B411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C317A-8871-1C4C-B0C2-EADC4805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4CC248-9E12-6446-87CC-DD297BD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B3165E-6D3D-D64E-BF1F-3F3F8EE5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8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108E3B-0E80-F145-A96A-3E93A9C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13A476-DCE5-474A-BAE4-C2E9BD62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0CC359-7342-0047-A526-111F250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5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A62AD-65D9-394D-A659-A3A26858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3FF0D8-DBFE-AE45-8ADD-176C30BF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0F24B6-F96A-734F-BF47-962E4E53A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D5FC44-5C96-634D-A2F7-6851C4E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45F3B-9C8C-954C-BE56-0C3035C2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4B77D3-B9CF-DB40-80D1-E60985CA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DFE7-D913-8040-AAE5-28D16B5D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C5C77C-832D-A142-B41D-B754E92F0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A576E9-C6C2-AD4F-8437-4619E0FB0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50A096-C6F4-CE40-8D9C-9BB46E3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706AAF-A56B-1740-B4E2-21770EE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C4839-7ECE-D34D-899F-A4B63D4A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E6B8D9-7EEA-414F-9401-F4EAAB71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9D7BB7-5504-DA4A-8104-EB091E01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F97B0-A7AF-B341-AE59-A21E939DC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ACED-CAA2-7C4B-985C-4494B470299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2B22E-D58D-8349-AA11-CE1DF916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19DC90-47AC-5148-8365-3BB3FC7A6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96A3-B2BE-8D4D-A6E0-A2D76C05B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0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68967-46CE-A94C-AC63-B93C55084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4CF5-F0E8-F14D-A90A-DDCDC7A1F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9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8E776921-53D9-3A46-B790-91FE9FDBB7F3}"/>
              </a:ext>
            </a:extLst>
          </p:cNvPr>
          <p:cNvSpPr/>
          <p:nvPr/>
        </p:nvSpPr>
        <p:spPr>
          <a:xfrm>
            <a:off x="1340942" y="1899744"/>
            <a:ext cx="1930400" cy="1409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GitHub</a:t>
            </a:r>
          </a:p>
          <a:p>
            <a:pPr algn="ctr"/>
            <a:r>
              <a:rPr lang="en-US" altLang="ja-JP" dirty="0"/>
              <a:t>Repository</a:t>
            </a:r>
            <a:endParaRPr kumimoji="1" lang="ja-JP" altLang="en-US"/>
          </a:p>
        </p:txBody>
      </p:sp>
      <p:sp>
        <p:nvSpPr>
          <p:cNvPr id="3" name="スマイル 2">
            <a:extLst>
              <a:ext uri="{FF2B5EF4-FFF2-40B4-BE49-F238E27FC236}">
                <a16:creationId xmlns:a16="http://schemas.microsoft.com/office/drawing/2014/main" id="{7315D23C-E264-1A40-A63C-FD6F825EDACE}"/>
              </a:ext>
            </a:extLst>
          </p:cNvPr>
          <p:cNvSpPr/>
          <p:nvPr/>
        </p:nvSpPr>
        <p:spPr>
          <a:xfrm>
            <a:off x="1645742" y="4559299"/>
            <a:ext cx="1320800" cy="13589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49EF4E0-2419-6648-BAEB-1D0183C1DA1E}"/>
              </a:ext>
            </a:extLst>
          </p:cNvPr>
          <p:cNvCxnSpPr>
            <a:cxnSpLocks/>
          </p:cNvCxnSpPr>
          <p:nvPr/>
        </p:nvCxnSpPr>
        <p:spPr>
          <a:xfrm flipV="1">
            <a:off x="2293442" y="3309444"/>
            <a:ext cx="0" cy="124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8BF8AF-B7E8-664E-B8B0-7F6FEA1D0C7E}"/>
              </a:ext>
            </a:extLst>
          </p:cNvPr>
          <p:cNvSpPr txBox="1"/>
          <p:nvPr/>
        </p:nvSpPr>
        <p:spPr>
          <a:xfrm>
            <a:off x="2569776" y="38861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50137EC-9B0D-BD4A-B066-9EAF8EB0D74D}"/>
              </a:ext>
            </a:extLst>
          </p:cNvPr>
          <p:cNvSpPr/>
          <p:nvPr/>
        </p:nvSpPr>
        <p:spPr>
          <a:xfrm>
            <a:off x="4015824" y="1211309"/>
            <a:ext cx="6978870" cy="26748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/>
              <a:t>GitHub Actions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B1AD209-56B5-BE4D-B5CB-EB43A07B7EF2}"/>
              </a:ext>
            </a:extLst>
          </p:cNvPr>
          <p:cNvSpPr/>
          <p:nvPr/>
        </p:nvSpPr>
        <p:spPr>
          <a:xfrm>
            <a:off x="4666591" y="1922078"/>
            <a:ext cx="1655379" cy="1387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テスト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F73BBEA-4167-2B45-8FDC-FFFDBF2AC819}"/>
              </a:ext>
            </a:extLst>
          </p:cNvPr>
          <p:cNvSpPr/>
          <p:nvPr/>
        </p:nvSpPr>
        <p:spPr>
          <a:xfrm>
            <a:off x="6758150" y="1922078"/>
            <a:ext cx="1655379" cy="1387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ビルド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BEC60A-712F-0E43-B8CF-E83A44581CD5}"/>
              </a:ext>
            </a:extLst>
          </p:cNvPr>
          <p:cNvSpPr/>
          <p:nvPr/>
        </p:nvSpPr>
        <p:spPr>
          <a:xfrm>
            <a:off x="8849709" y="1922078"/>
            <a:ext cx="1655379" cy="1387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デプロイ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A2DD32A-2183-F847-A782-D35217822FC3}"/>
              </a:ext>
            </a:extLst>
          </p:cNvPr>
          <p:cNvCxnSpPr>
            <a:stCxn id="2" idx="4"/>
          </p:cNvCxnSpPr>
          <p:nvPr/>
        </p:nvCxnSpPr>
        <p:spPr>
          <a:xfrm>
            <a:off x="3271342" y="2604594"/>
            <a:ext cx="1395249" cy="1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9EAF36F-5C17-AE44-B150-B71CF6B2277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321970" y="2604594"/>
            <a:ext cx="430925" cy="1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1C52C4A-5F31-7449-8E9C-A42830BEE4C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413529" y="2615761"/>
            <a:ext cx="43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6ED47A2-B192-A543-9991-6C969EEAD6D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 flipH="1">
            <a:off x="9677398" y="3309444"/>
            <a:ext cx="1" cy="94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円柱 23">
            <a:extLst>
              <a:ext uri="{FF2B5EF4-FFF2-40B4-BE49-F238E27FC236}">
                <a16:creationId xmlns:a16="http://schemas.microsoft.com/office/drawing/2014/main" id="{D642E87E-B593-AA49-81D0-EB25D992237E}"/>
              </a:ext>
            </a:extLst>
          </p:cNvPr>
          <p:cNvSpPr/>
          <p:nvPr/>
        </p:nvSpPr>
        <p:spPr>
          <a:xfrm>
            <a:off x="8678916" y="4638129"/>
            <a:ext cx="1996964" cy="155012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AWS </a:t>
            </a:r>
            <a:r>
              <a:rPr lang="en-US" altLang="ja-JP" dirty="0"/>
              <a:t>EC2</a:t>
            </a:r>
          </a:p>
          <a:p>
            <a:pPr algn="ctr"/>
            <a:r>
              <a:rPr lang="ja-JP" altLang="en-US"/>
              <a:t>インスタンス</a:t>
            </a:r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3530BE2-E1B6-A047-8186-BDDBE1045469}"/>
              </a:ext>
            </a:extLst>
          </p:cNvPr>
          <p:cNvSpPr/>
          <p:nvPr/>
        </p:nvSpPr>
        <p:spPr>
          <a:xfrm>
            <a:off x="8844452" y="4255531"/>
            <a:ext cx="1665892" cy="6320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/>
              <a:t>アプリ</a:t>
            </a:r>
            <a:endParaRPr kumimoji="1" lang="en-US" altLang="ja-JP" dirty="0"/>
          </a:p>
          <a:p>
            <a:pPr algn="ctr"/>
            <a:r>
              <a:rPr kumimoji="1" lang="ja-JP" altLang="en-US"/>
              <a:t>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149631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14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徳守 淳也 Junya Tokumori</dc:creator>
  <cp:lastModifiedBy>徳守 淳也 Junya Tokumori</cp:lastModifiedBy>
  <cp:revision>8</cp:revision>
  <dcterms:created xsi:type="dcterms:W3CDTF">2022-02-03T06:26:42Z</dcterms:created>
  <dcterms:modified xsi:type="dcterms:W3CDTF">2022-02-03T17:37:19Z</dcterms:modified>
</cp:coreProperties>
</file>