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5DA6CD-ECD3-4200-ADA6-2DD00EB42AAE}">
  <a:tblStyle styleId="{355DA6CD-ECD3-4200-ADA6-2DD00EB42A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7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5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4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d8140241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d8140241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d8140241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d8140241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d8140241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d8140241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d8140241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d8140241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8140241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d8140241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326a4e91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326a4e91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d81402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d81402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d8140241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d8140241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d8140241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d8140241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d814024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d814024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d8140241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d8140241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d814024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d814024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studio.google.com/u/0/reporting/f0587de2-2d88-432e-9182-3ae4d0863809/page/p_99ie1byluc/edit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latin typeface="Arial"/>
                <a:ea typeface="Arial"/>
                <a:cs typeface="Arial"/>
                <a:sym typeface="Arial"/>
              </a:rPr>
              <a:t>Stone Data Challenge 2022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Proposta de solução de case para melhoria de curva de acionamento de clientes inadimplentes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757950" y="456575"/>
            <a:ext cx="3223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0"/>
              <a:t>5</a:t>
            </a:r>
            <a:r>
              <a:rPr lang="pt-BR"/>
              <a:t> </a:t>
            </a:r>
            <a:r>
              <a:rPr lang="pt-BR" sz="8000"/>
              <a:t>dias</a:t>
            </a:r>
            <a:endParaRPr sz="8000"/>
          </a:p>
        </p:txBody>
      </p:sp>
      <p:sp>
        <p:nvSpPr>
          <p:cNvPr id="109" name="Google Shape;109;p22"/>
          <p:cNvSpPr txBox="1"/>
          <p:nvPr/>
        </p:nvSpPr>
        <p:spPr>
          <a:xfrm>
            <a:off x="4572000" y="886475"/>
            <a:ext cx="40230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Tempo médio que um contrato fica sem entrar em inadimplência (DSP)</a:t>
            </a:r>
            <a:endParaRPr sz="2800"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57950" y="3357375"/>
            <a:ext cx="1333175" cy="1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2454800" y="3258525"/>
            <a:ext cx="63549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Enviar alguma comunicação no 3º dia de pagamento com o intuito de que o cliente mantenha o awareness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90250" y="526350"/>
            <a:ext cx="5150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que vimos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583775" y="1267475"/>
            <a:ext cx="80112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É preciso </a:t>
            </a:r>
            <a:r>
              <a:rPr b="1" lang="pt-BR" sz="1600"/>
              <a:t>achatar a curva</a:t>
            </a:r>
            <a:r>
              <a:rPr lang="pt-BR" sz="1600"/>
              <a:t> de inadimplência logo nos primeiros dias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</a:t>
            </a:r>
            <a:r>
              <a:rPr b="1" lang="pt-BR" sz="1600"/>
              <a:t>curva ideal de acionamentos</a:t>
            </a:r>
            <a:r>
              <a:rPr lang="pt-BR" sz="1600"/>
              <a:t> começa quando o cliente atinge o 3º DSP. Ela </a:t>
            </a:r>
            <a:r>
              <a:rPr b="1" lang="pt-BR" sz="1600"/>
              <a:t>maximiza</a:t>
            </a:r>
            <a:r>
              <a:rPr lang="pt-BR" sz="1600"/>
              <a:t> a retomada de contratos pagantes.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Além de ser o início da curva, ao atingir 3 DSP o cliente necessariamente ficou pelo menos </a:t>
            </a:r>
            <a:r>
              <a:rPr b="1" lang="pt-BR" sz="1600"/>
              <a:t>um dia de semana</a:t>
            </a:r>
            <a:r>
              <a:rPr lang="pt-BR" sz="1600"/>
              <a:t> sem realizar pagamentos.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partir do 10º DSP os acionamentos têm potencial </a:t>
            </a:r>
            <a:r>
              <a:rPr b="1" lang="pt-BR" sz="1600"/>
              <a:t>muito baixo</a:t>
            </a:r>
            <a:r>
              <a:rPr lang="pt-BR" sz="1600"/>
              <a:t> de gerar retorno.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Há alguns </a:t>
            </a:r>
            <a:r>
              <a:rPr b="1" lang="pt-BR" sz="1600"/>
              <a:t>segmentos e estados</a:t>
            </a:r>
            <a:r>
              <a:rPr lang="pt-BR" sz="1600"/>
              <a:t> que têm mais propensão a ficarem mais tempo inadimplentes – vale uma atenção especial e talvez comunicados específicos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pt-BR" sz="1600"/>
              <a:t>Além de trabalhar na régua de inadimplência, vale a pena testar </a:t>
            </a:r>
            <a:r>
              <a:rPr b="1" lang="pt-BR" sz="1600"/>
              <a:t>uma vacina</a:t>
            </a:r>
            <a:r>
              <a:rPr lang="pt-BR" sz="1600"/>
              <a:t> nos clientes ainda 100% saudáveis, ativando-os antes mesmo de entrar em DSP</a:t>
            </a:r>
            <a:endParaRPr sz="1600"/>
          </a:p>
        </p:txBody>
      </p:sp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Principais pontos abordados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1530175" y="1329500"/>
            <a:ext cx="66477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/>
              <a:t>Obrigado!</a:t>
            </a:r>
            <a:br>
              <a:rPr lang="pt-BR" sz="10000"/>
            </a:b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9750"/>
            <a:ext cx="8839200" cy="4089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526350"/>
            <a:ext cx="5150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É preciso achatar a curva!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41" y="448625"/>
            <a:ext cx="8899974" cy="37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Por que achatar a curva?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375" y="1134425"/>
            <a:ext cx="61531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11700" y="1203975"/>
            <a:ext cx="23487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Cenário conservador de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contratos inadimplentes até o DSP 30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/>
              <a:t>lterando só o índice do dia 3, e mantendo todos os demais, inclusive o dois dias 6 e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 As linhas só se igualam no dia 52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90250" y="526350"/>
            <a:ext cx="5150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Grupos de risco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9"/>
          <p:cNvGraphicFramePr/>
          <p:nvPr/>
        </p:nvGraphicFramePr>
        <p:xfrm>
          <a:off x="871925" y="45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{355DA6CD-ECD3-4200-ADA6-2DD00EB42AAE}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Segmentos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Maior r</a:t>
                      </a:r>
                      <a:r>
                        <a:rPr b="1" lang="pt-BR">
                          <a:solidFill>
                            <a:schemeClr val="dk1"/>
                          </a:solidFill>
                        </a:rPr>
                        <a:t>isco de desenvolver forma grave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Mais saudáveis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Postos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Alimentação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Supermercado / farmácia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Viagens e entretenimento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Google Shape;93;p19"/>
          <p:cNvGraphicFramePr/>
          <p:nvPr/>
        </p:nvGraphicFramePr>
        <p:xfrm>
          <a:off x="871925" y="274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{355DA6CD-ECD3-4200-ADA6-2DD00EB42AAE}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Estados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Maior r</a:t>
                      </a:r>
                      <a:r>
                        <a:rPr b="1" lang="pt-BR">
                          <a:solidFill>
                            <a:schemeClr val="dk1"/>
                          </a:solidFill>
                        </a:rPr>
                        <a:t>isco de desenvolver forma grave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Mais saudáveis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AL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0" r="990" t="0"/>
          <a:stretch/>
        </p:blipFill>
        <p:spPr>
          <a:xfrm>
            <a:off x="152400" y="457200"/>
            <a:ext cx="8751349" cy="409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90250" y="526350"/>
            <a:ext cx="5150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Não é só achatar a curva; precisamos de </a:t>
            </a:r>
            <a:r>
              <a:rPr b="1" lang="pt-BR" sz="7000">
                <a:latin typeface="Arial"/>
                <a:ea typeface="Arial"/>
                <a:cs typeface="Arial"/>
                <a:sym typeface="Arial"/>
              </a:rPr>
              <a:t>vacina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!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