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862be573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862be573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b862be57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b862be57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9247832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924783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862be573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862be573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862be573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862be57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862be57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862be57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862be57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862be57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862be573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862be573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862be573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862be573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862be57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862be57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862be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862be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9247832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9247832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26a4e91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26a4e91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f3ad1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af3ad1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26a4e91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26a4e91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f3ad14f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f3ad14f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862be57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862be57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862be573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862be573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862be57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862be57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862be573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862be573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Stone Data Challenge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solução de case para melhoria de curva de acionamento de clientes inadimplentes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4926075" y="4924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Preparação para análise do momento do pagamento combinado à régua, a partir do conceito de ‘ciclos de inadimplência’, que é o número de vezes em que um cliente ultrapassa os 5 dias sem pagamento (ou 15 dias do principal), entrando assim na régua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Lógica: quanto mais próximo do começo da régua o pagamento ocorrer, melhor para o negócio e indício de que os comunicados são eficientes.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Criação das tabelas ciclos_comunicados e ciclos_clientes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Elaboração do script que monta a análise final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645225" y="4696250"/>
            <a:ext cx="8419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Script para criação da tabela ciclos_comunicados. Arquivo: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02_create_table_ciclos_comunicados.sql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75" y="143348"/>
            <a:ext cx="5751301" cy="4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33248" l="0" r="0" t="0"/>
          <a:stretch/>
        </p:blipFill>
        <p:spPr>
          <a:xfrm>
            <a:off x="2438400" y="152400"/>
            <a:ext cx="4067175" cy="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500" y="1029700"/>
            <a:ext cx="6280851" cy="34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752050" y="4445450"/>
            <a:ext cx="7883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Script para criação da tabela ciclos_clientes.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Arquivos: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03_create_table_contrato_id_nr_documento.sql e 04_create table_ciclos_clientes.sql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1483425" y="4696250"/>
            <a:ext cx="707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Script para análise final. Arquivo: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05_calculo_ciclos_clientes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.sql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0" y="144275"/>
            <a:ext cx="8388327" cy="43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insights</a:t>
            </a:r>
            <a:endParaRPr/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926075" y="4924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Curva DSP apresenta uma relação praticamente de Pareto: cerca de 75% dos ciclos apresentam pagamento após receber um (62,6%) ou dois (13%) dos seis comunicados.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Régua DSSP tem performance bem inferior: mais de 40% dos clientes não retomam o pagamento do Principal mesmo após 45 dias e com os três comunicados esgotados – sendo que o segundo comunicado, aos 30 dias, já mostra uma eficiência muito baixa em retomar os pagamentos.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Ver gráfico no slide a seguir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8839202" cy="321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insights</a:t>
            </a:r>
            <a:endParaRPr/>
          </a:p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926075" y="4924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Os segmentos “Posto” e “Supermercado/Farmácia são os que apresentam mais lentidão para pagamentos, com as maiores proporções de clientes atingindo mais de 90 dias de inadimplência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Serviços recorrentes está no outro extremo, com menor proporção ao final da régua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Acre é o estado onde os inadimplentes realizam pagamentos mais rapidamente. MS e MA são os mais lentos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Os diferentes tipos de empresa apresentam equilíbrio em relação aos momentos de pagamento</a:t>
            </a: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Ver gráficos no próximo slide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52400"/>
            <a:ext cx="5401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insights</a:t>
            </a:r>
            <a:endParaRPr/>
          </a:p>
        </p:txBody>
      </p:sp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4926075" y="4924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No pagamento do Principal, os segmentos de Alimentação, Viagens e Entretenimento e Outros são os que mais chegam ao final da régua (os três na faixa de 48%).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No Principal, o Acre novamente é o que costuma fazer pagamentos mais rapidamente: 57% pagam entre o primeiro e o segundo comunicados. O número é 15% maior do que a média. O destaque negativo é do Amazonas, onde 47% chegam ao 45º dia sem pagamento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No tipo de empresa, novamente há um equilíbrio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Ver gráficos no próximo slide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5745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do trabalho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0" y="1189989"/>
            <a:ext cx="1879974" cy="3217636"/>
            <a:chOff x="0" y="1189989"/>
            <a:chExt cx="2214600" cy="3217636"/>
          </a:xfrm>
        </p:grpSpPr>
        <p:sp>
          <p:nvSpPr>
            <p:cNvPr id="67" name="Google Shape;67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latin typeface="Roboto"/>
                  <a:ea typeface="Roboto"/>
                  <a:cs typeface="Roboto"/>
                  <a:sym typeface="Roboto"/>
                </a:rPr>
                <a:t>AED e busca de valores nulos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1560554" y="1189775"/>
            <a:ext cx="1752130" cy="3217850"/>
            <a:chOff x="1838325" y="1189775"/>
            <a:chExt cx="2064000" cy="3217850"/>
          </a:xfrm>
        </p:grpSpPr>
        <p:sp>
          <p:nvSpPr>
            <p:cNvPr id="70" name="Google Shape;70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latin typeface="Roboto"/>
                  <a:ea typeface="Roboto"/>
                  <a:cs typeface="Roboto"/>
                  <a:sym typeface="Roboto"/>
                </a:rPr>
                <a:t>Preparação para análise de engajamento das campanhas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2985369" y="1189775"/>
            <a:ext cx="1752130" cy="3217850"/>
            <a:chOff x="3516750" y="1189775"/>
            <a:chExt cx="2064000" cy="3217850"/>
          </a:xfrm>
        </p:grpSpPr>
        <p:sp>
          <p:nvSpPr>
            <p:cNvPr id="73" name="Google Shape;73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latin typeface="Roboto"/>
                  <a:ea typeface="Roboto"/>
                  <a:cs typeface="Roboto"/>
                  <a:sym typeface="Roboto"/>
                </a:rPr>
                <a:t>Análise de engajamento das campanhas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835360" y="1189775"/>
            <a:ext cx="1752130" cy="3217850"/>
            <a:chOff x="6874025" y="1189775"/>
            <a:chExt cx="2064000" cy="3217850"/>
          </a:xfrm>
        </p:grpSpPr>
        <p:sp>
          <p:nvSpPr>
            <p:cNvPr id="76" name="Google Shape;76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latin typeface="Roboto"/>
                  <a:ea typeface="Roboto"/>
                  <a:cs typeface="Roboto"/>
                  <a:sym typeface="Roboto"/>
                </a:rPr>
                <a:t>Cruzamento dos dados das campanhas com a tabela portfolio_clientes para possibilitar análise estratificada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410333" y="1189775"/>
            <a:ext cx="1752130" cy="3217850"/>
            <a:chOff x="5195350" y="1189775"/>
            <a:chExt cx="2064000" cy="3217850"/>
          </a:xfrm>
        </p:grpSpPr>
        <p:sp>
          <p:nvSpPr>
            <p:cNvPr id="79" name="Google Shape;79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Etapa 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latin typeface="Roboto"/>
                  <a:ea typeface="Roboto"/>
                  <a:cs typeface="Roboto"/>
                  <a:sym typeface="Roboto"/>
                </a:rPr>
                <a:t>Preparação para análise de eficiência das campanhas em relação aos pagamentos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7256301" y="1189775"/>
            <a:ext cx="1752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Etapa 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469970" y="2057125"/>
            <a:ext cx="1379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Criação da tabela final, exploração  e elaboração das visualizações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Qual é a curva ideal?</a:t>
            </a:r>
            <a:endParaRPr sz="4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819200" y="1034675"/>
            <a:ext cx="72519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O desempenho próximo de da relação de Pareto da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curva DSP</a:t>
            </a: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 pode ser usado como uma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boa referência</a:t>
            </a: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 de curva ideal.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Ainda assim,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melhorias podem ser realizadas</a:t>
            </a: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 a partir de comunicações específicas, direcionadas aos clientes de segmentos e regiões geográficas que apresentam menor agilidade na recuperação de pagamentos.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Ajustar a régua DSPP.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Esta régua tem menos comunicados do que a DSP e com períodos de tempo maiores entre eles. Como o resultado da régua DSP é satisfatório, de imediato a sugestão seria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aproximar a lógica da DSPP à da DSP.</a:t>
            </a: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 com mais comunicados no início da inadimplência do Principal e menor intervalo entre eles. Note-se que o primeiro comunicado do DSPP ocorre apenas após 15 dias de inadimplência. Aos 15 dias, a régua DSPP já enviou três comunicados e recuperou 75% dos inadimplentes.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308900" y="322325"/>
            <a:ext cx="784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Old Standard TT"/>
                <a:ea typeface="Old Standard TT"/>
                <a:cs typeface="Old Standard TT"/>
                <a:sym typeface="Old Standard TT"/>
              </a:rPr>
              <a:t>Sugestão final de ajustes a partir dos dados analisados</a:t>
            </a:r>
            <a:endParaRPr b="1"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5846425" y="329975"/>
            <a:ext cx="2941176" cy="4679300"/>
            <a:chOff x="1118216" y="283725"/>
            <a:chExt cx="2090834" cy="4076400"/>
          </a:xfrm>
        </p:grpSpPr>
        <p:sp>
          <p:nvSpPr>
            <p:cNvPr id="88" name="Google Shape;88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118216" y="341744"/>
              <a:ext cx="2048100" cy="976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233849" y="908918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233841" y="400415"/>
              <a:ext cx="19227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1D7E74"/>
                  </a:solidFill>
                </a:rPr>
                <a:t>Efetividade na recuperação dos contratos</a:t>
              </a:r>
              <a:endParaRPr sz="1800">
                <a:solidFill>
                  <a:srgbClr val="1D7E74"/>
                </a:solidFill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126144" y="1505173"/>
              <a:ext cx="2030400" cy="22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pt-BR" sz="1200">
                  <a:solidFill>
                    <a:srgbClr val="FFFFFF"/>
                  </a:solidFill>
                </a:rPr>
                <a:t>Necessário estabelecer relação entre os comunicados enviados nas réguas de relacionamento  e os pagamentos realizados pelo clientes inadimplentes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93;p15"/>
          <p:cNvSpPr txBox="1"/>
          <p:nvPr>
            <p:ph type="title"/>
          </p:nvPr>
        </p:nvSpPr>
        <p:spPr>
          <a:xfrm>
            <a:off x="512600" y="2117175"/>
            <a:ext cx="1931400" cy="12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960"/>
              <a:t>Abordagem de solução</a:t>
            </a:r>
            <a:endParaRPr b="1"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60"/>
              <a:t>Chegar à curva ideal a partir da resposta às duas questões importantes apresentadas </a:t>
            </a:r>
            <a:endParaRPr sz="146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2551676" y="329975"/>
            <a:ext cx="2941146" cy="4679300"/>
            <a:chOff x="1118238" y="283725"/>
            <a:chExt cx="2090812" cy="4076400"/>
          </a:xfrm>
        </p:grpSpPr>
        <p:sp>
          <p:nvSpPr>
            <p:cNvPr id="95" name="Google Shape;95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18238" y="341744"/>
              <a:ext cx="2048100" cy="953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1D7E74"/>
                  </a:solidFill>
                </a:rPr>
                <a:t>Engajamento com a comunicação</a:t>
              </a:r>
              <a:endParaRPr sz="1800">
                <a:solidFill>
                  <a:srgbClr val="1D7E74"/>
                </a:solidFill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5400000">
              <a:off x="1973677" y="1272267"/>
              <a:ext cx="337200" cy="278100"/>
            </a:xfrm>
            <a:prstGeom prst="rightArrow">
              <a:avLst>
                <a:gd fmla="val 34239" name="adj1"/>
                <a:gd fmla="val 54981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26130" y="1681044"/>
              <a:ext cx="1815000" cy="15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pt-BR" sz="1200">
                  <a:solidFill>
                    <a:srgbClr val="FFFFFF"/>
                  </a:solidFill>
                </a:rPr>
                <a:t>Necessário analisar o índice de recebimento, abertura e resposta às comunicações enviadas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 rot="5400000">
            <a:off x="7075293" y="1428701"/>
            <a:ext cx="387000" cy="391200"/>
          </a:xfrm>
          <a:prstGeom prst="rightArrow">
            <a:avLst>
              <a:gd fmla="val 34239" name="adj1"/>
              <a:gd fmla="val 5498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Engajamento com a comunicação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Exploração da tabela </a:t>
            </a:r>
            <a:r>
              <a:rPr i="1" lang="pt-BR" sz="1500"/>
              <a:t>portfolio_comunicados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Uso da cláusula CASE para diferenciar as ações de cada régua (dsp e dspp) – que na tabela vêm com o mesmo nome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Geração de CSV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00" y="152400"/>
            <a:ext cx="5802851" cy="447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45225" y="4696250"/>
            <a:ext cx="8419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ld Standard TT"/>
                <a:ea typeface="Old Standard TT"/>
                <a:cs typeface="Old Standard TT"/>
                <a:sym typeface="Old Standard TT"/>
              </a:rPr>
              <a:t>Script para análise de engajamento por campanha. Arquivo: </a:t>
            </a:r>
            <a:r>
              <a:rPr b="1" lang="pt-BR">
                <a:latin typeface="Old Standard TT"/>
                <a:ea typeface="Old Standard TT"/>
                <a:cs typeface="Old Standard TT"/>
                <a:sym typeface="Old Standard TT"/>
              </a:rPr>
              <a:t>01_engajamento_por_campanha.sql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65500" y="1610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Exploração e insights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858500" y="528425"/>
            <a:ext cx="40452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Comparação entre taxa de recebimento, leitura e resposta de cada campanha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Conclusão de que todas as campanhas e canais de cada régua apresentam números de engajamento muito próximos (gráficos no slide seguinte)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Eliminação da hipótese de que certos canais ou momentos da régua apresentem maior propensão a engajar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pt-BR" sz="1500"/>
              <a:t>Um engajamento semelhante entre canais e campanhas limita a utilização dessas taxas como critérios para melhoria. É preciso partir para o cruzamento com os pagamentos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5" y="854800"/>
            <a:ext cx="8839200" cy="315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90250" y="526350"/>
            <a:ext cx="515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Efetividade na recuperação dos contratos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