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69468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4096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345277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46572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782B7B-5ADA-4838-B531-EF3ABBE6980E}"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182548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E782B7B-5ADA-4838-B531-EF3ABBE6980E}"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33302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E782B7B-5ADA-4838-B531-EF3ABBE6980E}"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79167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E782B7B-5ADA-4838-B531-EF3ABBE6980E}"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170956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82B7B-5ADA-4838-B531-EF3ABBE6980E}"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1181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82B7B-5ADA-4838-B531-EF3ABBE6980E}"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236728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82B7B-5ADA-4838-B531-EF3ABBE6980E}"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B7607-0B5E-4723-A1B4-E4B18D089A7F}" type="slidenum">
              <a:rPr lang="en-US" smtClean="0"/>
              <a:t>‹#›</a:t>
            </a:fld>
            <a:endParaRPr lang="en-US"/>
          </a:p>
        </p:txBody>
      </p:sp>
    </p:spTree>
    <p:extLst>
      <p:ext uri="{BB962C8B-B14F-4D97-AF65-F5344CB8AC3E}">
        <p14:creationId xmlns:p14="http://schemas.microsoft.com/office/powerpoint/2010/main" val="152923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82B7B-5ADA-4838-B531-EF3ABBE6980E}"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B7607-0B5E-4723-A1B4-E4B18D089A7F}" type="slidenum">
              <a:rPr lang="en-US" smtClean="0"/>
              <a:t>‹#›</a:t>
            </a:fld>
            <a:endParaRPr lang="en-US"/>
          </a:p>
        </p:txBody>
      </p:sp>
    </p:spTree>
    <p:extLst>
      <p:ext uri="{BB962C8B-B14F-4D97-AF65-F5344CB8AC3E}">
        <p14:creationId xmlns:p14="http://schemas.microsoft.com/office/powerpoint/2010/main" val="136228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PROCEDURE  TIMES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378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Idea Behind the Project</a:t>
            </a:r>
          </a:p>
        </p:txBody>
      </p:sp>
      <p:sp>
        <p:nvSpPr>
          <p:cNvPr id="3" name="Content Placeholder 2"/>
          <p:cNvSpPr>
            <a:spLocks noGrp="1"/>
          </p:cNvSpPr>
          <p:nvPr>
            <p:ph idx="1"/>
          </p:nvPr>
        </p:nvSpPr>
        <p:spPr/>
        <p:txBody>
          <a:bodyPr/>
          <a:lstStyle/>
          <a:p>
            <a:r>
              <a:rPr lang="en-US" dirty="0"/>
              <a:t>Scheduling procedure times can be difficult and expensive if you get wrong</a:t>
            </a:r>
          </a:p>
          <a:p>
            <a:r>
              <a:rPr lang="en-US" dirty="0"/>
              <a:t>It is very easy for procedures to get backed up, and waiting times of several hours for the patients, causing some to leave</a:t>
            </a:r>
          </a:p>
          <a:p>
            <a:r>
              <a:rPr lang="en-US" dirty="0"/>
              <a:t>Doctors can also be to fast, causing on missed opportunities to schedule extra patients</a:t>
            </a:r>
          </a:p>
          <a:p>
            <a:pPr marL="0" indent="0">
              <a:buNone/>
            </a:pPr>
            <a:endParaRPr lang="en-US" dirty="0"/>
          </a:p>
        </p:txBody>
      </p:sp>
    </p:spTree>
    <p:extLst>
      <p:ext uri="{BB962C8B-B14F-4D97-AF65-F5344CB8AC3E}">
        <p14:creationId xmlns:p14="http://schemas.microsoft.com/office/powerpoint/2010/main" val="3399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 got my Data</a:t>
            </a:r>
          </a:p>
        </p:txBody>
      </p:sp>
      <p:sp>
        <p:nvSpPr>
          <p:cNvPr id="3" name="Content Placeholder 2"/>
          <p:cNvSpPr>
            <a:spLocks noGrp="1"/>
          </p:cNvSpPr>
          <p:nvPr>
            <p:ph idx="1"/>
          </p:nvPr>
        </p:nvSpPr>
        <p:spPr/>
        <p:txBody>
          <a:bodyPr/>
          <a:lstStyle/>
          <a:p>
            <a:r>
              <a:rPr lang="en-US" dirty="0"/>
              <a:t>I got my data from one Spinal Intervention Specialist at Fresno Surgery Hospital</a:t>
            </a:r>
          </a:p>
          <a:p>
            <a:r>
              <a:rPr lang="en-US" dirty="0"/>
              <a:t>The data is given in a clumsy text format which was a headache to clean, however eventually all data is mapped to a clean csv-file</a:t>
            </a:r>
          </a:p>
          <a:p>
            <a:endParaRPr lang="en-US" dirty="0"/>
          </a:p>
          <a:p>
            <a:r>
              <a:rPr lang="en-US" dirty="0"/>
              <a:t>The data contains a mix of demographic information (name, gender, </a:t>
            </a:r>
            <a:r>
              <a:rPr lang="en-US" dirty="0" err="1"/>
              <a:t>bmi</a:t>
            </a:r>
            <a:r>
              <a:rPr lang="en-US" dirty="0"/>
              <a:t> etc.) , procedure information(type of procedure) and date/time info</a:t>
            </a:r>
          </a:p>
          <a:p>
            <a:pPr marL="0" indent="0">
              <a:buNone/>
            </a:pPr>
            <a:endParaRPr lang="en-US" dirty="0"/>
          </a:p>
        </p:txBody>
      </p:sp>
    </p:spTree>
    <p:extLst>
      <p:ext uri="{BB962C8B-B14F-4D97-AF65-F5344CB8AC3E}">
        <p14:creationId xmlns:p14="http://schemas.microsoft.com/office/powerpoint/2010/main" val="72009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Eventually I want to predict the total time in the room for each patient</a:t>
            </a:r>
          </a:p>
          <a:p>
            <a:endParaRPr lang="en-US" dirty="0"/>
          </a:p>
          <a:p>
            <a:r>
              <a:rPr lang="en-US" dirty="0"/>
              <a:t>This will be measured in minutes (Exit Room –Enter Room)</a:t>
            </a:r>
          </a:p>
          <a:p>
            <a:endParaRPr lang="en-US" dirty="0"/>
          </a:p>
          <a:p>
            <a:r>
              <a:rPr lang="en-US" dirty="0"/>
              <a:t>Ultimately, I will then map the predictions to 15 Min blocks (the only time blocks available for the doctor to schedule) and compare them to the time blocks that they currently have set-up</a:t>
            </a:r>
          </a:p>
        </p:txBody>
      </p:sp>
    </p:spTree>
    <p:extLst>
      <p:ext uri="{BB962C8B-B14F-4D97-AF65-F5344CB8AC3E}">
        <p14:creationId xmlns:p14="http://schemas.microsoft.com/office/powerpoint/2010/main" val="73936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197</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PREDICTING  PROCEDURE  TIMES</vt:lpstr>
      <vt:lpstr>General Idea Behind the Project</vt:lpstr>
      <vt:lpstr>Where I got my Data</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PROCEDURE  TIMES</dc:title>
  <dc:creator>James von Kaenel</dc:creator>
  <cp:lastModifiedBy>James von Kaenel</cp:lastModifiedBy>
  <cp:revision>2</cp:revision>
  <dcterms:created xsi:type="dcterms:W3CDTF">2016-11-18T01:52:45Z</dcterms:created>
  <dcterms:modified xsi:type="dcterms:W3CDTF">2016-11-18T02:16:23Z</dcterms:modified>
</cp:coreProperties>
</file>