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1" r:id="rId7"/>
    <p:sldId id="263" r:id="rId8"/>
    <p:sldId id="265" r:id="rId9"/>
    <p:sldId id="262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8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2B7B-5ADA-4838-B531-EF3ABBE6980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 PROCEDURE 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algorithms like KNN and Linear Regression Seem to work better then more complicated algorithms like Random Forest</a:t>
            </a:r>
          </a:p>
          <a:p>
            <a:endParaRPr lang="en-US" dirty="0"/>
          </a:p>
          <a:p>
            <a:r>
              <a:rPr lang="en-US" dirty="0"/>
              <a:t>This is most likely due to the relatively small amount of data I have available</a:t>
            </a:r>
          </a:p>
          <a:p>
            <a:endParaRPr lang="en-US" dirty="0"/>
          </a:p>
          <a:p>
            <a:r>
              <a:rPr lang="en-US" dirty="0"/>
              <a:t>Eventually I narrowed in on 3 main algorithms: KNN, Linear Regression and SGD and ensembled combinations of all three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5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select my features I used stepwise feature selection, which means selecting the K Best feature for 1 feature – through my total list of features.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0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used the predictions of some combination of Linear Regression, KNN and SGD as features which I fed into a another KNN, SGD or Linear Regression Algorithm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7165" y="4412974"/>
            <a:ext cx="1881809" cy="116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9442" y="4532245"/>
            <a:ext cx="170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K Best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5348" y="3507182"/>
            <a:ext cx="1477618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25348" y="4731026"/>
            <a:ext cx="1477618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25348" y="5887830"/>
            <a:ext cx="1477618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61252" y="4094922"/>
            <a:ext cx="768626" cy="76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72848" y="5178576"/>
            <a:ext cx="66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61252" y="5579165"/>
            <a:ext cx="675861" cy="59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91200" y="3917742"/>
            <a:ext cx="1232452" cy="6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98436" y="5155095"/>
            <a:ext cx="1179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98435" y="5711687"/>
            <a:ext cx="1325217" cy="60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19121" y="4532245"/>
            <a:ext cx="2107096" cy="123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64288" y="4731026"/>
            <a:ext cx="15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KNN, SGD or Linear Regression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62668" y="3733076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4130" y="4827755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62668" y="6155188"/>
            <a:ext cx="9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557" y="5150920"/>
            <a:ext cx="58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233992" y="4475166"/>
            <a:ext cx="1467678" cy="1294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359886" y="4731026"/>
            <a:ext cx="123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Predictions</a:t>
            </a:r>
          </a:p>
        </p:txBody>
      </p:sp>
    </p:spTree>
    <p:extLst>
      <p:ext uri="{BB962C8B-B14F-4D97-AF65-F5344CB8AC3E}">
        <p14:creationId xmlns:p14="http://schemas.microsoft.com/office/powerpoint/2010/main" val="173106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Algorththm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procedure scheduling is often times mostly a crapshoot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very easy for procedures to get backed up, and waiting times of several hours for the patients, causing some to leave</a:t>
            </a:r>
          </a:p>
          <a:p>
            <a:endParaRPr lang="en-US" dirty="0"/>
          </a:p>
          <a:p>
            <a:r>
              <a:rPr lang="en-US" dirty="0"/>
              <a:t>Doctors can also be to fast, causing on missed opportunities to schedule extra patients</a:t>
            </a:r>
          </a:p>
          <a:p>
            <a:endParaRPr lang="en-US" dirty="0"/>
          </a:p>
          <a:p>
            <a:r>
              <a:rPr lang="en-US" dirty="0"/>
              <a:t> Procedures can be thousands of $ so scheduling well saves $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365125"/>
            <a:ext cx="4487594" cy="6160935"/>
          </a:xfrm>
        </p:spPr>
      </p:pic>
    </p:spTree>
    <p:extLst>
      <p:ext uri="{BB962C8B-B14F-4D97-AF65-F5344CB8AC3E}">
        <p14:creationId xmlns:p14="http://schemas.microsoft.com/office/powerpoint/2010/main" val="321112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Eventually I want to predict the total time in the room for each patient</a:t>
            </a:r>
          </a:p>
          <a:p>
            <a:endParaRPr lang="en-US" dirty="0"/>
          </a:p>
          <a:p>
            <a:r>
              <a:rPr lang="en-US" dirty="0"/>
              <a:t>This will be measured in minutes (Exit Room –Enter Room)</a:t>
            </a:r>
          </a:p>
          <a:p>
            <a:endParaRPr lang="en-US" dirty="0"/>
          </a:p>
          <a:p>
            <a:r>
              <a:rPr lang="en-US" dirty="0"/>
              <a:t>I will measure my score in RMSE</a:t>
            </a:r>
          </a:p>
        </p:txBody>
      </p:sp>
    </p:spTree>
    <p:extLst>
      <p:ext uri="{BB962C8B-B14F-4D97-AF65-F5344CB8AC3E}">
        <p14:creationId xmlns:p14="http://schemas.microsoft.com/office/powerpoint/2010/main" val="73936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got my data from one Spinal Intervention Specialist at Fresno Surgery Hospital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is given in a clumsy text format which was a headache to clean, however eventually all data is mapped to a clean csv-file</a:t>
            </a:r>
          </a:p>
          <a:p>
            <a:endParaRPr lang="en-US" dirty="0"/>
          </a:p>
          <a:p>
            <a:r>
              <a:rPr lang="en-US" dirty="0"/>
              <a:t> Around 700 total procedures</a:t>
            </a:r>
          </a:p>
        </p:txBody>
      </p:sp>
    </p:spTree>
    <p:extLst>
      <p:ext uri="{BB962C8B-B14F-4D97-AF65-F5344CB8AC3E}">
        <p14:creationId xmlns:p14="http://schemas.microsoft.com/office/powerpoint/2010/main" val="72009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53091"/>
            <a:ext cx="10515600" cy="2974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781879"/>
            <a:ext cx="9526656" cy="3127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DATE: 10/04/16 @ 1352                                       Fresno Surgical Hospital SCH LIVE                                                     PAGE 1</a:t>
            </a:r>
          </a:p>
          <a:p>
            <a:pPr marL="0" indent="0">
              <a:buNone/>
            </a:pPr>
            <a:r>
              <a:rPr lang="en-US" sz="1000" dirty="0"/>
              <a:t>USER: GARBMI                                    Procedure Times by Surgeon/Date with Patient Demographics                           </a:t>
            </a:r>
          </a:p>
          <a:p>
            <a:pPr marL="0" indent="0">
              <a:buNone/>
            </a:pPr>
            <a:r>
              <a:rPr lang="en-US" sz="1000" dirty="0"/>
              <a:t>Date      Account Number     Age  Gender  ASA Class  BMI   Procedure Name                            Into Rm  Start  End   Procedure Time  Out of Room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01/04/16  V185428            64   F                  34.0  LEFT LUMBAR MEDIAL BRANCH RADIOFREQUEN..                  1123                  1137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Coded Allergy:</a:t>
            </a:r>
          </a:p>
          <a:p>
            <a:pPr marL="0" indent="0">
              <a:buNone/>
            </a:pPr>
            <a:r>
              <a:rPr lang="en-US" sz="1000" dirty="0"/>
              <a:t>          NO KNOWN DRUG ALLERGIES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         CODEINE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         ASPIRIN                                                                        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</a:t>
            </a:r>
            <a:r>
              <a:rPr lang="en-US" sz="1000" dirty="0" err="1"/>
              <a:t>Uncoded</a:t>
            </a:r>
            <a:r>
              <a:rPr lang="en-US" sz="1000" dirty="0"/>
              <a:t> Allergy: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   CPT Code                                        ICD-10 Code                                        Insurance</a:t>
            </a:r>
          </a:p>
          <a:p>
            <a:pPr marL="0" indent="0">
              <a:buNone/>
            </a:pPr>
            <a:r>
              <a:rPr lang="en-US" sz="1000" dirty="0"/>
              <a:t>                      64635                                           M47.816                                            BLUE SHIELD HMO               </a:t>
            </a:r>
          </a:p>
          <a:p>
            <a:pPr marL="0" indent="0">
              <a:buNone/>
            </a:pPr>
            <a:r>
              <a:rPr lang="en-US" sz="1000" dirty="0"/>
              <a:t>                      64636                                           G54.4 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M51.36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M51.06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M96.1 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M54.16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M12.88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I10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Z98.89 </a:t>
            </a:r>
          </a:p>
        </p:txBody>
      </p:sp>
    </p:spTree>
    <p:extLst>
      <p:ext uri="{BB962C8B-B14F-4D97-AF65-F5344CB8AC3E}">
        <p14:creationId xmlns:p14="http://schemas.microsoft.com/office/powerpoint/2010/main" val="411564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Procedure: The type of procedure being formed, aka Facet Joint Injection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CPT Codes: What the doctor actually bills for and gets paid for, can be multiple codes per procedure</a:t>
            </a:r>
          </a:p>
          <a:p>
            <a:endParaRPr lang="en-US" dirty="0"/>
          </a:p>
          <a:p>
            <a:r>
              <a:rPr lang="en-US" dirty="0"/>
              <a:t>Demographic Data –AKA Age, Gender etc..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Specific procedure Data, AKA  What was the month of the procedure, was there one or two rooms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8" y="576775"/>
            <a:ext cx="11794330" cy="5936567"/>
          </a:xfrm>
        </p:spPr>
      </p:pic>
    </p:spTree>
    <p:extLst>
      <p:ext uri="{BB962C8B-B14F-4D97-AF65-F5344CB8AC3E}">
        <p14:creationId xmlns:p14="http://schemas.microsoft.com/office/powerpoint/2010/main" val="162968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values and Null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Average Time: 34.18 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Null score is using the average value:</a:t>
            </a:r>
          </a:p>
          <a:p>
            <a:pPr marL="0" indent="0">
              <a:buNone/>
            </a:pPr>
            <a:r>
              <a:rPr lang="en-US" dirty="0"/>
              <a:t>RMSE : 17.0352177771</a:t>
            </a:r>
          </a:p>
          <a:p>
            <a:pPr marL="0" indent="0">
              <a:buNone/>
            </a:pPr>
            <a:r>
              <a:rPr lang="en-US" dirty="0"/>
              <a:t>ABS:   11.0595509957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Null Score using average lengths of procedures:</a:t>
            </a:r>
          </a:p>
          <a:p>
            <a:pPr marL="0" indent="0">
              <a:buNone/>
            </a:pPr>
            <a:r>
              <a:rPr lang="en-US" dirty="0"/>
              <a:t>RMSE: 10.234851065</a:t>
            </a:r>
          </a:p>
          <a:p>
            <a:pPr marL="0" indent="0">
              <a:buNone/>
            </a:pPr>
            <a:r>
              <a:rPr lang="en-US" dirty="0"/>
              <a:t>ABS: 6.62104695097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5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486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PREDICTING  PROCEDURE  TIMES</vt:lpstr>
      <vt:lpstr>Problem</vt:lpstr>
      <vt:lpstr>PowerPoint Presentation</vt:lpstr>
      <vt:lpstr>Objectives</vt:lpstr>
      <vt:lpstr>Data Source</vt:lpstr>
      <vt:lpstr>Example of Data</vt:lpstr>
      <vt:lpstr>Features</vt:lpstr>
      <vt:lpstr>PowerPoint Presentation</vt:lpstr>
      <vt:lpstr>Average values and Null Accuracy</vt:lpstr>
      <vt:lpstr>Algorithm Selection</vt:lpstr>
      <vt:lpstr>Feature Selection</vt:lpstr>
      <vt:lpstr>Ensemble creation</vt:lpstr>
      <vt:lpstr>Algorththm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PROCEDURE  TIMES</dc:title>
  <dc:creator>James von Kaenel</dc:creator>
  <cp:lastModifiedBy>James von Kaenel</cp:lastModifiedBy>
  <cp:revision>24</cp:revision>
  <dcterms:created xsi:type="dcterms:W3CDTF">2016-11-18T01:52:45Z</dcterms:created>
  <dcterms:modified xsi:type="dcterms:W3CDTF">2016-12-06T08:10:20Z</dcterms:modified>
</cp:coreProperties>
</file>