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1C3A-AD93-4491-AD43-9878C7F78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30D19-1629-44C0-BC48-CCC5936E0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1958-D7B0-4428-9C10-9761E4B9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59CDA-B5A6-44AE-A75E-A91220BE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6E87-177E-4012-BA4E-919AA8EE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4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A878-0B55-4D1E-BEF9-490F91B6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73977-54DA-4763-958E-672EEF216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AED8A-2B3F-40E0-9BCE-EA233477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FCFB0-C6B4-4881-928B-4A7910C2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AF981-570C-4CF0-A52D-FD6A7211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5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17E5F-0845-4E68-A923-6FE6580D1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93F57-C558-445A-897B-B55F0FD2B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CA8B6-C1E3-4B98-8120-DBA743EF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E7B76-5F9F-4FF0-B236-99E776C5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3E49-3D21-4D75-9F94-C79CA8FC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836D-953A-486A-BC61-C0D4CF04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A79D-2698-49E1-8634-8BE7E01B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5511-2FCB-4DDD-AD60-EA10E99D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FB0C-B084-47E8-A7DA-E266182E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16557-0960-496B-9944-E37DEAF4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1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F1A2-A8CE-4933-B4FC-1C28FAC4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D5EE0-C9A6-4F9F-9B2C-9CA818182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546-2B0A-4D1D-9C95-B08BE7C4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DBB32-03A8-46B0-A048-57FFC9D1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63C9C-ABC8-4BA3-BD26-0F37C896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B56-4C8C-4911-87F2-FEEEF949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FBA6-A7EC-4259-A467-CA281E3AE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928A8-2494-418B-97B4-F926CEA5A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4A6F2-FFE1-4E7A-8608-1E1DB414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93A94-7FDD-4F68-9334-F3799793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B1644-495F-4F94-969A-D0D14FC9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8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5232-0649-4D4D-A002-B578C224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20B3-9F6F-4E8A-AAE9-26A39D008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9FCBB-3140-4E8D-AA19-55B107776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E020B-D10F-48D4-9970-3C6907DEE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D447B-5128-40C9-A03F-134575246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93DC3-783A-40A5-8B34-385DC9F6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1B3F0-6436-4E14-A069-CB47A7A2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00C97-D522-4A4F-A8A7-7BE978E1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3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C124-931B-46A4-89A6-45A66BD2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8250E-8403-4E90-9744-78F2D673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2B21B-A530-4480-826B-BEC3A9BA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AB757-07A4-4C92-BE08-826ED34E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58BC6-AC45-43EC-9DE1-32096BFA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FA7E8-EDEA-4B5F-86E1-F47C9C49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88584-1AF8-411F-A213-36EC1B08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F21E-B076-45C0-8C4D-1424F43B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D943-888A-4CF6-92EE-AAEEF3B1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79C34-F23D-47D5-B62D-273593F1A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B35B7-73ED-43D3-9193-D479A376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03289-FA3B-4B46-9037-C99C0D95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1184B-4299-4728-8C04-5458B812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05D5-A804-41CD-9686-DB7FB721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5867C-7876-419E-A4C2-63CB5192F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8257C-567B-499E-9898-1136CA496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3DC2B-D3E4-494C-A919-17607689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05B61-D568-4862-82FD-00E5D8BA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2FABE-AE20-4CC1-A064-8ED83295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1C0A1-8FBB-4916-B58E-0924BF11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25E75-105D-434D-AFCB-B01FB8146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49871-FF98-4590-BEFF-1DAD304B9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36FD-9603-4662-A63E-4DCBB3D8944C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05294-EE04-4C8D-929D-9EA3BE9EE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747E6-FC02-44AE-8676-8983D85A0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BB2A2-DB53-4392-B386-CB1816049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1F12-943E-40F3-BCB1-56DFF340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AB50-4D1C-46B7-9072-9C5BE9D5C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Breathalyzer</a:t>
            </a:r>
          </a:p>
        </p:txBody>
      </p:sp>
    </p:spTree>
    <p:extLst>
      <p:ext uri="{BB962C8B-B14F-4D97-AF65-F5344CB8AC3E}">
        <p14:creationId xmlns:p14="http://schemas.microsoft.com/office/powerpoint/2010/main" val="189102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176D-14F8-4249-8757-E43199B6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Breathalyzer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BE885-FA32-4A1E-B9F4-654569DE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030" y="4001293"/>
            <a:ext cx="10604770" cy="2175669"/>
          </a:xfrm>
        </p:spPr>
        <p:txBody>
          <a:bodyPr/>
          <a:lstStyle/>
          <a:p>
            <a:r>
              <a:rPr lang="en-US" dirty="0"/>
              <a:t>Uses an MQ-3 alcohol sensor</a:t>
            </a:r>
          </a:p>
          <a:p>
            <a:r>
              <a:rPr lang="en-US" dirty="0"/>
              <a:t>High sensitivity to alcohol that can be adjusted using a 10k pot</a:t>
            </a:r>
          </a:p>
          <a:p>
            <a:r>
              <a:rPr lang="en-US" dirty="0"/>
              <a:t>Ethanol in breath is oxidized to acetic acid and the current produced by reaction is measured to determine BAC.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44A0D-3BE6-4962-9DFE-70BB1E89F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12" y="193726"/>
            <a:ext cx="4762500" cy="338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5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DFF4-06D0-4966-9268-2ADF633C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D5B6-BB2F-41E4-A2A8-BA824E9DD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Breathalyzer running on an Arduino Uno</a:t>
            </a:r>
          </a:p>
          <a:p>
            <a:r>
              <a:rPr lang="en-US" dirty="0"/>
              <a:t>Utilizes push button to decide when to read from the sensor</a:t>
            </a:r>
          </a:p>
          <a:p>
            <a:r>
              <a:rPr lang="en-US" dirty="0"/>
              <a:t>Stored in an asthma inhaler with an </a:t>
            </a:r>
            <a:r>
              <a:rPr lang="en-US" dirty="0" err="1"/>
              <a:t>lcd</a:t>
            </a:r>
            <a:r>
              <a:rPr lang="en-US" dirty="0"/>
              <a:t> display that prints the BAC Value</a:t>
            </a:r>
          </a:p>
        </p:txBody>
      </p:sp>
    </p:spTree>
    <p:extLst>
      <p:ext uri="{BB962C8B-B14F-4D97-AF65-F5344CB8AC3E}">
        <p14:creationId xmlns:p14="http://schemas.microsoft.com/office/powerpoint/2010/main" val="312896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443E-B9D8-4945-ABD6-31932E4A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A2EE-28B9-46D9-8D05-98375C916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MQ-3 gas sensor uses a tin dioxide and aluminum plate. Ethanol is breathed into the sensor and converted to acetic acid. The Acetic Acid acts as a buffer between the two plate and allows for the transmission of a current.</a:t>
            </a:r>
          </a:p>
          <a:p>
            <a:r>
              <a:rPr lang="en-US" dirty="0"/>
              <a:t>The more ethanol, the more current. The reading of the current is used to determine blood alcohol content(BAC).</a:t>
            </a:r>
          </a:p>
        </p:txBody>
      </p:sp>
    </p:spTree>
    <p:extLst>
      <p:ext uri="{BB962C8B-B14F-4D97-AF65-F5344CB8AC3E}">
        <p14:creationId xmlns:p14="http://schemas.microsoft.com/office/powerpoint/2010/main" val="258149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44A3-9FD9-4BAA-ADEE-162C241A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097B-11BF-4F69-B38A-E331E481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Decided on general design</a:t>
            </a:r>
          </a:p>
          <a:p>
            <a:r>
              <a:rPr lang="en-US" dirty="0"/>
              <a:t>Implemented this design and developed case to hold breathalyzer</a:t>
            </a:r>
          </a:p>
          <a:p>
            <a:r>
              <a:rPr lang="en-US" dirty="0"/>
              <a:t>Currently working on calibrating breathalyzer and debugging</a:t>
            </a:r>
          </a:p>
        </p:txBody>
      </p:sp>
    </p:spTree>
    <p:extLst>
      <p:ext uri="{BB962C8B-B14F-4D97-AF65-F5344CB8AC3E}">
        <p14:creationId xmlns:p14="http://schemas.microsoft.com/office/powerpoint/2010/main" val="114090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1016-977E-4081-9A60-CCCDA8D3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FEF1-B2EF-4D89-B577-30436038C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Moisture in breath can also affect the sensor. This will be dealt with by instructing the user to breathe on the sensor from a distance of several inches instead of pressing the mouth against it.</a:t>
            </a:r>
          </a:p>
          <a:p>
            <a:r>
              <a:rPr lang="en-US" dirty="0"/>
              <a:t>The sensor is difficult to calibrate with the information in the data sheet. Currently the sensor will be calibrated with the help of functioning police breathalyzer.</a:t>
            </a:r>
          </a:p>
          <a:p>
            <a:r>
              <a:rPr lang="en-US" dirty="0"/>
              <a:t>The MQ-3 sensor uses a heater next to the electrode which provides “necessary conditions” for working components. There is a risk that enough time will not be given for the warmup as the datasheet does not provide a warmup time or temperature.</a:t>
            </a:r>
          </a:p>
        </p:txBody>
      </p:sp>
    </p:spTree>
    <p:extLst>
      <p:ext uri="{BB962C8B-B14F-4D97-AF65-F5344CB8AC3E}">
        <p14:creationId xmlns:p14="http://schemas.microsoft.com/office/powerpoint/2010/main" val="304422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617A-0DDF-43E5-9358-1F2C8981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Role/Responsibilities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FEF17-744C-4D4E-A12F-C2F1D136B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  <a:p>
            <a:r>
              <a:rPr lang="en-US" dirty="0"/>
              <a:t>Chris</a:t>
            </a:r>
          </a:p>
          <a:p>
            <a:r>
              <a:rPr lang="en-US" dirty="0"/>
              <a:t>Josh</a:t>
            </a:r>
          </a:p>
          <a:p>
            <a:r>
              <a:rPr lang="en-US" dirty="0"/>
              <a:t>Taylor</a:t>
            </a:r>
          </a:p>
          <a:p>
            <a:r>
              <a:rPr lang="en-US" dirty="0"/>
              <a:t>Drew</a:t>
            </a:r>
          </a:p>
          <a:p>
            <a:r>
              <a:rPr lang="en-US"/>
              <a:t>Serin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 8</vt:lpstr>
      <vt:lpstr>Breathalyzer</vt:lpstr>
      <vt:lpstr>Design</vt:lpstr>
      <vt:lpstr>General Concept</vt:lpstr>
      <vt:lpstr>Milestones</vt:lpstr>
      <vt:lpstr>Potential Risks</vt:lpstr>
      <vt:lpstr>Individual Role/Responsibilities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</dc:title>
  <dc:creator>jordan vaughn</dc:creator>
  <cp:lastModifiedBy>jordan vaughn</cp:lastModifiedBy>
  <cp:revision>8</cp:revision>
  <dcterms:created xsi:type="dcterms:W3CDTF">2017-10-04T21:26:27Z</dcterms:created>
  <dcterms:modified xsi:type="dcterms:W3CDTF">2017-10-16T20:27:58Z</dcterms:modified>
</cp:coreProperties>
</file>