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85" r:id="rId4"/>
    <p:sldId id="268" r:id="rId5"/>
    <p:sldId id="269" r:id="rId6"/>
    <p:sldId id="270" r:id="rId7"/>
    <p:sldId id="280" r:id="rId8"/>
    <p:sldId id="286" r:id="rId9"/>
    <p:sldId id="272" r:id="rId10"/>
    <p:sldId id="273" r:id="rId11"/>
    <p:sldId id="274" r:id="rId12"/>
    <p:sldId id="282" r:id="rId13"/>
    <p:sldId id="287" r:id="rId14"/>
    <p:sldId id="276" r:id="rId15"/>
    <p:sldId id="277" r:id="rId16"/>
    <p:sldId id="278" r:id="rId17"/>
    <p:sldId id="283" r:id="rId18"/>
    <p:sldId id="288" r:id="rId19"/>
    <p:sldId id="258" r:id="rId20"/>
    <p:sldId id="259" r:id="rId21"/>
    <p:sldId id="262" r:id="rId22"/>
    <p:sldId id="261" r:id="rId23"/>
    <p:sldId id="281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713" y="2404531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MMBJ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E-Commerce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0637" y="437126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Presenter: John, </a:t>
            </a:r>
            <a:r>
              <a:rPr lang="en-US" sz="2000" dirty="0" err="1" smtClean="0"/>
              <a:t>Megha</a:t>
            </a:r>
            <a:r>
              <a:rPr lang="en-US" sz="2000" dirty="0" smtClean="0"/>
              <a:t>, Brian and Mahmood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88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277" y="406400"/>
            <a:ext cx="8596668" cy="687754"/>
          </a:xfrm>
        </p:spPr>
        <p:txBody>
          <a:bodyPr/>
          <a:lstStyle/>
          <a:p>
            <a:pPr algn="ctr"/>
            <a:r>
              <a:rPr lang="en-US" dirty="0" smtClean="0"/>
              <a:t>www.godaddy.com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1219200"/>
            <a:ext cx="7932615" cy="50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949" y="625231"/>
            <a:ext cx="8596668" cy="789354"/>
          </a:xfrm>
        </p:spPr>
        <p:txBody>
          <a:bodyPr/>
          <a:lstStyle/>
          <a:p>
            <a:pPr algn="ctr"/>
            <a:r>
              <a:rPr lang="en-US" dirty="0" smtClean="0"/>
              <a:t>www.namecheap.com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3" y="1539632"/>
            <a:ext cx="8886092" cy="48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11" y="398585"/>
            <a:ext cx="8596668" cy="742462"/>
          </a:xfrm>
        </p:spPr>
        <p:txBody>
          <a:bodyPr/>
          <a:lstStyle/>
          <a:p>
            <a:pPr algn="ctr"/>
            <a:r>
              <a:rPr lang="en-US" dirty="0" smtClean="0"/>
              <a:t>Web Hosting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091424"/>
              </p:ext>
            </p:extLst>
          </p:nvPr>
        </p:nvGraphicFramePr>
        <p:xfrm>
          <a:off x="849803" y="1617785"/>
          <a:ext cx="10670072" cy="389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27"/>
                <a:gridCol w="1164891"/>
                <a:gridCol w="1333759"/>
                <a:gridCol w="1333759"/>
                <a:gridCol w="1333759"/>
                <a:gridCol w="1333759"/>
                <a:gridCol w="1333759"/>
                <a:gridCol w="1333759"/>
              </a:tblGrid>
              <a:tr h="8255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Providers/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 addresses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Websites</a:t>
                      </a:r>
                      <a:endParaRPr lang="en-US" dirty="0"/>
                    </a:p>
                  </a:txBody>
                  <a:tcPr/>
                </a:tc>
              </a:tr>
              <a:tr h="13300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aplus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$ 29.99 /month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 + 5 GB email box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102308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godaddy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$ 8.49 /month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free with annual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1615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namecheap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$ 22.48 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GB RAID 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</a:t>
                      </a: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0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350" y="2485292"/>
            <a:ext cx="8596668" cy="1141046"/>
          </a:xfrm>
        </p:spPr>
        <p:txBody>
          <a:bodyPr/>
          <a:lstStyle/>
          <a:p>
            <a:pPr algn="ctr"/>
            <a:r>
              <a:rPr lang="en-US" dirty="0" smtClean="0"/>
              <a:t>PAYMENT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549" y="359508"/>
            <a:ext cx="6614420" cy="66430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www.authorize.net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957" y="1023816"/>
            <a:ext cx="361950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532" y="804984"/>
            <a:ext cx="8596668" cy="765908"/>
          </a:xfrm>
        </p:spPr>
        <p:txBody>
          <a:bodyPr/>
          <a:lstStyle/>
          <a:p>
            <a:pPr algn="ctr"/>
            <a:r>
              <a:rPr lang="en-US" dirty="0" smtClean="0"/>
              <a:t>Sage Pay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12" y="1813169"/>
            <a:ext cx="6963508" cy="42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656492"/>
            <a:ext cx="7260492" cy="50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949" y="593969"/>
            <a:ext cx="8596668" cy="687754"/>
          </a:xfrm>
        </p:spPr>
        <p:txBody>
          <a:bodyPr/>
          <a:lstStyle/>
          <a:p>
            <a:pPr algn="ctr"/>
            <a:r>
              <a:rPr lang="en-US" dirty="0" smtClean="0"/>
              <a:t>Payment </a:t>
            </a:r>
            <a:r>
              <a:rPr lang="en-US" dirty="0" smtClean="0"/>
              <a:t>Services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82441"/>
              </p:ext>
            </p:extLst>
          </p:nvPr>
        </p:nvGraphicFramePr>
        <p:xfrm>
          <a:off x="1813173" y="1962312"/>
          <a:ext cx="9315936" cy="295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35"/>
                <a:gridCol w="864161"/>
                <a:gridCol w="1464824"/>
                <a:gridCol w="1196872"/>
                <a:gridCol w="1475989"/>
                <a:gridCol w="1438031"/>
                <a:gridCol w="1078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Criteria/</a:t>
                      </a:r>
                    </a:p>
                    <a:p>
                      <a:pPr algn="ctr"/>
                      <a:r>
                        <a:rPr lang="en-US" dirty="0" smtClean="0"/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 of Use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Support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5151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Authorize.net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8.5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Dwolla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7.1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454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Sage pay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7.9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Paypal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Payments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Pro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5.9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350" y="2485292"/>
            <a:ext cx="8596668" cy="1141046"/>
          </a:xfrm>
        </p:spPr>
        <p:txBody>
          <a:bodyPr/>
          <a:lstStyle/>
          <a:p>
            <a:pPr algn="ctr"/>
            <a:r>
              <a:rPr lang="en-US" dirty="0" smtClean="0"/>
              <a:t>MERCHANT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0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888" y="2336800"/>
            <a:ext cx="8169682" cy="3872524"/>
          </a:xfrm>
          <a:prstGeom prst="rect">
            <a:avLst/>
          </a:prstGeom>
        </p:spPr>
      </p:pic>
      <p:pic>
        <p:nvPicPr>
          <p:cNvPr id="1036" name="Picture 12" descr="TD Canada Tr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88" y="1585314"/>
            <a:ext cx="19335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Points to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Web Site Development</a:t>
            </a:r>
          </a:p>
          <a:p>
            <a:r>
              <a:rPr lang="en-US" sz="2400" dirty="0" smtClean="0"/>
              <a:t>Web Hosting Services</a:t>
            </a:r>
          </a:p>
          <a:p>
            <a:r>
              <a:rPr lang="en-US" sz="2400" dirty="0" smtClean="0"/>
              <a:t>Payment Systems</a:t>
            </a:r>
          </a:p>
          <a:p>
            <a:r>
              <a:rPr lang="en-US" sz="2400" dirty="0" smtClean="0"/>
              <a:t>Merchant Accounts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9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897" y="1906954"/>
            <a:ext cx="8454121" cy="4029231"/>
          </a:xfrm>
          <a:prstGeom prst="rect">
            <a:avLst/>
          </a:prstGeom>
        </p:spPr>
      </p:pic>
      <p:pic>
        <p:nvPicPr>
          <p:cNvPr id="2050" name="Picture 2" descr="Merchant Accounts.c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7" y="854076"/>
            <a:ext cx="2190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7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31" y="898769"/>
            <a:ext cx="7862277" cy="47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519" y="648677"/>
            <a:ext cx="8596668" cy="750277"/>
          </a:xfrm>
        </p:spPr>
        <p:txBody>
          <a:bodyPr/>
          <a:lstStyle/>
          <a:p>
            <a:pPr algn="ctr"/>
            <a:r>
              <a:rPr lang="en-US" dirty="0" smtClean="0"/>
              <a:t>www.2checkout.com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809" t="7294" r="1415" b="2906"/>
          <a:stretch/>
        </p:blipFill>
        <p:spPr bwMode="auto">
          <a:xfrm>
            <a:off x="1820985" y="1398954"/>
            <a:ext cx="8714154" cy="49298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71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011" y="758093"/>
            <a:ext cx="8596668" cy="914400"/>
          </a:xfrm>
        </p:spPr>
        <p:txBody>
          <a:bodyPr/>
          <a:lstStyle/>
          <a:p>
            <a:pPr algn="ctr"/>
            <a:r>
              <a:rPr lang="en-US" dirty="0" smtClean="0"/>
              <a:t>Merchant Account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990846" y="1961663"/>
          <a:ext cx="7785784" cy="323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370"/>
                <a:gridCol w="1405522"/>
                <a:gridCol w="1946446"/>
                <a:gridCol w="1946446"/>
              </a:tblGrid>
              <a:tr h="7737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Criteria/</a:t>
                      </a:r>
                    </a:p>
                    <a:p>
                      <a:pPr algn="ctr"/>
                      <a:r>
                        <a:rPr lang="en-US" dirty="0" smtClean="0"/>
                        <a:t>Providers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Setup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Monthly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transaction</a:t>
                      </a:r>
                      <a:endParaRPr lang="en-US" dirty="0"/>
                    </a:p>
                  </a:txBody>
                  <a:tcPr/>
                </a:tc>
              </a:tr>
              <a:tr h="60025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 c</a:t>
                      </a:r>
                      <a:endParaRPr lang="en-US" dirty="0"/>
                    </a:p>
                  </a:txBody>
                  <a:tcPr/>
                </a:tc>
              </a:tr>
              <a:tr h="6189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Merchantaccounts.ca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$ 99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$ 39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 c</a:t>
                      </a:r>
                      <a:endParaRPr lang="en-US" dirty="0"/>
                    </a:p>
                  </a:txBody>
                  <a:tcPr/>
                </a:tc>
              </a:tr>
              <a:tr h="60025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Paypal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2.9% + 30 c</a:t>
                      </a:r>
                      <a:endParaRPr lang="en-US" dirty="0"/>
                    </a:p>
                  </a:txBody>
                  <a:tcPr/>
                </a:tc>
              </a:tr>
              <a:tr h="60025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2checkout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5.5% + 45 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7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180" y="2305538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350" y="2485292"/>
            <a:ext cx="8596668" cy="1141046"/>
          </a:xfrm>
        </p:spPr>
        <p:txBody>
          <a:bodyPr/>
          <a:lstStyle/>
          <a:p>
            <a:pPr algn="ctr"/>
            <a:r>
              <a:rPr lang="en-US" dirty="0" smtClean="0"/>
              <a:t>WEB SITE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703" y="234462"/>
            <a:ext cx="8596668" cy="804985"/>
          </a:xfrm>
        </p:spPr>
        <p:txBody>
          <a:bodyPr/>
          <a:lstStyle/>
          <a:p>
            <a:pPr algn="ctr"/>
            <a:r>
              <a:rPr lang="en-US" dirty="0" smtClean="0"/>
              <a:t>WordPress.com</a:t>
            </a:r>
            <a:endParaRPr lang="en-US" dirty="0"/>
          </a:p>
        </p:txBody>
      </p:sp>
      <p:pic>
        <p:nvPicPr>
          <p:cNvPr id="5" name="Content Placeholder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6" t="10478" r="12696" b="3431"/>
          <a:stretch/>
        </p:blipFill>
        <p:spPr bwMode="auto">
          <a:xfrm>
            <a:off x="1281724" y="1039447"/>
            <a:ext cx="9167446" cy="5408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19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458" y="195384"/>
            <a:ext cx="8596668" cy="703385"/>
          </a:xfrm>
        </p:spPr>
        <p:txBody>
          <a:bodyPr/>
          <a:lstStyle/>
          <a:p>
            <a:pPr algn="ctr"/>
            <a:r>
              <a:rPr lang="en-US" dirty="0" smtClean="0"/>
              <a:t>Drupal</a:t>
            </a:r>
            <a:endParaRPr lang="en-US" dirty="0"/>
          </a:p>
        </p:txBody>
      </p:sp>
      <p:pic>
        <p:nvPicPr>
          <p:cNvPr id="4" name="Content Placeholder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t="10114" r="8543" b="3743"/>
          <a:stretch/>
        </p:blipFill>
        <p:spPr bwMode="auto">
          <a:xfrm>
            <a:off x="1117600" y="1031630"/>
            <a:ext cx="9519138" cy="5197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45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559" y="250093"/>
            <a:ext cx="8596668" cy="734646"/>
          </a:xfrm>
        </p:spPr>
        <p:txBody>
          <a:bodyPr/>
          <a:lstStyle/>
          <a:p>
            <a:pPr algn="ctr"/>
            <a:r>
              <a:rPr lang="en-US" dirty="0" smtClean="0"/>
              <a:t>Joomla</a:t>
            </a:r>
            <a:endParaRPr lang="en-US" dirty="0"/>
          </a:p>
        </p:txBody>
      </p:sp>
      <p:pic>
        <p:nvPicPr>
          <p:cNvPr id="4" name="Content Placeholder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2" t="10835" b="3070"/>
          <a:stretch/>
        </p:blipFill>
        <p:spPr bwMode="auto">
          <a:xfrm>
            <a:off x="1133231" y="1164492"/>
            <a:ext cx="9245600" cy="50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011" y="601785"/>
            <a:ext cx="8596668" cy="898769"/>
          </a:xfrm>
        </p:spPr>
        <p:txBody>
          <a:bodyPr/>
          <a:lstStyle/>
          <a:p>
            <a:pPr algn="ctr"/>
            <a:r>
              <a:rPr lang="en-US" dirty="0" smtClean="0"/>
              <a:t>Website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7859" y="1688125"/>
          <a:ext cx="10193340" cy="351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890"/>
                <a:gridCol w="1698890"/>
                <a:gridCol w="1698890"/>
                <a:gridCol w="1954886"/>
                <a:gridCol w="1442894"/>
                <a:gridCol w="1698890"/>
              </a:tblGrid>
              <a:tr h="9065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Criteria/</a:t>
                      </a:r>
                    </a:p>
                    <a:p>
                      <a:pPr algn="ctr"/>
                      <a:r>
                        <a:rPr lang="en-US" dirty="0" smtClean="0"/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</a:p>
                    <a:p>
                      <a:pPr algn="ctr"/>
                      <a:r>
                        <a:rPr lang="en-US" dirty="0" smtClean="0"/>
                        <a:t>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Developing</a:t>
                      </a:r>
                      <a:r>
                        <a:rPr lang="en-US" baseline="0" dirty="0" smtClean="0"/>
                        <a:t> time (30%)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Implementation difficulty</a:t>
                      </a:r>
                    </a:p>
                    <a:p>
                      <a:pPr algn="ctr"/>
                      <a:r>
                        <a:rPr lang="en-US" dirty="0" smtClean="0"/>
                        <a:t>(20%)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of complexity</a:t>
                      </a:r>
                    </a:p>
                    <a:p>
                      <a:pPr algn="ctr"/>
                      <a:r>
                        <a:rPr lang="en-US" dirty="0" smtClean="0"/>
                        <a:t>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Weightage average</a:t>
                      </a:r>
                      <a:endParaRPr lang="en-US" dirty="0"/>
                    </a:p>
                  </a:txBody>
                  <a:tcPr/>
                </a:tc>
              </a:tr>
              <a:tr h="6496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Self built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2.8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64968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Wordpress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8.2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6496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Drupal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6.3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6496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Joomla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7.7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7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350" y="2485292"/>
            <a:ext cx="8596668" cy="1141046"/>
          </a:xfrm>
        </p:spPr>
        <p:txBody>
          <a:bodyPr/>
          <a:lstStyle/>
          <a:p>
            <a:pPr algn="ctr"/>
            <a:r>
              <a:rPr lang="en-US" dirty="0" smtClean="0"/>
              <a:t>WEB HOSTING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611" y="242277"/>
            <a:ext cx="8596668" cy="143021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  www.aplus.net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4523" t="39699" r="25359" b="28570"/>
          <a:stretch/>
        </p:blipFill>
        <p:spPr bwMode="auto">
          <a:xfrm>
            <a:off x="716940" y="1484923"/>
            <a:ext cx="9779122" cy="38813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2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266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MMBJ E-Commerce presentation</vt:lpstr>
      <vt:lpstr>Points to Discuss</vt:lpstr>
      <vt:lpstr>WEB SITE DEVELOPMENT</vt:lpstr>
      <vt:lpstr>WordPress.com</vt:lpstr>
      <vt:lpstr>Drupal</vt:lpstr>
      <vt:lpstr>Joomla</vt:lpstr>
      <vt:lpstr>Website development</vt:lpstr>
      <vt:lpstr>WEB HOSTING SERVICES</vt:lpstr>
      <vt:lpstr>   www.aplus.net</vt:lpstr>
      <vt:lpstr>www.godaddy.com</vt:lpstr>
      <vt:lpstr>www.namecheap.com</vt:lpstr>
      <vt:lpstr>Web Hosting</vt:lpstr>
      <vt:lpstr>PAYMENT SERVICES</vt:lpstr>
      <vt:lpstr>www.authorize.net</vt:lpstr>
      <vt:lpstr>Sage Pay</vt:lpstr>
      <vt:lpstr>PowerPoint Presentation</vt:lpstr>
      <vt:lpstr>Payment Services</vt:lpstr>
      <vt:lpstr>MERCHANT ACCOUNTS</vt:lpstr>
      <vt:lpstr>PowerPoint Presentation</vt:lpstr>
      <vt:lpstr>PowerPoint Presentation</vt:lpstr>
      <vt:lpstr>PowerPoint Presentation</vt:lpstr>
      <vt:lpstr>www.2checkout.com</vt:lpstr>
      <vt:lpstr>Merchant Account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OOSD mini presentation</dc:title>
  <dc:creator>Mahmood Qureshi</dc:creator>
  <cp:lastModifiedBy>Mahmood Qureshi</cp:lastModifiedBy>
  <cp:revision>49</cp:revision>
  <dcterms:created xsi:type="dcterms:W3CDTF">2014-11-18T19:26:23Z</dcterms:created>
  <dcterms:modified xsi:type="dcterms:W3CDTF">2014-11-19T20:27:38Z</dcterms:modified>
</cp:coreProperties>
</file>