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322" r:id="rId2"/>
    <p:sldId id="257" r:id="rId3"/>
    <p:sldId id="332" r:id="rId4"/>
    <p:sldId id="333" r:id="rId5"/>
    <p:sldId id="334" r:id="rId6"/>
    <p:sldId id="338" r:id="rId7"/>
    <p:sldId id="350" r:id="rId8"/>
    <p:sldId id="344" r:id="rId9"/>
    <p:sldId id="348" r:id="rId10"/>
    <p:sldId id="337" r:id="rId11"/>
    <p:sldId id="335" r:id="rId12"/>
    <p:sldId id="349" r:id="rId13"/>
    <p:sldId id="336" r:id="rId14"/>
    <p:sldId id="32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4C3"/>
    <a:srgbClr val="F2F2F2"/>
    <a:srgbClr val="2F73C1"/>
    <a:srgbClr val="4F81BD"/>
    <a:srgbClr val="009AD0"/>
    <a:srgbClr val="7030A0"/>
    <a:srgbClr val="532476"/>
    <a:srgbClr val="5F2987"/>
    <a:srgbClr val="0DC3A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67" autoAdjust="0"/>
    <p:restoredTop sz="99203" autoAdjust="0"/>
  </p:normalViewPr>
  <p:slideViewPr>
    <p:cSldViewPr>
      <p:cViewPr varScale="1">
        <p:scale>
          <a:sx n="41" d="100"/>
          <a:sy n="41" d="100"/>
        </p:scale>
        <p:origin x="926" y="43"/>
      </p:cViewPr>
      <p:guideLst>
        <p:guide orient="horz" pos="2160"/>
        <p:guide pos="2880"/>
      </p:guideLst>
    </p:cSldViewPr>
  </p:slideViewPr>
  <p:notesTextViewPr>
    <p:cViewPr>
      <p:scale>
        <a:sx n="1" d="1"/>
        <a:sy n="1" d="1"/>
      </p:scale>
      <p:origin x="0" y="0"/>
    </p:cViewPr>
  </p:notesTextViewPr>
  <p:sorterViewPr>
    <p:cViewPr>
      <p:scale>
        <a:sx n="55" d="100"/>
        <a:sy n="5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D0FC4-79A4-4CD6-9D21-6D2AFDDF42EC}" type="datetimeFigureOut">
              <a:rPr lang="en-JM" smtClean="0"/>
              <a:t>20/11/2014</a:t>
            </a:fld>
            <a:endParaRPr lang="en-JM"/>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JM"/>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JM"/>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A829E4-7B8F-48ED-BCF8-1C0A3C644052}" type="slidenum">
              <a:rPr lang="en-JM" smtClean="0"/>
              <a:t>‹#›</a:t>
            </a:fld>
            <a:endParaRPr lang="en-JM"/>
          </a:p>
        </p:txBody>
      </p:sp>
    </p:spTree>
    <p:extLst>
      <p:ext uri="{BB962C8B-B14F-4D97-AF65-F5344CB8AC3E}">
        <p14:creationId xmlns:p14="http://schemas.microsoft.com/office/powerpoint/2010/main" val="48703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906" y="0"/>
            <a:ext cx="915290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dirty="0">
              <a:solidFill>
                <a:srgbClr val="F34F57"/>
              </a:solidFill>
            </a:endParaRPr>
          </a:p>
        </p:txBody>
      </p:sp>
      <p:sp>
        <p:nvSpPr>
          <p:cNvPr id="2" name="Title 1"/>
          <p:cNvSpPr>
            <a:spLocks noGrp="1"/>
          </p:cNvSpPr>
          <p:nvPr>
            <p:ph type="ctrTitle"/>
          </p:nvPr>
        </p:nvSpPr>
        <p:spPr>
          <a:xfrm>
            <a:off x="685800" y="1498601"/>
            <a:ext cx="7772400" cy="1470025"/>
          </a:xfrm>
        </p:spPr>
        <p:txBody>
          <a:bodyPr/>
          <a:lstStyle/>
          <a:p>
            <a:r>
              <a:rPr lang="en-US" smtClean="0"/>
              <a:t>Click to edit Master title style</a:t>
            </a:r>
            <a:endParaRPr lang="en-JM"/>
          </a:p>
        </p:txBody>
      </p:sp>
      <p:sp>
        <p:nvSpPr>
          <p:cNvPr id="3" name="Subtitle 2"/>
          <p:cNvSpPr>
            <a:spLocks noGrp="1"/>
          </p:cNvSpPr>
          <p:nvPr>
            <p:ph type="subTitle" idx="1"/>
          </p:nvPr>
        </p:nvSpPr>
        <p:spPr>
          <a:xfrm>
            <a:off x="1371600" y="3254376"/>
            <a:ext cx="6400800" cy="885825"/>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JM"/>
          </a:p>
        </p:txBody>
      </p:sp>
      <p:sp>
        <p:nvSpPr>
          <p:cNvPr id="4" name="Date Placeholder 3"/>
          <p:cNvSpPr>
            <a:spLocks noGrp="1"/>
          </p:cNvSpPr>
          <p:nvPr>
            <p:ph type="dt" sz="half" idx="10"/>
          </p:nvPr>
        </p:nvSpPr>
        <p:spPr/>
        <p:txBody>
          <a:bodyPr/>
          <a:lstStyle/>
          <a:p>
            <a:fld id="{C4454D4A-72BC-49F2-AD6B-19DF036FF0CE}" type="datetime1">
              <a:rPr lang="en-JM" smtClean="0"/>
              <a:t>20/11/2014</a:t>
            </a:fld>
            <a:endParaRPr lang="en-JM" dirty="0"/>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pic>
        <p:nvPicPr>
          <p:cNvPr id="9" name="Picture 8" descr="modernab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56200"/>
            <a:ext cx="9144000" cy="1701800"/>
          </a:xfrm>
          <a:prstGeom prst="rect">
            <a:avLst/>
          </a:prstGeom>
        </p:spPr>
      </p:pic>
    </p:spTree>
    <p:extLst>
      <p:ext uri="{BB962C8B-B14F-4D97-AF65-F5344CB8AC3E}">
        <p14:creationId xmlns:p14="http://schemas.microsoft.com/office/powerpoint/2010/main" val="63253359"/>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Tree>
    <p:extLst>
      <p:ext uri="{BB962C8B-B14F-4D97-AF65-F5344CB8AC3E}">
        <p14:creationId xmlns:p14="http://schemas.microsoft.com/office/powerpoint/2010/main" val="1188825639"/>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8" name="Text Placeholder 2"/>
          <p:cNvSpPr>
            <a:spLocks noGrp="1"/>
          </p:cNvSpPr>
          <p:nvPr>
            <p:ph type="body" sz="quarter" idx="33"/>
          </p:nvPr>
        </p:nvSpPr>
        <p:spPr>
          <a:xfrm>
            <a:off x="685799" y="1945640"/>
            <a:ext cx="2191265" cy="365760"/>
          </a:xfrm>
        </p:spPr>
        <p:txBody>
          <a:bodyPr>
            <a:noAutofit/>
          </a:bodyPr>
          <a:lstStyle>
            <a:lvl1pPr marL="0" indent="0">
              <a:buNone/>
              <a:defRPr sz="1400">
                <a:solidFill>
                  <a:schemeClr val="tx1">
                    <a:lumMod val="85000"/>
                    <a:lumOff val="15000"/>
                  </a:schemeClr>
                </a:solidFill>
                <a:latin typeface="+mj-lt"/>
              </a:defRPr>
            </a:lvl1pPr>
          </a:lstStyle>
          <a:p>
            <a:pPr lvl="0"/>
            <a:endParaRPr lang="en-JM" dirty="0"/>
          </a:p>
        </p:txBody>
      </p:sp>
      <p:sp>
        <p:nvSpPr>
          <p:cNvPr id="9" name="Text Placeholder 14"/>
          <p:cNvSpPr>
            <a:spLocks noGrp="1"/>
          </p:cNvSpPr>
          <p:nvPr>
            <p:ph type="body" sz="quarter" idx="34"/>
          </p:nvPr>
        </p:nvSpPr>
        <p:spPr>
          <a:xfrm>
            <a:off x="685800" y="2209800"/>
            <a:ext cx="2895600" cy="812800"/>
          </a:xfrm>
        </p:spPr>
        <p:txBody>
          <a:bodyPr>
            <a:normAutofit/>
          </a:bodyPr>
          <a:lstStyle>
            <a:lvl1pPr marL="0" indent="0">
              <a:buFontTx/>
              <a:buNone/>
              <a:defRPr sz="1300">
                <a:solidFill>
                  <a:schemeClr val="tx1">
                    <a:lumMod val="85000"/>
                    <a:lumOff val="1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0" name="Text Placeholder 2"/>
          <p:cNvSpPr>
            <a:spLocks noGrp="1"/>
          </p:cNvSpPr>
          <p:nvPr>
            <p:ph type="body" sz="quarter" idx="35"/>
          </p:nvPr>
        </p:nvSpPr>
        <p:spPr>
          <a:xfrm>
            <a:off x="685799" y="3368040"/>
            <a:ext cx="2191265" cy="365760"/>
          </a:xfrm>
        </p:spPr>
        <p:txBody>
          <a:bodyPr>
            <a:noAutofit/>
          </a:bodyPr>
          <a:lstStyle>
            <a:lvl1pPr marL="0" indent="0">
              <a:buNone/>
              <a:defRPr sz="1400">
                <a:solidFill>
                  <a:schemeClr val="tx1">
                    <a:lumMod val="85000"/>
                    <a:lumOff val="15000"/>
                  </a:schemeClr>
                </a:solidFill>
                <a:latin typeface="+mj-lt"/>
              </a:defRPr>
            </a:lvl1pPr>
          </a:lstStyle>
          <a:p>
            <a:pPr lvl="0"/>
            <a:endParaRPr lang="en-JM" dirty="0"/>
          </a:p>
        </p:txBody>
      </p:sp>
      <p:sp>
        <p:nvSpPr>
          <p:cNvPr id="11" name="Text Placeholder 14"/>
          <p:cNvSpPr>
            <a:spLocks noGrp="1"/>
          </p:cNvSpPr>
          <p:nvPr>
            <p:ph type="body" sz="quarter" idx="36"/>
          </p:nvPr>
        </p:nvSpPr>
        <p:spPr>
          <a:xfrm>
            <a:off x="685800" y="3632200"/>
            <a:ext cx="2895600" cy="812800"/>
          </a:xfrm>
        </p:spPr>
        <p:txBody>
          <a:bodyPr>
            <a:normAutofit/>
          </a:bodyPr>
          <a:lstStyle>
            <a:lvl1pPr marL="0" indent="0">
              <a:buFontTx/>
              <a:buNone/>
              <a:defRPr sz="1300">
                <a:solidFill>
                  <a:schemeClr val="tx1">
                    <a:lumMod val="85000"/>
                    <a:lumOff val="1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2" name="Text Placeholder 2"/>
          <p:cNvSpPr>
            <a:spLocks noGrp="1"/>
          </p:cNvSpPr>
          <p:nvPr>
            <p:ph type="body" sz="quarter" idx="37"/>
          </p:nvPr>
        </p:nvSpPr>
        <p:spPr>
          <a:xfrm>
            <a:off x="685799" y="4790440"/>
            <a:ext cx="2191265" cy="365760"/>
          </a:xfrm>
        </p:spPr>
        <p:txBody>
          <a:bodyPr>
            <a:noAutofit/>
          </a:bodyPr>
          <a:lstStyle>
            <a:lvl1pPr marL="0" indent="0">
              <a:buNone/>
              <a:defRPr sz="1400">
                <a:solidFill>
                  <a:schemeClr val="tx1">
                    <a:lumMod val="85000"/>
                    <a:lumOff val="15000"/>
                  </a:schemeClr>
                </a:solidFill>
                <a:latin typeface="+mj-lt"/>
              </a:defRPr>
            </a:lvl1pPr>
          </a:lstStyle>
          <a:p>
            <a:pPr lvl="0"/>
            <a:endParaRPr lang="en-JM" dirty="0"/>
          </a:p>
        </p:txBody>
      </p:sp>
      <p:sp>
        <p:nvSpPr>
          <p:cNvPr id="13" name="Text Placeholder 14"/>
          <p:cNvSpPr>
            <a:spLocks noGrp="1"/>
          </p:cNvSpPr>
          <p:nvPr>
            <p:ph type="body" sz="quarter" idx="38"/>
          </p:nvPr>
        </p:nvSpPr>
        <p:spPr>
          <a:xfrm>
            <a:off x="685800" y="5054600"/>
            <a:ext cx="2895600" cy="812800"/>
          </a:xfrm>
        </p:spPr>
        <p:txBody>
          <a:bodyPr>
            <a:normAutofit/>
          </a:bodyPr>
          <a:lstStyle>
            <a:lvl1pPr marL="0" indent="0">
              <a:buFontTx/>
              <a:buNone/>
              <a:defRPr sz="1300">
                <a:solidFill>
                  <a:schemeClr val="tx1">
                    <a:lumMod val="85000"/>
                    <a:lumOff val="1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Tree>
    <p:extLst>
      <p:ext uri="{BB962C8B-B14F-4D97-AF65-F5344CB8AC3E}">
        <p14:creationId xmlns:p14="http://schemas.microsoft.com/office/powerpoint/2010/main" val="1424369850"/>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cxnSp>
        <p:nvCxnSpPr>
          <p:cNvPr id="11" name="Straight Connector 10"/>
          <p:cNvCxnSpPr/>
          <p:nvPr userDrawn="1"/>
        </p:nvCxnSpPr>
        <p:spPr>
          <a:xfrm>
            <a:off x="6522865" y="3443816"/>
            <a:ext cx="0" cy="1219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Picture Placeholder 16"/>
          <p:cNvSpPr>
            <a:spLocks noGrp="1"/>
          </p:cNvSpPr>
          <p:nvPr>
            <p:ph type="pic" sz="quarter" idx="59"/>
          </p:nvPr>
        </p:nvSpPr>
        <p:spPr>
          <a:xfrm>
            <a:off x="685801" y="2006600"/>
            <a:ext cx="3330575" cy="3266016"/>
          </a:xfrm>
        </p:spPr>
        <p:txBody>
          <a:bodyPr/>
          <a:lstStyle/>
          <a:p>
            <a:endParaRPr lang="en-JM"/>
          </a:p>
        </p:txBody>
      </p:sp>
      <p:sp>
        <p:nvSpPr>
          <p:cNvPr id="19" name="Text Placeholder 18"/>
          <p:cNvSpPr>
            <a:spLocks noGrp="1"/>
          </p:cNvSpPr>
          <p:nvPr>
            <p:ph type="body" sz="quarter" idx="60"/>
          </p:nvPr>
        </p:nvSpPr>
        <p:spPr>
          <a:xfrm>
            <a:off x="4306888" y="2021416"/>
            <a:ext cx="4227512" cy="914400"/>
          </a:xfrm>
        </p:spPr>
        <p:txBody>
          <a:bodyPr>
            <a:noAutofit/>
          </a:bodyPr>
          <a:lstStyle>
            <a:lvl1pPr marL="0" indent="0">
              <a:buFontTx/>
              <a:buNone/>
              <a:defRPr sz="1100"/>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21" name="Text Placeholder 18"/>
          <p:cNvSpPr>
            <a:spLocks noGrp="1"/>
          </p:cNvSpPr>
          <p:nvPr>
            <p:ph type="body" sz="quarter" idx="61"/>
          </p:nvPr>
        </p:nvSpPr>
        <p:spPr>
          <a:xfrm>
            <a:off x="4307320" y="3139016"/>
            <a:ext cx="2093480" cy="1198880"/>
          </a:xfrm>
        </p:spPr>
        <p:txBody>
          <a:bodyPr>
            <a:noAutofit/>
          </a:bodyPr>
          <a:lstStyle>
            <a:lvl1pPr marL="0" indent="0">
              <a:buFontTx/>
              <a:buNone/>
              <a:defRPr sz="1100"/>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22" name="Text Placeholder 18"/>
          <p:cNvSpPr>
            <a:spLocks noGrp="1"/>
          </p:cNvSpPr>
          <p:nvPr>
            <p:ph type="body" sz="quarter" idx="62"/>
          </p:nvPr>
        </p:nvSpPr>
        <p:spPr>
          <a:xfrm>
            <a:off x="6669520" y="3139016"/>
            <a:ext cx="2093480" cy="1198880"/>
          </a:xfrm>
        </p:spPr>
        <p:txBody>
          <a:bodyPr>
            <a:noAutofit/>
          </a:bodyPr>
          <a:lstStyle>
            <a:lvl1pPr marL="0" indent="0">
              <a:buFontTx/>
              <a:buNone/>
              <a:defRPr sz="1100"/>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23" name="Text Placeholder 18"/>
          <p:cNvSpPr>
            <a:spLocks noGrp="1"/>
          </p:cNvSpPr>
          <p:nvPr>
            <p:ph type="body" sz="quarter" idx="63"/>
          </p:nvPr>
        </p:nvSpPr>
        <p:spPr>
          <a:xfrm>
            <a:off x="4732770" y="4459816"/>
            <a:ext cx="1668030" cy="812800"/>
          </a:xfrm>
        </p:spPr>
        <p:txBody>
          <a:bodyPr>
            <a:noAutofit/>
          </a:bodyPr>
          <a:lstStyle>
            <a:lvl1pPr marL="0" indent="0">
              <a:buFontTx/>
              <a:buNone/>
              <a:defRPr sz="1100"/>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Tree>
    <p:extLst>
      <p:ext uri="{BB962C8B-B14F-4D97-AF65-F5344CB8AC3E}">
        <p14:creationId xmlns:p14="http://schemas.microsoft.com/office/powerpoint/2010/main" val="3244115079"/>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7" name="Picture Placeholder 3"/>
          <p:cNvSpPr>
            <a:spLocks noGrp="1"/>
          </p:cNvSpPr>
          <p:nvPr>
            <p:ph type="pic" sz="quarter" idx="56"/>
          </p:nvPr>
        </p:nvSpPr>
        <p:spPr>
          <a:xfrm>
            <a:off x="762000" y="1803400"/>
            <a:ext cx="2133600" cy="1828800"/>
          </a:xfrm>
        </p:spPr>
        <p:txBody>
          <a:bodyPr>
            <a:normAutofit/>
          </a:bodyPr>
          <a:lstStyle>
            <a:lvl1pPr marL="0" indent="0">
              <a:buFontTx/>
              <a:buNone/>
              <a:defRPr sz="1400">
                <a:solidFill>
                  <a:schemeClr val="bg1">
                    <a:lumMod val="75000"/>
                  </a:schemeClr>
                </a:solidFill>
              </a:defRPr>
            </a:lvl1pPr>
          </a:lstStyle>
          <a:p>
            <a:endParaRPr lang="en-JM"/>
          </a:p>
        </p:txBody>
      </p:sp>
      <p:sp>
        <p:nvSpPr>
          <p:cNvPr id="8" name="Picture Placeholder 3"/>
          <p:cNvSpPr>
            <a:spLocks noGrp="1"/>
          </p:cNvSpPr>
          <p:nvPr>
            <p:ph type="pic" sz="quarter" idx="57"/>
          </p:nvPr>
        </p:nvSpPr>
        <p:spPr>
          <a:xfrm>
            <a:off x="2989262" y="1803400"/>
            <a:ext cx="2133600" cy="1828800"/>
          </a:xfrm>
        </p:spPr>
        <p:txBody>
          <a:bodyPr>
            <a:normAutofit/>
          </a:bodyPr>
          <a:lstStyle>
            <a:lvl1pPr marL="0" indent="0">
              <a:buFontTx/>
              <a:buNone/>
              <a:defRPr sz="1400">
                <a:solidFill>
                  <a:schemeClr val="bg1">
                    <a:lumMod val="75000"/>
                  </a:schemeClr>
                </a:solidFill>
              </a:defRPr>
            </a:lvl1pPr>
          </a:lstStyle>
          <a:p>
            <a:endParaRPr lang="en-JM"/>
          </a:p>
        </p:txBody>
      </p:sp>
      <p:sp>
        <p:nvSpPr>
          <p:cNvPr id="9" name="Picture Placeholder 3"/>
          <p:cNvSpPr>
            <a:spLocks noGrp="1"/>
          </p:cNvSpPr>
          <p:nvPr>
            <p:ph type="pic" sz="quarter" idx="58"/>
          </p:nvPr>
        </p:nvSpPr>
        <p:spPr>
          <a:xfrm>
            <a:off x="762000" y="3733800"/>
            <a:ext cx="2133600" cy="1828800"/>
          </a:xfrm>
        </p:spPr>
        <p:txBody>
          <a:bodyPr>
            <a:normAutofit/>
          </a:bodyPr>
          <a:lstStyle>
            <a:lvl1pPr marL="0" indent="0">
              <a:buFontTx/>
              <a:buNone/>
              <a:defRPr sz="1400">
                <a:solidFill>
                  <a:schemeClr val="bg1">
                    <a:lumMod val="75000"/>
                  </a:schemeClr>
                </a:solidFill>
              </a:defRPr>
            </a:lvl1pPr>
          </a:lstStyle>
          <a:p>
            <a:endParaRPr lang="en-JM"/>
          </a:p>
        </p:txBody>
      </p:sp>
      <p:sp>
        <p:nvSpPr>
          <p:cNvPr id="10" name="Picture Placeholder 3"/>
          <p:cNvSpPr>
            <a:spLocks noGrp="1"/>
          </p:cNvSpPr>
          <p:nvPr>
            <p:ph type="pic" sz="quarter" idx="59"/>
          </p:nvPr>
        </p:nvSpPr>
        <p:spPr>
          <a:xfrm>
            <a:off x="2989262" y="3733800"/>
            <a:ext cx="2133600" cy="1828800"/>
          </a:xfrm>
        </p:spPr>
        <p:txBody>
          <a:bodyPr>
            <a:normAutofit/>
          </a:bodyPr>
          <a:lstStyle>
            <a:lvl1pPr marL="0" indent="0">
              <a:buFontTx/>
              <a:buNone/>
              <a:defRPr sz="1400">
                <a:solidFill>
                  <a:schemeClr val="bg1">
                    <a:lumMod val="75000"/>
                  </a:schemeClr>
                </a:solidFill>
              </a:defRPr>
            </a:lvl1pPr>
          </a:lstStyle>
          <a:p>
            <a:endParaRPr lang="en-JM"/>
          </a:p>
        </p:txBody>
      </p:sp>
    </p:spTree>
    <p:extLst>
      <p:ext uri="{BB962C8B-B14F-4D97-AF65-F5344CB8AC3E}">
        <p14:creationId xmlns:p14="http://schemas.microsoft.com/office/powerpoint/2010/main" val="2060513190"/>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7" name="Content Placeholder 13"/>
          <p:cNvSpPr>
            <a:spLocks noGrp="1"/>
          </p:cNvSpPr>
          <p:nvPr>
            <p:ph sz="quarter" idx="42"/>
          </p:nvPr>
        </p:nvSpPr>
        <p:spPr>
          <a:xfrm>
            <a:off x="3276600" y="2514600"/>
            <a:ext cx="2362200" cy="3048000"/>
          </a:xfrm>
        </p:spPr>
        <p:txBody>
          <a:bodyPr>
            <a:normAutofit/>
          </a:bodyPr>
          <a:lstStyle>
            <a:lvl1pPr>
              <a:buNone/>
              <a:defRPr sz="1300">
                <a:solidFill>
                  <a:schemeClr val="tx1">
                    <a:lumMod val="75000"/>
                    <a:lumOff val="25000"/>
                  </a:schemeClr>
                </a:solidFill>
                <a:latin typeface="+mn-lt"/>
              </a:defRPr>
            </a:lvl1pPr>
          </a:lstStyle>
          <a:p>
            <a:pPr lvl="0"/>
            <a:endParaRPr lang="en-JM" dirty="0"/>
          </a:p>
        </p:txBody>
      </p:sp>
      <p:sp>
        <p:nvSpPr>
          <p:cNvPr id="8" name="Content Placeholder 13"/>
          <p:cNvSpPr>
            <a:spLocks noGrp="1"/>
          </p:cNvSpPr>
          <p:nvPr>
            <p:ph sz="quarter" idx="43"/>
          </p:nvPr>
        </p:nvSpPr>
        <p:spPr>
          <a:xfrm>
            <a:off x="6172200" y="2514600"/>
            <a:ext cx="2362200" cy="3048000"/>
          </a:xfrm>
        </p:spPr>
        <p:txBody>
          <a:bodyPr>
            <a:normAutofit/>
          </a:bodyPr>
          <a:lstStyle>
            <a:lvl1pPr>
              <a:buNone/>
              <a:defRPr sz="1300">
                <a:solidFill>
                  <a:schemeClr val="tx1">
                    <a:lumMod val="75000"/>
                    <a:lumOff val="25000"/>
                  </a:schemeClr>
                </a:solidFill>
                <a:latin typeface="+mn-lt"/>
              </a:defRPr>
            </a:lvl1pPr>
          </a:lstStyle>
          <a:p>
            <a:pPr lvl="0"/>
            <a:endParaRPr lang="en-JM" dirty="0"/>
          </a:p>
        </p:txBody>
      </p:sp>
      <p:sp>
        <p:nvSpPr>
          <p:cNvPr id="9" name="Content Placeholder 38"/>
          <p:cNvSpPr>
            <a:spLocks noGrp="1"/>
          </p:cNvSpPr>
          <p:nvPr>
            <p:ph sz="quarter" idx="39"/>
          </p:nvPr>
        </p:nvSpPr>
        <p:spPr>
          <a:xfrm>
            <a:off x="3352800" y="1848104"/>
            <a:ext cx="1984248" cy="411480"/>
          </a:xfrm>
          <a:prstGeom prst="rect">
            <a:avLst/>
          </a:prstGeom>
          <a:solidFill>
            <a:srgbClr val="00B0F0"/>
          </a:solidFill>
          <a:ln>
            <a:noFill/>
          </a:ln>
        </p:spPr>
        <p:txBody>
          <a:bodyPr anchor="ctr">
            <a:noAutofit/>
          </a:bodyPr>
          <a:lstStyle>
            <a:lvl1pPr algn="l">
              <a:buNone/>
              <a:defRPr sz="1400" b="0">
                <a:solidFill>
                  <a:schemeClr val="bg1"/>
                </a:solidFill>
                <a:latin typeface="Open Sans" pitchFamily="34" charset="0"/>
                <a:ea typeface="Open Sans" pitchFamily="34" charset="0"/>
                <a:cs typeface="Open Sans" pitchFamily="34" charset="0"/>
              </a:defRPr>
            </a:lvl1pPr>
          </a:lstStyle>
          <a:p>
            <a:pPr lvl="0"/>
            <a:endParaRPr lang="en-JM" dirty="0"/>
          </a:p>
        </p:txBody>
      </p:sp>
      <p:sp>
        <p:nvSpPr>
          <p:cNvPr id="10" name="Content Placeholder 38"/>
          <p:cNvSpPr>
            <a:spLocks noGrp="1"/>
          </p:cNvSpPr>
          <p:nvPr>
            <p:ph sz="quarter" idx="60"/>
          </p:nvPr>
        </p:nvSpPr>
        <p:spPr>
          <a:xfrm>
            <a:off x="6245352" y="1845163"/>
            <a:ext cx="1984248" cy="411480"/>
          </a:xfrm>
          <a:prstGeom prst="rect">
            <a:avLst/>
          </a:prstGeom>
          <a:solidFill>
            <a:srgbClr val="00B0F0"/>
          </a:solidFill>
          <a:ln>
            <a:noFill/>
          </a:ln>
        </p:spPr>
        <p:txBody>
          <a:bodyPr anchor="ctr">
            <a:noAutofit/>
          </a:bodyPr>
          <a:lstStyle>
            <a:lvl1pPr algn="l">
              <a:buNone/>
              <a:defRPr sz="1400" b="0">
                <a:solidFill>
                  <a:schemeClr val="bg1"/>
                </a:solidFill>
                <a:latin typeface="Open Sans" pitchFamily="34" charset="0"/>
                <a:ea typeface="Open Sans" pitchFamily="34" charset="0"/>
                <a:cs typeface="Open Sans" pitchFamily="34" charset="0"/>
              </a:defRPr>
            </a:lvl1pPr>
          </a:lstStyle>
          <a:p>
            <a:pPr lvl="0"/>
            <a:endParaRPr lang="en-JM" dirty="0"/>
          </a:p>
        </p:txBody>
      </p:sp>
      <p:sp>
        <p:nvSpPr>
          <p:cNvPr id="14" name="Title Placeholder 1"/>
          <p:cNvSpPr>
            <a:spLocks noGrp="1"/>
          </p:cNvSpPr>
          <p:nvPr>
            <p:ph type="title"/>
          </p:nvPr>
        </p:nvSpPr>
        <p:spPr>
          <a:xfrm>
            <a:off x="3352800" y="558800"/>
            <a:ext cx="5334000" cy="1143000"/>
          </a:xfrm>
          <a:prstGeom prst="rect">
            <a:avLst/>
          </a:prstGeom>
        </p:spPr>
        <p:txBody>
          <a:bodyPr vert="horz" lIns="91440" tIns="45720" rIns="91440" bIns="45720" rtlCol="0" anchor="ctr">
            <a:normAutofit/>
          </a:bodyPr>
          <a:lstStyle>
            <a:lvl1pPr algn="l">
              <a:defRPr/>
            </a:lvl1pPr>
          </a:lstStyle>
          <a:p>
            <a:r>
              <a:rPr lang="en-US" dirty="0" smtClean="0"/>
              <a:t>Click to edit Master title style</a:t>
            </a:r>
            <a:endParaRPr lang="en-JM"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0" y="1219200"/>
            <a:ext cx="2168908" cy="4095750"/>
          </a:xfrm>
          <a:prstGeom prst="rect">
            <a:avLst/>
          </a:prstGeom>
        </p:spPr>
      </p:pic>
      <p:sp>
        <p:nvSpPr>
          <p:cNvPr id="16" name="Picture Placeholder 19"/>
          <p:cNvSpPr>
            <a:spLocks noGrp="1"/>
          </p:cNvSpPr>
          <p:nvPr>
            <p:ph type="pic" sz="quarter" idx="64"/>
          </p:nvPr>
        </p:nvSpPr>
        <p:spPr>
          <a:xfrm>
            <a:off x="1019180" y="1933575"/>
            <a:ext cx="1524000" cy="2667000"/>
          </a:xfrm>
        </p:spPr>
        <p:txBody>
          <a:bodyPr/>
          <a:lstStyle/>
          <a:p>
            <a:endParaRPr lang="en-JM"/>
          </a:p>
        </p:txBody>
      </p:sp>
    </p:spTree>
    <p:extLst>
      <p:ext uri="{BB962C8B-B14F-4D97-AF65-F5344CB8AC3E}">
        <p14:creationId xmlns:p14="http://schemas.microsoft.com/office/powerpoint/2010/main" val="3264043996"/>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7" name="Content Placeholder 13"/>
          <p:cNvSpPr>
            <a:spLocks noGrp="1"/>
          </p:cNvSpPr>
          <p:nvPr>
            <p:ph sz="quarter" idx="42"/>
          </p:nvPr>
        </p:nvSpPr>
        <p:spPr>
          <a:xfrm>
            <a:off x="3810000" y="4851400"/>
            <a:ext cx="4800600" cy="812800"/>
          </a:xfrm>
        </p:spPr>
        <p:txBody>
          <a:bodyPr>
            <a:normAutofit/>
          </a:bodyPr>
          <a:lstStyle>
            <a:lvl1pPr>
              <a:buNone/>
              <a:defRPr sz="1300">
                <a:solidFill>
                  <a:schemeClr val="tx1">
                    <a:lumMod val="75000"/>
                    <a:lumOff val="25000"/>
                  </a:schemeClr>
                </a:solidFill>
                <a:latin typeface="+mn-lt"/>
              </a:defRPr>
            </a:lvl1pPr>
          </a:lstStyle>
          <a:p>
            <a:pPr lvl="0"/>
            <a:endParaRPr lang="en-JM" dirty="0"/>
          </a:p>
        </p:txBody>
      </p:sp>
      <p:sp>
        <p:nvSpPr>
          <p:cNvPr id="14" name="Title Placeholder 1"/>
          <p:cNvSpPr>
            <a:spLocks noGrp="1"/>
          </p:cNvSpPr>
          <p:nvPr>
            <p:ph type="title"/>
          </p:nvPr>
        </p:nvSpPr>
        <p:spPr>
          <a:xfrm>
            <a:off x="3733800" y="863600"/>
            <a:ext cx="4724400" cy="1143000"/>
          </a:xfrm>
          <a:prstGeom prst="rect">
            <a:avLst/>
          </a:prstGeom>
        </p:spPr>
        <p:txBody>
          <a:bodyPr vert="horz" lIns="91440" tIns="45720" rIns="91440" bIns="45720" rtlCol="0" anchor="ctr">
            <a:normAutofit/>
          </a:bodyPr>
          <a:lstStyle>
            <a:lvl1pPr algn="l">
              <a:defRPr/>
            </a:lvl1pPr>
          </a:lstStyle>
          <a:p>
            <a:r>
              <a:rPr lang="en-US" dirty="0" smtClean="0"/>
              <a:t>Click to edit Master title style</a:t>
            </a:r>
            <a:endParaRPr lang="en-JM"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6535" y="1295400"/>
            <a:ext cx="2854627" cy="4140200"/>
          </a:xfrm>
          <a:prstGeom prst="rect">
            <a:avLst/>
          </a:prstGeom>
        </p:spPr>
      </p:pic>
      <p:sp>
        <p:nvSpPr>
          <p:cNvPr id="16" name="Picture Placeholder 6"/>
          <p:cNvSpPr>
            <a:spLocks noGrp="1"/>
          </p:cNvSpPr>
          <p:nvPr>
            <p:ph type="pic" sz="quarter" idx="13"/>
          </p:nvPr>
        </p:nvSpPr>
        <p:spPr>
          <a:xfrm>
            <a:off x="1017700" y="1752600"/>
            <a:ext cx="2106500" cy="2999298"/>
          </a:xfrm>
        </p:spPr>
        <p:txBody>
          <a:bodyPr/>
          <a:lstStyle/>
          <a:p>
            <a:endParaRPr lang="en-JM"/>
          </a:p>
        </p:txBody>
      </p:sp>
    </p:spTree>
    <p:extLst>
      <p:ext uri="{BB962C8B-B14F-4D97-AF65-F5344CB8AC3E}">
        <p14:creationId xmlns:p14="http://schemas.microsoft.com/office/powerpoint/2010/main" val="4216177050"/>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14" name="Rectangle 13"/>
          <p:cNvSpPr/>
          <p:nvPr userDrawn="1"/>
        </p:nvSpPr>
        <p:spPr>
          <a:xfrm>
            <a:off x="-8906" y="0"/>
            <a:ext cx="9152906" cy="41402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dirty="0">
              <a:solidFill>
                <a:srgbClr val="F34F57"/>
              </a:solidFill>
            </a:endParaRPr>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8" name="Text Placeholder 5"/>
          <p:cNvSpPr>
            <a:spLocks noGrp="1"/>
          </p:cNvSpPr>
          <p:nvPr>
            <p:ph type="body" sz="quarter" idx="26"/>
          </p:nvPr>
        </p:nvSpPr>
        <p:spPr>
          <a:xfrm>
            <a:off x="914400" y="5187949"/>
            <a:ext cx="2098964" cy="679451"/>
          </a:xfrm>
        </p:spPr>
        <p:txBody>
          <a:bodyPr>
            <a:noAutofit/>
          </a:bodyPr>
          <a:lstStyle>
            <a:lvl1pPr marL="0" indent="0" algn="ctr">
              <a:buFontTx/>
              <a:buNone/>
              <a:defRPr sz="1300">
                <a:solidFill>
                  <a:schemeClr val="tx1">
                    <a:lumMod val="85000"/>
                    <a:lumOff val="15000"/>
                  </a:schemeClr>
                </a:solidFill>
                <a:latin typeface="+mn-l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stStyle>
          <a:p>
            <a:pPr lvl="0"/>
            <a:endParaRPr lang="en-JM" dirty="0"/>
          </a:p>
        </p:txBody>
      </p:sp>
      <p:sp>
        <p:nvSpPr>
          <p:cNvPr id="9" name="Text Placeholder 5"/>
          <p:cNvSpPr>
            <a:spLocks noGrp="1"/>
          </p:cNvSpPr>
          <p:nvPr>
            <p:ph type="body" sz="quarter" idx="27"/>
          </p:nvPr>
        </p:nvSpPr>
        <p:spPr>
          <a:xfrm>
            <a:off x="3622964" y="5187949"/>
            <a:ext cx="2133600" cy="679451"/>
          </a:xfrm>
        </p:spPr>
        <p:txBody>
          <a:bodyPr>
            <a:noAutofit/>
          </a:bodyPr>
          <a:lstStyle>
            <a:lvl1pPr marL="0" indent="0" algn="ctr">
              <a:buFontTx/>
              <a:buNone/>
              <a:defRPr sz="1300">
                <a:solidFill>
                  <a:schemeClr val="tx1">
                    <a:lumMod val="85000"/>
                    <a:lumOff val="15000"/>
                  </a:schemeClr>
                </a:solidFill>
                <a:latin typeface="+mn-l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stStyle>
          <a:p>
            <a:pPr lvl="0"/>
            <a:endParaRPr lang="en-JM" dirty="0"/>
          </a:p>
        </p:txBody>
      </p:sp>
      <p:sp>
        <p:nvSpPr>
          <p:cNvPr id="10" name="Text Placeholder 5"/>
          <p:cNvSpPr>
            <a:spLocks noGrp="1"/>
          </p:cNvSpPr>
          <p:nvPr>
            <p:ph type="body" sz="quarter" idx="28"/>
          </p:nvPr>
        </p:nvSpPr>
        <p:spPr>
          <a:xfrm>
            <a:off x="6442364" y="5187949"/>
            <a:ext cx="2133600" cy="679451"/>
          </a:xfrm>
        </p:spPr>
        <p:txBody>
          <a:bodyPr>
            <a:noAutofit/>
          </a:bodyPr>
          <a:lstStyle>
            <a:lvl1pPr marL="0" indent="0" algn="ctr">
              <a:buFontTx/>
              <a:buNone/>
              <a:defRPr sz="1300">
                <a:solidFill>
                  <a:schemeClr val="tx1">
                    <a:lumMod val="85000"/>
                    <a:lumOff val="15000"/>
                  </a:schemeClr>
                </a:solidFill>
                <a:latin typeface="+mn-l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stStyle>
          <a:p>
            <a:pPr lvl="0"/>
            <a:endParaRPr lang="en-JM" dirty="0"/>
          </a:p>
        </p:txBody>
      </p:sp>
      <p:sp>
        <p:nvSpPr>
          <p:cNvPr id="15" name="Picture Placeholder 17"/>
          <p:cNvSpPr>
            <a:spLocks noGrp="1" noChangeAspect="1"/>
          </p:cNvSpPr>
          <p:nvPr>
            <p:ph type="pic" sz="quarter" idx="23"/>
          </p:nvPr>
        </p:nvSpPr>
        <p:spPr>
          <a:xfrm>
            <a:off x="3672195" y="787400"/>
            <a:ext cx="2159998" cy="2160000"/>
          </a:xfrm>
          <a:prstGeom prst="ellipse">
            <a:avLst/>
          </a:prstGeom>
          <a:ln w="76200">
            <a:noFill/>
          </a:ln>
        </p:spPr>
        <p:txBody>
          <a:bodyPr>
            <a:normAutofit/>
          </a:bodyPr>
          <a:lstStyle>
            <a:lvl1pPr marL="0" indent="0" algn="ctr">
              <a:buFontTx/>
              <a:buNone/>
              <a:defRPr sz="1600">
                <a:solidFill>
                  <a:schemeClr val="bg1"/>
                </a:solidFill>
              </a:defRPr>
            </a:lvl1pPr>
          </a:lstStyle>
          <a:p>
            <a:endParaRPr lang="en-JM"/>
          </a:p>
        </p:txBody>
      </p:sp>
      <p:sp>
        <p:nvSpPr>
          <p:cNvPr id="16" name="Title Placeholder 1"/>
          <p:cNvSpPr>
            <a:spLocks noGrp="1"/>
          </p:cNvSpPr>
          <p:nvPr>
            <p:ph type="title"/>
          </p:nvPr>
        </p:nvSpPr>
        <p:spPr>
          <a:xfrm>
            <a:off x="609600" y="2987431"/>
            <a:ext cx="8229600" cy="1143000"/>
          </a:xfrm>
          <a:prstGeom prst="rect">
            <a:avLst/>
          </a:prstGeom>
        </p:spPr>
        <p:txBody>
          <a:bodyPr vert="horz" lIns="91440" tIns="45720" rIns="91440" bIns="45720" rtlCol="0" anchor="ctr">
            <a:normAutofit/>
          </a:bodyPr>
          <a:lstStyle>
            <a:lvl1pPr>
              <a:defRPr sz="3200">
                <a:solidFill>
                  <a:schemeClr val="bg1"/>
                </a:solidFill>
              </a:defRPr>
            </a:lvl1pPr>
          </a:lstStyle>
          <a:p>
            <a:r>
              <a:rPr lang="en-US" dirty="0" smtClean="0"/>
              <a:t>Click to edit Master title style</a:t>
            </a:r>
            <a:endParaRPr lang="en-JM" dirty="0"/>
          </a:p>
        </p:txBody>
      </p:sp>
    </p:spTree>
    <p:extLst>
      <p:ext uri="{BB962C8B-B14F-4D97-AF65-F5344CB8AC3E}">
        <p14:creationId xmlns:p14="http://schemas.microsoft.com/office/powerpoint/2010/main" val="3633501955"/>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sp>
        <p:nvSpPr>
          <p:cNvPr id="14" name="Rectangle 13"/>
          <p:cNvSpPr/>
          <p:nvPr userDrawn="1"/>
        </p:nvSpPr>
        <p:spPr>
          <a:xfrm>
            <a:off x="0" y="8467"/>
            <a:ext cx="9144000" cy="6172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dirty="0">
              <a:solidFill>
                <a:srgbClr val="F34F57"/>
              </a:solidFill>
            </a:endParaRPr>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dirty="0"/>
          </a:p>
        </p:txBody>
      </p:sp>
      <p:sp>
        <p:nvSpPr>
          <p:cNvPr id="5" name="Footer Placeholder 4"/>
          <p:cNvSpPr>
            <a:spLocks noGrp="1"/>
          </p:cNvSpPr>
          <p:nvPr>
            <p:ph type="ftr" sz="quarter" idx="11"/>
          </p:nvPr>
        </p:nvSpPr>
        <p:spPr/>
        <p:txBody>
          <a:bodyPr/>
          <a:lstStyle/>
          <a:p>
            <a:r>
              <a:rPr lang="en-JM" dirty="0" smtClean="0"/>
              <a:t>WWW.MMBJ.COM</a:t>
            </a:r>
            <a:endParaRPr lang="en-JM" dirty="0"/>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Tree>
    <p:extLst>
      <p:ext uri="{BB962C8B-B14F-4D97-AF65-F5344CB8AC3E}">
        <p14:creationId xmlns:p14="http://schemas.microsoft.com/office/powerpoint/2010/main" val="1287793732"/>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14" name="Rectangle 13"/>
          <p:cNvSpPr/>
          <p:nvPr userDrawn="1"/>
        </p:nvSpPr>
        <p:spPr>
          <a:xfrm>
            <a:off x="-8906" y="0"/>
            <a:ext cx="9152906" cy="41402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dirty="0">
              <a:solidFill>
                <a:srgbClr val="F34F57"/>
              </a:solidFill>
            </a:endParaRPr>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8" name="Text Placeholder 5"/>
          <p:cNvSpPr>
            <a:spLocks noGrp="1"/>
          </p:cNvSpPr>
          <p:nvPr>
            <p:ph type="body" sz="quarter" idx="26"/>
          </p:nvPr>
        </p:nvSpPr>
        <p:spPr>
          <a:xfrm>
            <a:off x="762000" y="5156200"/>
            <a:ext cx="2098964" cy="679451"/>
          </a:xfrm>
        </p:spPr>
        <p:txBody>
          <a:bodyPr>
            <a:noAutofit/>
          </a:bodyPr>
          <a:lstStyle>
            <a:lvl1pPr marL="0" indent="0">
              <a:buFontTx/>
              <a:buNone/>
              <a:defRPr sz="1100">
                <a:solidFill>
                  <a:schemeClr val="tx1">
                    <a:lumMod val="85000"/>
                    <a:lumOff val="15000"/>
                  </a:schemeClr>
                </a:solidFill>
                <a:latin typeface="+mn-l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stStyle>
          <a:p>
            <a:pPr lvl="0"/>
            <a:endParaRPr lang="en-JM" dirty="0"/>
          </a:p>
        </p:txBody>
      </p:sp>
      <p:sp>
        <p:nvSpPr>
          <p:cNvPr id="9" name="Text Placeholder 5"/>
          <p:cNvSpPr>
            <a:spLocks noGrp="1"/>
          </p:cNvSpPr>
          <p:nvPr>
            <p:ph type="body" sz="quarter" idx="27"/>
          </p:nvPr>
        </p:nvSpPr>
        <p:spPr>
          <a:xfrm>
            <a:off x="3470564" y="5156200"/>
            <a:ext cx="2133600" cy="679451"/>
          </a:xfrm>
        </p:spPr>
        <p:txBody>
          <a:bodyPr>
            <a:noAutofit/>
          </a:bodyPr>
          <a:lstStyle>
            <a:lvl1pPr marL="0" indent="0">
              <a:buFontTx/>
              <a:buNone/>
              <a:defRPr sz="1100">
                <a:solidFill>
                  <a:schemeClr val="tx1">
                    <a:lumMod val="85000"/>
                    <a:lumOff val="15000"/>
                  </a:schemeClr>
                </a:solidFill>
                <a:latin typeface="+mn-l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stStyle>
          <a:p>
            <a:pPr lvl="0"/>
            <a:endParaRPr lang="en-JM" dirty="0"/>
          </a:p>
        </p:txBody>
      </p:sp>
      <p:sp>
        <p:nvSpPr>
          <p:cNvPr id="10" name="Text Placeholder 5"/>
          <p:cNvSpPr>
            <a:spLocks noGrp="1"/>
          </p:cNvSpPr>
          <p:nvPr>
            <p:ph type="body" sz="quarter" idx="28"/>
          </p:nvPr>
        </p:nvSpPr>
        <p:spPr>
          <a:xfrm>
            <a:off x="6289964" y="5156200"/>
            <a:ext cx="2133600" cy="679451"/>
          </a:xfrm>
        </p:spPr>
        <p:txBody>
          <a:bodyPr>
            <a:noAutofit/>
          </a:bodyPr>
          <a:lstStyle>
            <a:lvl1pPr marL="0" indent="0">
              <a:buFontTx/>
              <a:buNone/>
              <a:defRPr sz="1100">
                <a:solidFill>
                  <a:schemeClr val="tx1">
                    <a:lumMod val="85000"/>
                    <a:lumOff val="15000"/>
                  </a:schemeClr>
                </a:solidFill>
                <a:latin typeface="+mn-l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stStyle>
          <a:p>
            <a:pPr lvl="0"/>
            <a:endParaRPr lang="en-JM" dirty="0"/>
          </a:p>
        </p:txBody>
      </p:sp>
      <p:sp>
        <p:nvSpPr>
          <p:cNvPr id="15" name="Picture Placeholder 17"/>
          <p:cNvSpPr>
            <a:spLocks noGrp="1" noChangeAspect="1"/>
          </p:cNvSpPr>
          <p:nvPr>
            <p:ph type="pic" sz="quarter" idx="23"/>
          </p:nvPr>
        </p:nvSpPr>
        <p:spPr>
          <a:xfrm>
            <a:off x="3434070" y="1040400"/>
            <a:ext cx="2159998" cy="2160000"/>
          </a:xfrm>
          <a:prstGeom prst="ellipse">
            <a:avLst/>
          </a:prstGeom>
          <a:ln w="76200">
            <a:noFill/>
          </a:ln>
        </p:spPr>
        <p:txBody>
          <a:bodyPr>
            <a:normAutofit/>
          </a:bodyPr>
          <a:lstStyle>
            <a:lvl1pPr marL="0" indent="0" algn="ctr">
              <a:buFontTx/>
              <a:buNone/>
              <a:defRPr sz="1600">
                <a:solidFill>
                  <a:schemeClr val="bg1"/>
                </a:solidFill>
              </a:defRPr>
            </a:lvl1pPr>
          </a:lstStyle>
          <a:p>
            <a:endParaRPr lang="en-JM"/>
          </a:p>
        </p:txBody>
      </p:sp>
      <p:sp>
        <p:nvSpPr>
          <p:cNvPr id="16" name="Title Placeholder 1"/>
          <p:cNvSpPr>
            <a:spLocks noGrp="1"/>
          </p:cNvSpPr>
          <p:nvPr>
            <p:ph type="title"/>
          </p:nvPr>
        </p:nvSpPr>
        <p:spPr>
          <a:xfrm>
            <a:off x="609600" y="3124200"/>
            <a:ext cx="8229600" cy="1143000"/>
          </a:xfrm>
          <a:prstGeom prst="rect">
            <a:avLst/>
          </a:prstGeom>
        </p:spPr>
        <p:txBody>
          <a:bodyPr vert="horz" lIns="91440" tIns="45720" rIns="91440" bIns="45720" rtlCol="0" anchor="ctr">
            <a:normAutofit/>
          </a:bodyPr>
          <a:lstStyle>
            <a:lvl1pPr>
              <a:defRPr sz="2800">
                <a:solidFill>
                  <a:schemeClr val="bg1"/>
                </a:solidFill>
              </a:defRPr>
            </a:lvl1pPr>
          </a:lstStyle>
          <a:p>
            <a:r>
              <a:rPr lang="en-US" dirty="0" smtClean="0"/>
              <a:t>Click to edit Master title style</a:t>
            </a:r>
            <a:endParaRPr lang="en-JM" dirty="0"/>
          </a:p>
        </p:txBody>
      </p:sp>
      <p:sp>
        <p:nvSpPr>
          <p:cNvPr id="17" name="Picture Placeholder 17"/>
          <p:cNvSpPr>
            <a:spLocks noGrp="1"/>
          </p:cNvSpPr>
          <p:nvPr>
            <p:ph type="pic" sz="quarter" idx="58"/>
          </p:nvPr>
        </p:nvSpPr>
        <p:spPr>
          <a:xfrm>
            <a:off x="1676400" y="1311156"/>
            <a:ext cx="1618488" cy="1618488"/>
          </a:xfrm>
          <a:prstGeom prst="ellipse">
            <a:avLst/>
          </a:prstGeom>
          <a:ln w="76200">
            <a:noFill/>
          </a:ln>
        </p:spPr>
        <p:txBody>
          <a:bodyPr>
            <a:normAutofit/>
          </a:bodyPr>
          <a:lstStyle>
            <a:lvl1pPr marL="0" indent="0" algn="ctr">
              <a:buFontTx/>
              <a:buNone/>
              <a:defRPr sz="1600">
                <a:solidFill>
                  <a:schemeClr val="bg1"/>
                </a:solidFill>
              </a:defRPr>
            </a:lvl1pPr>
          </a:lstStyle>
          <a:p>
            <a:endParaRPr lang="en-JM"/>
          </a:p>
        </p:txBody>
      </p:sp>
      <p:sp>
        <p:nvSpPr>
          <p:cNvPr id="18" name="Picture Placeholder 17"/>
          <p:cNvSpPr>
            <a:spLocks noGrp="1"/>
          </p:cNvSpPr>
          <p:nvPr>
            <p:ph type="pic" sz="quarter" idx="59"/>
          </p:nvPr>
        </p:nvSpPr>
        <p:spPr>
          <a:xfrm>
            <a:off x="5751195" y="1311156"/>
            <a:ext cx="1554480" cy="1618488"/>
          </a:xfrm>
          <a:prstGeom prst="ellipse">
            <a:avLst/>
          </a:prstGeom>
          <a:ln w="76200">
            <a:noFill/>
          </a:ln>
        </p:spPr>
        <p:txBody>
          <a:bodyPr>
            <a:normAutofit/>
          </a:bodyPr>
          <a:lstStyle>
            <a:lvl1pPr marL="0" indent="0" algn="ctr">
              <a:buFontTx/>
              <a:buNone/>
              <a:defRPr sz="1600">
                <a:solidFill>
                  <a:schemeClr val="bg1"/>
                </a:solidFill>
              </a:defRPr>
            </a:lvl1pPr>
          </a:lstStyle>
          <a:p>
            <a:endParaRPr lang="en-JM"/>
          </a:p>
        </p:txBody>
      </p:sp>
    </p:spTree>
    <p:extLst>
      <p:ext uri="{BB962C8B-B14F-4D97-AF65-F5344CB8AC3E}">
        <p14:creationId xmlns:p14="http://schemas.microsoft.com/office/powerpoint/2010/main" val="1501415422"/>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7" name="Text Placeholder 3"/>
          <p:cNvSpPr>
            <a:spLocks noGrp="1"/>
          </p:cNvSpPr>
          <p:nvPr>
            <p:ph type="body" sz="quarter" idx="21"/>
          </p:nvPr>
        </p:nvSpPr>
        <p:spPr>
          <a:xfrm>
            <a:off x="725384" y="2514599"/>
            <a:ext cx="1789216" cy="406400"/>
          </a:xfrm>
        </p:spPr>
        <p:txBody>
          <a:bodyPr>
            <a:noAutofit/>
          </a:bodyPr>
          <a:lstStyle>
            <a:lvl1pPr marL="0" indent="0" algn="ctr">
              <a:buNone/>
              <a:defRPr sz="1300">
                <a:solidFill>
                  <a:srgbClr val="00B0F0"/>
                </a:solidFill>
                <a:latin typeface="Open Sans" pitchFamily="34" charset="0"/>
                <a:ea typeface="Open Sans" pitchFamily="34" charset="0"/>
                <a:cs typeface="Open Sans" pitchFamily="34" charset="0"/>
              </a:defRPr>
            </a:lvl1pPr>
            <a:lvl2pPr>
              <a:defRPr sz="1300">
                <a:solidFill>
                  <a:schemeClr val="tx1">
                    <a:lumMod val="75000"/>
                    <a:lumOff val="25000"/>
                  </a:schemeClr>
                </a:solidFill>
              </a:defRPr>
            </a:lvl2pPr>
            <a:lvl3pPr>
              <a:defRPr sz="1300">
                <a:solidFill>
                  <a:schemeClr val="tx1">
                    <a:lumMod val="75000"/>
                    <a:lumOff val="25000"/>
                  </a:schemeClr>
                </a:solidFill>
              </a:defRPr>
            </a:lvl3pPr>
            <a:lvl4pPr>
              <a:defRPr sz="1300">
                <a:solidFill>
                  <a:schemeClr val="tx1">
                    <a:lumMod val="75000"/>
                    <a:lumOff val="25000"/>
                  </a:schemeClr>
                </a:solidFill>
              </a:defRPr>
            </a:lvl4pPr>
            <a:lvl5pPr>
              <a:defRPr sz="1300">
                <a:solidFill>
                  <a:schemeClr val="tx1">
                    <a:lumMod val="75000"/>
                    <a:lumOff val="25000"/>
                  </a:schemeClr>
                </a:solidFill>
              </a:defRPr>
            </a:lvl5pPr>
          </a:lstStyle>
          <a:p>
            <a:pPr lvl="0"/>
            <a:endParaRPr lang="en-JM" dirty="0"/>
          </a:p>
        </p:txBody>
      </p:sp>
      <p:sp>
        <p:nvSpPr>
          <p:cNvPr id="8" name="Text Placeholder 3"/>
          <p:cNvSpPr>
            <a:spLocks noGrp="1"/>
          </p:cNvSpPr>
          <p:nvPr>
            <p:ph type="body" sz="quarter" idx="22"/>
          </p:nvPr>
        </p:nvSpPr>
        <p:spPr>
          <a:xfrm>
            <a:off x="6745184" y="2514599"/>
            <a:ext cx="1789216" cy="406400"/>
          </a:xfrm>
        </p:spPr>
        <p:txBody>
          <a:bodyPr>
            <a:noAutofit/>
          </a:bodyPr>
          <a:lstStyle>
            <a:lvl1pPr marL="0" indent="0" algn="ctr">
              <a:buNone/>
              <a:defRPr sz="1300">
                <a:solidFill>
                  <a:srgbClr val="00B0F0"/>
                </a:solidFill>
                <a:latin typeface="Open Sans" pitchFamily="34" charset="0"/>
                <a:ea typeface="Open Sans" pitchFamily="34" charset="0"/>
                <a:cs typeface="Open Sans" pitchFamily="34" charset="0"/>
              </a:defRPr>
            </a:lvl1pPr>
            <a:lvl2pPr>
              <a:defRPr sz="1300">
                <a:solidFill>
                  <a:schemeClr val="tx1">
                    <a:lumMod val="75000"/>
                    <a:lumOff val="25000"/>
                  </a:schemeClr>
                </a:solidFill>
              </a:defRPr>
            </a:lvl2pPr>
            <a:lvl3pPr>
              <a:defRPr sz="1300">
                <a:solidFill>
                  <a:schemeClr val="tx1">
                    <a:lumMod val="75000"/>
                    <a:lumOff val="25000"/>
                  </a:schemeClr>
                </a:solidFill>
              </a:defRPr>
            </a:lvl3pPr>
            <a:lvl4pPr>
              <a:defRPr sz="1300">
                <a:solidFill>
                  <a:schemeClr val="tx1">
                    <a:lumMod val="75000"/>
                    <a:lumOff val="25000"/>
                  </a:schemeClr>
                </a:solidFill>
              </a:defRPr>
            </a:lvl4pPr>
            <a:lvl5pPr>
              <a:defRPr sz="1300">
                <a:solidFill>
                  <a:schemeClr val="tx1">
                    <a:lumMod val="75000"/>
                    <a:lumOff val="25000"/>
                  </a:schemeClr>
                </a:solidFill>
              </a:defRPr>
            </a:lvl5pPr>
          </a:lstStyle>
          <a:p>
            <a:pPr lvl="0"/>
            <a:endParaRPr lang="en-JM" dirty="0"/>
          </a:p>
        </p:txBody>
      </p:sp>
      <p:sp>
        <p:nvSpPr>
          <p:cNvPr id="9" name="Picture Placeholder 17"/>
          <p:cNvSpPr>
            <a:spLocks noGrp="1"/>
          </p:cNvSpPr>
          <p:nvPr>
            <p:ph type="pic" sz="quarter" idx="23"/>
          </p:nvPr>
        </p:nvSpPr>
        <p:spPr>
          <a:xfrm>
            <a:off x="533400" y="3175000"/>
            <a:ext cx="1920240" cy="1920240"/>
          </a:xfrm>
          <a:prstGeom prst="ellipse">
            <a:avLst/>
          </a:prstGeom>
          <a:ln w="76200">
            <a:noFill/>
          </a:ln>
        </p:spPr>
        <p:txBody>
          <a:bodyPr>
            <a:normAutofit/>
          </a:bodyPr>
          <a:lstStyle>
            <a:lvl1pPr marL="0" indent="0" algn="ctr">
              <a:buFontTx/>
              <a:buNone/>
              <a:defRPr sz="1600"/>
            </a:lvl1pPr>
          </a:lstStyle>
          <a:p>
            <a:endParaRPr lang="en-JM" dirty="0"/>
          </a:p>
        </p:txBody>
      </p:sp>
      <p:sp>
        <p:nvSpPr>
          <p:cNvPr id="10" name="Picture Placeholder 17"/>
          <p:cNvSpPr>
            <a:spLocks noGrp="1"/>
          </p:cNvSpPr>
          <p:nvPr>
            <p:ph type="pic" sz="quarter" idx="24"/>
          </p:nvPr>
        </p:nvSpPr>
        <p:spPr>
          <a:xfrm>
            <a:off x="6627917" y="3174999"/>
            <a:ext cx="1920240" cy="1920240"/>
          </a:xfrm>
          <a:prstGeom prst="ellipse">
            <a:avLst/>
          </a:prstGeom>
          <a:ln w="76200">
            <a:noFill/>
          </a:ln>
        </p:spPr>
        <p:txBody>
          <a:bodyPr>
            <a:normAutofit/>
          </a:bodyPr>
          <a:lstStyle>
            <a:lvl1pPr marL="0" indent="0" algn="ctr">
              <a:buFontTx/>
              <a:buNone/>
              <a:defRPr sz="1600"/>
            </a:lvl1pPr>
          </a:lstStyle>
          <a:p>
            <a:endParaRPr lang="en-JM"/>
          </a:p>
        </p:txBody>
      </p:sp>
      <p:sp>
        <p:nvSpPr>
          <p:cNvPr id="11" name="Text Placeholder 13"/>
          <p:cNvSpPr>
            <a:spLocks noGrp="1"/>
          </p:cNvSpPr>
          <p:nvPr>
            <p:ph type="body" sz="quarter" idx="47"/>
          </p:nvPr>
        </p:nvSpPr>
        <p:spPr>
          <a:xfrm>
            <a:off x="838200" y="1600201"/>
            <a:ext cx="7696200" cy="639233"/>
          </a:xfrm>
        </p:spPr>
        <p:txBody>
          <a:bodyPr anchor="ctr">
            <a:normAutofit/>
          </a:bodyPr>
          <a:lstStyle>
            <a:lvl1pPr marL="0" indent="0" algn="ctr">
              <a:buFontTx/>
              <a:buNone/>
              <a:defRPr sz="1300" b="0">
                <a:solidFill>
                  <a:schemeClr val="tx1">
                    <a:lumMod val="65000"/>
                    <a:lumOff val="35000"/>
                  </a:schemeClr>
                </a:solidFill>
                <a:latin typeface="Calibri"/>
                <a:ea typeface="Open Sans Extrabold" pitchFamily="34" charset="0"/>
                <a:cs typeface="Calibri"/>
              </a:defRPr>
            </a:lvl1pPr>
          </a:lstStyle>
          <a:p>
            <a:pPr lvl="0"/>
            <a:endParaRPr lang="en-JM" dirty="0"/>
          </a:p>
        </p:txBody>
      </p:sp>
      <p:sp>
        <p:nvSpPr>
          <p:cNvPr id="12" name="Content Placeholder 21"/>
          <p:cNvSpPr>
            <a:spLocks noGrp="1"/>
          </p:cNvSpPr>
          <p:nvPr>
            <p:ph sz="quarter" idx="48"/>
          </p:nvPr>
        </p:nvSpPr>
        <p:spPr>
          <a:xfrm>
            <a:off x="2779816" y="2768599"/>
            <a:ext cx="1792184" cy="2794000"/>
          </a:xfrm>
          <a:prstGeom prst="roundRect">
            <a:avLst>
              <a:gd name="adj" fmla="val 0"/>
            </a:avLst>
          </a:prstGeom>
          <a:solidFill>
            <a:schemeClr val="bg1">
              <a:lumMod val="85000"/>
            </a:schemeClr>
          </a:solidFill>
        </p:spPr>
        <p:txBody>
          <a:bodyPr anchor="ctr">
            <a:noAutofit/>
          </a:bodyPr>
          <a:lstStyle>
            <a:lvl1pPr marL="0" indent="0" algn="ctr">
              <a:buFontTx/>
              <a:buNone/>
              <a:defRPr sz="1300">
                <a:solidFill>
                  <a:schemeClr val="bg1"/>
                </a:solidFill>
                <a:latin typeface="Calibri"/>
                <a:cs typeface="Calibri"/>
              </a:defRPr>
            </a:lvl1pPr>
            <a:lvl2pPr algn="ctr">
              <a:defRPr sz="1200"/>
            </a:lvl2pPr>
            <a:lvl3pPr algn="ctr">
              <a:defRPr sz="1200"/>
            </a:lvl3pPr>
            <a:lvl4pPr algn="ctr">
              <a:defRPr sz="1200"/>
            </a:lvl4pPr>
            <a:lvl5pPr algn="ctr">
              <a:defRPr sz="1200"/>
            </a:lvl5pPr>
          </a:lstStyle>
          <a:p>
            <a:pPr lvl="0"/>
            <a:endParaRPr lang="en-JM" dirty="0"/>
          </a:p>
        </p:txBody>
      </p:sp>
      <p:sp>
        <p:nvSpPr>
          <p:cNvPr id="13" name="Content Placeholder 21"/>
          <p:cNvSpPr>
            <a:spLocks noGrp="1"/>
          </p:cNvSpPr>
          <p:nvPr>
            <p:ph sz="quarter" idx="49"/>
          </p:nvPr>
        </p:nvSpPr>
        <p:spPr>
          <a:xfrm>
            <a:off x="4648200" y="2768600"/>
            <a:ext cx="1752600" cy="2794000"/>
          </a:xfrm>
          <a:prstGeom prst="roundRect">
            <a:avLst>
              <a:gd name="adj" fmla="val 0"/>
            </a:avLst>
          </a:prstGeom>
          <a:solidFill>
            <a:schemeClr val="bg1">
              <a:lumMod val="85000"/>
            </a:schemeClr>
          </a:solidFill>
        </p:spPr>
        <p:txBody>
          <a:bodyPr anchor="ctr">
            <a:noAutofit/>
          </a:bodyPr>
          <a:lstStyle>
            <a:lvl1pPr marL="0" indent="0" algn="ctr">
              <a:buFontTx/>
              <a:buNone/>
              <a:defRPr sz="1300">
                <a:solidFill>
                  <a:schemeClr val="bg1"/>
                </a:solidFill>
                <a:latin typeface="Calibri"/>
                <a:cs typeface="Calibri"/>
              </a:defRPr>
            </a:lvl1pPr>
            <a:lvl2pPr algn="ctr">
              <a:defRPr sz="1200"/>
            </a:lvl2pPr>
            <a:lvl3pPr algn="ctr">
              <a:defRPr sz="1200"/>
            </a:lvl3pPr>
            <a:lvl4pPr algn="ctr">
              <a:defRPr sz="1200"/>
            </a:lvl4pPr>
            <a:lvl5pPr algn="ctr">
              <a:defRPr sz="1200"/>
            </a:lvl5pPr>
          </a:lstStyle>
          <a:p>
            <a:pPr lvl="0"/>
            <a:endParaRPr lang="en-JM" dirty="0"/>
          </a:p>
        </p:txBody>
      </p:sp>
    </p:spTree>
    <p:extLst>
      <p:ext uri="{BB962C8B-B14F-4D97-AF65-F5344CB8AC3E}">
        <p14:creationId xmlns:p14="http://schemas.microsoft.com/office/powerpoint/2010/main" val="113024575"/>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8" name="Picture Placeholder 24"/>
          <p:cNvSpPr>
            <a:spLocks noGrp="1"/>
          </p:cNvSpPr>
          <p:nvPr>
            <p:ph type="pic" sz="quarter" idx="14"/>
          </p:nvPr>
        </p:nvSpPr>
        <p:spPr>
          <a:xfrm>
            <a:off x="528638" y="1701801"/>
            <a:ext cx="2900362" cy="4110567"/>
          </a:xfrm>
        </p:spPr>
        <p:txBody>
          <a:bodyPr>
            <a:normAutofit/>
          </a:bodyPr>
          <a:lstStyle>
            <a:lvl1pPr marL="0" indent="0">
              <a:buFontTx/>
              <a:buNone/>
              <a:defRPr sz="1600">
                <a:solidFill>
                  <a:schemeClr val="bg1">
                    <a:lumMod val="65000"/>
                  </a:schemeClr>
                </a:solidFill>
              </a:defRPr>
            </a:lvl1pPr>
          </a:lstStyle>
          <a:p>
            <a:endParaRPr lang="en-JM"/>
          </a:p>
        </p:txBody>
      </p:sp>
      <p:sp>
        <p:nvSpPr>
          <p:cNvPr id="9" name="Text Placeholder 26"/>
          <p:cNvSpPr>
            <a:spLocks noGrp="1"/>
          </p:cNvSpPr>
          <p:nvPr>
            <p:ph type="body" sz="quarter" idx="15"/>
          </p:nvPr>
        </p:nvSpPr>
        <p:spPr>
          <a:xfrm>
            <a:off x="3733800" y="2423584"/>
            <a:ext cx="2127250" cy="1107016"/>
          </a:xfrm>
        </p:spPr>
        <p:txBody>
          <a:bodyPr>
            <a:noAutofit/>
          </a:bodyPr>
          <a:lstStyle>
            <a:lvl1pPr marL="0" indent="0">
              <a:buFontTx/>
              <a:buNone/>
              <a:defRPr sz="1300">
                <a:solidFill>
                  <a:schemeClr val="tx1">
                    <a:lumMod val="75000"/>
                    <a:lumOff val="25000"/>
                  </a:schemeClr>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10" name="Text Placeholder 26"/>
          <p:cNvSpPr>
            <a:spLocks noGrp="1"/>
          </p:cNvSpPr>
          <p:nvPr>
            <p:ph type="body" sz="quarter" idx="16"/>
          </p:nvPr>
        </p:nvSpPr>
        <p:spPr>
          <a:xfrm>
            <a:off x="6407150" y="2413000"/>
            <a:ext cx="2127250" cy="1107016"/>
          </a:xfrm>
        </p:spPr>
        <p:txBody>
          <a:bodyPr>
            <a:noAutofit/>
          </a:bodyPr>
          <a:lstStyle>
            <a:lvl1pPr marL="0" indent="0">
              <a:buFontTx/>
              <a:buNone/>
              <a:defRPr sz="1300">
                <a:solidFill>
                  <a:schemeClr val="tx1">
                    <a:lumMod val="75000"/>
                    <a:lumOff val="25000"/>
                  </a:schemeClr>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11" name="Text Placeholder 26"/>
          <p:cNvSpPr>
            <a:spLocks noGrp="1"/>
          </p:cNvSpPr>
          <p:nvPr>
            <p:ph type="body" sz="quarter" idx="17"/>
          </p:nvPr>
        </p:nvSpPr>
        <p:spPr>
          <a:xfrm>
            <a:off x="3736975" y="4540437"/>
            <a:ext cx="2127250" cy="1107016"/>
          </a:xfrm>
        </p:spPr>
        <p:txBody>
          <a:bodyPr>
            <a:noAutofit/>
          </a:bodyPr>
          <a:lstStyle>
            <a:lvl1pPr marL="0" indent="0">
              <a:buFontTx/>
              <a:buNone/>
              <a:defRPr sz="1300">
                <a:solidFill>
                  <a:schemeClr val="tx1">
                    <a:lumMod val="75000"/>
                    <a:lumOff val="25000"/>
                  </a:schemeClr>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12" name="Text Placeholder 26"/>
          <p:cNvSpPr>
            <a:spLocks noGrp="1"/>
          </p:cNvSpPr>
          <p:nvPr>
            <p:ph type="body" sz="quarter" idx="18"/>
          </p:nvPr>
        </p:nvSpPr>
        <p:spPr>
          <a:xfrm>
            <a:off x="6410325" y="4529853"/>
            <a:ext cx="2127250" cy="1107016"/>
          </a:xfrm>
        </p:spPr>
        <p:txBody>
          <a:bodyPr>
            <a:noAutofit/>
          </a:bodyPr>
          <a:lstStyle>
            <a:lvl1pPr marL="0" indent="0">
              <a:buFontTx/>
              <a:buNone/>
              <a:defRPr sz="1300">
                <a:solidFill>
                  <a:schemeClr val="tx1">
                    <a:lumMod val="75000"/>
                    <a:lumOff val="25000"/>
                  </a:schemeClr>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
        <p:nvSpPr>
          <p:cNvPr id="13" name="Text Placeholder 32"/>
          <p:cNvSpPr>
            <a:spLocks noGrp="1"/>
          </p:cNvSpPr>
          <p:nvPr>
            <p:ph type="body" sz="quarter" idx="19"/>
          </p:nvPr>
        </p:nvSpPr>
        <p:spPr>
          <a:xfrm>
            <a:off x="4114800" y="1926167"/>
            <a:ext cx="1600200" cy="410820"/>
          </a:xfrm>
        </p:spPr>
        <p:txBody>
          <a:bodyPr>
            <a:normAutofit/>
          </a:bodyPr>
          <a:lstStyle>
            <a:lvl1pPr marL="0" indent="0">
              <a:buFontTx/>
              <a:buNone/>
              <a:defRPr sz="1300" b="0">
                <a:solidFill>
                  <a:srgbClr val="00B0F0"/>
                </a:solidFill>
                <a:latin typeface="Open Sans" pitchFamily="34" charset="0"/>
                <a:ea typeface="Open Sans" pitchFamily="34" charset="0"/>
                <a:cs typeface="Open Sans"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4" name="Text Placeholder 32"/>
          <p:cNvSpPr>
            <a:spLocks noGrp="1"/>
          </p:cNvSpPr>
          <p:nvPr>
            <p:ph type="body" sz="quarter" idx="20"/>
          </p:nvPr>
        </p:nvSpPr>
        <p:spPr>
          <a:xfrm>
            <a:off x="6781800" y="1926167"/>
            <a:ext cx="1600200" cy="410820"/>
          </a:xfrm>
        </p:spPr>
        <p:txBody>
          <a:bodyPr>
            <a:normAutofit/>
          </a:bodyPr>
          <a:lstStyle>
            <a:lvl1pPr marL="0" indent="0">
              <a:buFontTx/>
              <a:buNone/>
              <a:defRPr sz="1300" b="0">
                <a:solidFill>
                  <a:srgbClr val="00B0F0"/>
                </a:solidFill>
                <a:latin typeface="Open Sans" pitchFamily="34" charset="0"/>
                <a:ea typeface="Open Sans" pitchFamily="34" charset="0"/>
                <a:cs typeface="Open Sans"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5" name="Text Placeholder 32"/>
          <p:cNvSpPr>
            <a:spLocks noGrp="1"/>
          </p:cNvSpPr>
          <p:nvPr>
            <p:ph type="body" sz="quarter" idx="21"/>
          </p:nvPr>
        </p:nvSpPr>
        <p:spPr>
          <a:xfrm>
            <a:off x="4114800" y="4038601"/>
            <a:ext cx="1600200" cy="410820"/>
          </a:xfrm>
        </p:spPr>
        <p:txBody>
          <a:bodyPr>
            <a:normAutofit/>
          </a:bodyPr>
          <a:lstStyle>
            <a:lvl1pPr marL="0" indent="0">
              <a:buFontTx/>
              <a:buNone/>
              <a:defRPr sz="1300" b="0">
                <a:solidFill>
                  <a:srgbClr val="00B0F0"/>
                </a:solidFill>
                <a:latin typeface="Open Sans" pitchFamily="34" charset="0"/>
                <a:ea typeface="Open Sans" pitchFamily="34" charset="0"/>
                <a:cs typeface="Open Sans"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6" name="Text Placeholder 32"/>
          <p:cNvSpPr>
            <a:spLocks noGrp="1"/>
          </p:cNvSpPr>
          <p:nvPr>
            <p:ph type="body" sz="quarter" idx="22"/>
          </p:nvPr>
        </p:nvSpPr>
        <p:spPr>
          <a:xfrm>
            <a:off x="6781800" y="4038601"/>
            <a:ext cx="1600200" cy="410820"/>
          </a:xfrm>
        </p:spPr>
        <p:txBody>
          <a:bodyPr>
            <a:normAutofit/>
          </a:bodyPr>
          <a:lstStyle>
            <a:lvl1pPr marL="0" indent="0">
              <a:buFontTx/>
              <a:buNone/>
              <a:defRPr sz="1300" b="0">
                <a:solidFill>
                  <a:srgbClr val="00B0F0"/>
                </a:solidFill>
                <a:latin typeface="Open Sans" pitchFamily="34" charset="0"/>
                <a:ea typeface="Open Sans" pitchFamily="34" charset="0"/>
                <a:cs typeface="Open Sans"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Tree>
    <p:extLst>
      <p:ext uri="{BB962C8B-B14F-4D97-AF65-F5344CB8AC3E}">
        <p14:creationId xmlns:p14="http://schemas.microsoft.com/office/powerpoint/2010/main" val="4088178661"/>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70562" y="2333146"/>
            <a:ext cx="4648200" cy="2695419"/>
          </a:xfrm>
          <a:prstGeom prst="rect">
            <a:avLst/>
          </a:prstGeom>
        </p:spPr>
      </p:pic>
      <p:sp>
        <p:nvSpPr>
          <p:cNvPr id="10" name="Picture Placeholder 2"/>
          <p:cNvSpPr>
            <a:spLocks noGrp="1"/>
          </p:cNvSpPr>
          <p:nvPr>
            <p:ph type="pic" sz="quarter" idx="13"/>
          </p:nvPr>
        </p:nvSpPr>
        <p:spPr>
          <a:xfrm>
            <a:off x="4529126" y="2590800"/>
            <a:ext cx="3395674" cy="2104315"/>
          </a:xfrm>
        </p:spPr>
        <p:txBody>
          <a:bodyPr/>
          <a:lstStyle/>
          <a:p>
            <a:endParaRPr lang="en-JM"/>
          </a:p>
        </p:txBody>
      </p:sp>
    </p:spTree>
    <p:extLst>
      <p:ext uri="{BB962C8B-B14F-4D97-AF65-F5344CB8AC3E}">
        <p14:creationId xmlns:p14="http://schemas.microsoft.com/office/powerpoint/2010/main" val="2521388053"/>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8" name="Picture Placeholder 7"/>
          <p:cNvSpPr>
            <a:spLocks noGrp="1"/>
          </p:cNvSpPr>
          <p:nvPr>
            <p:ph type="pic" sz="quarter" idx="13"/>
          </p:nvPr>
        </p:nvSpPr>
        <p:spPr>
          <a:xfrm>
            <a:off x="0" y="0"/>
            <a:ext cx="9144000" cy="6172200"/>
          </a:xfrm>
        </p:spPr>
        <p:txBody>
          <a:bodyPr/>
          <a:lstStyle/>
          <a:p>
            <a:endParaRPr lang="en-JM"/>
          </a:p>
        </p:txBody>
      </p:sp>
    </p:spTree>
    <p:extLst>
      <p:ext uri="{BB962C8B-B14F-4D97-AF65-F5344CB8AC3E}">
        <p14:creationId xmlns:p14="http://schemas.microsoft.com/office/powerpoint/2010/main" val="1328874107"/>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8" name="Picture Placeholder 7"/>
          <p:cNvSpPr>
            <a:spLocks noGrp="1"/>
          </p:cNvSpPr>
          <p:nvPr>
            <p:ph type="pic" sz="quarter" idx="13"/>
          </p:nvPr>
        </p:nvSpPr>
        <p:spPr>
          <a:xfrm>
            <a:off x="0" y="1397000"/>
            <a:ext cx="9144000" cy="4775200"/>
          </a:xfrm>
        </p:spPr>
        <p:txBody>
          <a:bodyPr/>
          <a:lstStyle/>
          <a:p>
            <a:endParaRPr lang="en-JM"/>
          </a:p>
        </p:txBody>
      </p:sp>
      <p:sp>
        <p:nvSpPr>
          <p:cNvPr id="7" name="Title Placeholder 1"/>
          <p:cNvSpPr>
            <a:spLocks noGrp="1"/>
          </p:cNvSpPr>
          <p:nvPr>
            <p:ph type="title"/>
          </p:nvPr>
        </p:nvSpPr>
        <p:spPr>
          <a:xfrm>
            <a:off x="457200" y="35560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JM" dirty="0"/>
          </a:p>
        </p:txBody>
      </p:sp>
    </p:spTree>
    <p:extLst>
      <p:ext uri="{BB962C8B-B14F-4D97-AF65-F5344CB8AC3E}">
        <p14:creationId xmlns:p14="http://schemas.microsoft.com/office/powerpoint/2010/main" val="2803365727"/>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Tree>
    <p:extLst>
      <p:ext uri="{BB962C8B-B14F-4D97-AF65-F5344CB8AC3E}">
        <p14:creationId xmlns:p14="http://schemas.microsoft.com/office/powerpoint/2010/main" val="3085830840"/>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76800" y="685800"/>
            <a:ext cx="3810000" cy="1143000"/>
          </a:xfrm>
        </p:spPr>
        <p:txBody>
          <a:bodyPr>
            <a:noAutofit/>
          </a:bodyPr>
          <a:lstStyle>
            <a:lvl1pPr algn="l">
              <a:defRPr sz="2800"/>
            </a:lvl1pPr>
          </a:lstStyle>
          <a:p>
            <a:r>
              <a:rPr lang="en-US" dirty="0" smtClean="0"/>
              <a:t>Click to edit Master title style</a:t>
            </a:r>
            <a:endParaRPr lang="en-JM" dirty="0"/>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8" name="Picture Placeholder 7"/>
          <p:cNvSpPr>
            <a:spLocks noGrp="1"/>
          </p:cNvSpPr>
          <p:nvPr>
            <p:ph type="pic" sz="quarter" idx="13"/>
          </p:nvPr>
        </p:nvSpPr>
        <p:spPr>
          <a:xfrm>
            <a:off x="0" y="0"/>
            <a:ext cx="4572000" cy="6858000"/>
          </a:xfrm>
        </p:spPr>
        <p:txBody>
          <a:bodyPr/>
          <a:lstStyle/>
          <a:p>
            <a:endParaRPr lang="en-JM"/>
          </a:p>
        </p:txBody>
      </p:sp>
      <p:sp>
        <p:nvSpPr>
          <p:cNvPr id="18" name="Text Placeholder 17"/>
          <p:cNvSpPr>
            <a:spLocks noGrp="1"/>
          </p:cNvSpPr>
          <p:nvPr>
            <p:ph type="body" sz="quarter" idx="15"/>
          </p:nvPr>
        </p:nvSpPr>
        <p:spPr>
          <a:xfrm>
            <a:off x="5029200" y="2616200"/>
            <a:ext cx="3505200" cy="1320800"/>
          </a:xfrm>
        </p:spPr>
        <p:txBody>
          <a:bodyPr>
            <a:noAutofit/>
          </a:bodyPr>
          <a:lstStyle>
            <a:lvl1pPr marL="0" indent="0">
              <a:buFontTx/>
              <a:buNone/>
              <a:defRPr sz="1300"/>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20" name="Content Placeholder 19"/>
          <p:cNvSpPr>
            <a:spLocks noGrp="1"/>
          </p:cNvSpPr>
          <p:nvPr>
            <p:ph sz="quarter" idx="16"/>
          </p:nvPr>
        </p:nvSpPr>
        <p:spPr>
          <a:xfrm>
            <a:off x="5638800" y="4140201"/>
            <a:ext cx="2438400" cy="410633"/>
          </a:xfrm>
          <a:prstGeom prst="rect">
            <a:avLst/>
          </a:prstGeom>
          <a:solidFill>
            <a:srgbClr val="00B0F0"/>
          </a:solidFill>
        </p:spPr>
        <p:txBody>
          <a:bodyPr>
            <a:noAutofit/>
          </a:bodyPr>
          <a:lstStyle>
            <a:lvl1pPr marL="0" indent="0">
              <a:buFontTx/>
              <a:buNone/>
              <a:defRPr sz="13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21" name="Content Placeholder 19"/>
          <p:cNvSpPr>
            <a:spLocks noGrp="1"/>
          </p:cNvSpPr>
          <p:nvPr>
            <p:ph sz="quarter" idx="17"/>
          </p:nvPr>
        </p:nvSpPr>
        <p:spPr>
          <a:xfrm>
            <a:off x="5638800" y="4745567"/>
            <a:ext cx="2438400" cy="620159"/>
          </a:xfrm>
          <a:prstGeom prst="rect">
            <a:avLst/>
          </a:prstGeom>
          <a:solidFill>
            <a:srgbClr val="00B0F0"/>
          </a:solidFill>
        </p:spPr>
        <p:txBody>
          <a:bodyPr>
            <a:noAutofit/>
          </a:bodyPr>
          <a:lstStyle>
            <a:lvl1pPr marL="0" indent="0">
              <a:buFontTx/>
              <a:buNone/>
              <a:defRPr sz="13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23" name="Text Placeholder 22"/>
          <p:cNvSpPr>
            <a:spLocks noGrp="1"/>
          </p:cNvSpPr>
          <p:nvPr>
            <p:ph type="body" sz="quarter" idx="18"/>
          </p:nvPr>
        </p:nvSpPr>
        <p:spPr>
          <a:xfrm>
            <a:off x="5029200" y="2209801"/>
            <a:ext cx="3505200" cy="476249"/>
          </a:xfrm>
        </p:spPr>
        <p:txBody>
          <a:bodyPr>
            <a:noAutofit/>
          </a:bodyPr>
          <a:lstStyle>
            <a:lvl1pPr marL="0" indent="0">
              <a:buFontTx/>
              <a:buNone/>
              <a:defRPr sz="1300">
                <a:solidFill>
                  <a:schemeClr val="tx1">
                    <a:lumMod val="85000"/>
                    <a:lumOff val="15000"/>
                  </a:schemeClr>
                </a:solidFill>
                <a:latin typeface="Open Sans" pitchFamily="34" charset="0"/>
                <a:ea typeface="Open Sans" pitchFamily="34" charset="0"/>
                <a:cs typeface="Open Sans" pitchFamily="34" charset="0"/>
              </a:defRPr>
            </a:lvl1pPr>
            <a:lvl2pPr marL="457200" indent="0">
              <a:buFontTx/>
              <a:buNone/>
              <a:defRPr sz="1300">
                <a:latin typeface="Open Sans" pitchFamily="34" charset="0"/>
                <a:ea typeface="Open Sans" pitchFamily="34" charset="0"/>
                <a:cs typeface="Open Sans" pitchFamily="34" charset="0"/>
              </a:defRPr>
            </a:lvl2pPr>
            <a:lvl3pPr marL="914400" indent="0">
              <a:buFontTx/>
              <a:buNone/>
              <a:defRPr sz="1300">
                <a:latin typeface="Open Sans" pitchFamily="34" charset="0"/>
                <a:ea typeface="Open Sans" pitchFamily="34" charset="0"/>
                <a:cs typeface="Open Sans" pitchFamily="34" charset="0"/>
              </a:defRPr>
            </a:lvl3pPr>
            <a:lvl4pPr marL="1371600" indent="0">
              <a:buFontTx/>
              <a:buNone/>
              <a:defRPr sz="1300">
                <a:latin typeface="Open Sans" pitchFamily="34" charset="0"/>
                <a:ea typeface="Open Sans" pitchFamily="34" charset="0"/>
                <a:cs typeface="Open Sans" pitchFamily="34" charset="0"/>
              </a:defRPr>
            </a:lvl4pPr>
            <a:lvl5pPr marL="1828800" indent="0">
              <a:buFontTx/>
              <a:buNone/>
              <a:defRPr sz="1300">
                <a:latin typeface="Open Sans" pitchFamily="34" charset="0"/>
                <a:ea typeface="Open Sans" pitchFamily="34" charset="0"/>
                <a:cs typeface="Open Sans" pitchFamily="34" charset="0"/>
              </a:defRPr>
            </a:lvl5pPr>
          </a:lstStyle>
          <a:p>
            <a:pPr lvl="0"/>
            <a:endParaRPr lang="en-JM" dirty="0"/>
          </a:p>
        </p:txBody>
      </p:sp>
    </p:spTree>
    <p:extLst>
      <p:ext uri="{BB962C8B-B14F-4D97-AF65-F5344CB8AC3E}">
        <p14:creationId xmlns:p14="http://schemas.microsoft.com/office/powerpoint/2010/main" val="1407023606"/>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8" name="Picture Placeholder 16"/>
          <p:cNvSpPr>
            <a:spLocks noGrp="1"/>
          </p:cNvSpPr>
          <p:nvPr>
            <p:ph type="pic" sz="quarter" idx="13"/>
          </p:nvPr>
        </p:nvSpPr>
        <p:spPr>
          <a:xfrm>
            <a:off x="5410201" y="1701336"/>
            <a:ext cx="3735387" cy="3962400"/>
          </a:xfrm>
        </p:spPr>
        <p:txBody>
          <a:bodyPr>
            <a:normAutofit/>
          </a:bodyPr>
          <a:lstStyle>
            <a:lvl1pPr marL="0" indent="0">
              <a:buFontTx/>
              <a:buNone/>
              <a:defRPr sz="1600"/>
            </a:lvl1pPr>
          </a:lstStyle>
          <a:p>
            <a:endParaRPr lang="en-JM"/>
          </a:p>
        </p:txBody>
      </p:sp>
      <p:sp>
        <p:nvSpPr>
          <p:cNvPr id="9" name="Text Placeholder 18"/>
          <p:cNvSpPr>
            <a:spLocks noGrp="1"/>
          </p:cNvSpPr>
          <p:nvPr>
            <p:ph type="body" sz="quarter" idx="14"/>
          </p:nvPr>
        </p:nvSpPr>
        <p:spPr>
          <a:xfrm>
            <a:off x="762000" y="3429000"/>
            <a:ext cx="2057400" cy="2235200"/>
          </a:xfrm>
        </p:spPr>
        <p:txBody>
          <a:bodyPr>
            <a:normAutofit/>
          </a:bodyPr>
          <a:lstStyle>
            <a:lvl1pPr marL="0" indent="0">
              <a:buFontTx/>
              <a:buNone/>
              <a:defRPr sz="13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0" name="Text Placeholder 18"/>
          <p:cNvSpPr>
            <a:spLocks noGrp="1"/>
          </p:cNvSpPr>
          <p:nvPr>
            <p:ph type="body" sz="quarter" idx="15"/>
          </p:nvPr>
        </p:nvSpPr>
        <p:spPr>
          <a:xfrm>
            <a:off x="2971800" y="3429000"/>
            <a:ext cx="2057400" cy="2235200"/>
          </a:xfrm>
        </p:spPr>
        <p:txBody>
          <a:bodyPr>
            <a:normAutofit/>
          </a:bodyPr>
          <a:lstStyle>
            <a:lvl1pPr marL="0" indent="0">
              <a:buFontTx/>
              <a:buNone/>
              <a:defRPr sz="13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1" name="Text Placeholder 22"/>
          <p:cNvSpPr>
            <a:spLocks noGrp="1"/>
          </p:cNvSpPr>
          <p:nvPr>
            <p:ph type="body" sz="quarter" idx="16"/>
          </p:nvPr>
        </p:nvSpPr>
        <p:spPr>
          <a:xfrm>
            <a:off x="1371600" y="1905000"/>
            <a:ext cx="3657600" cy="476251"/>
          </a:xfrm>
        </p:spPr>
        <p:txBody>
          <a:bodyPr>
            <a:noAutofit/>
          </a:bodyPr>
          <a:lstStyle>
            <a:lvl1pPr marL="0" indent="0">
              <a:buFontTx/>
              <a:buNone/>
              <a:defRPr sz="1400">
                <a:solidFill>
                  <a:schemeClr val="tx1">
                    <a:lumMod val="85000"/>
                    <a:lumOff val="15000"/>
                  </a:schemeClr>
                </a:solidFill>
                <a:latin typeface="Open Sans"/>
                <a:cs typeface="Open Sans"/>
              </a:defRPr>
            </a:lvl1pPr>
            <a:lvl2pPr>
              <a:defRPr sz="1400">
                <a:latin typeface="Franklin Gothic Medium" pitchFamily="34" charset="0"/>
              </a:defRPr>
            </a:lvl2pPr>
            <a:lvl3pPr>
              <a:defRPr sz="1400">
                <a:latin typeface="Franklin Gothic Medium" pitchFamily="34" charset="0"/>
              </a:defRPr>
            </a:lvl3pPr>
            <a:lvl4pPr>
              <a:defRPr sz="1400">
                <a:latin typeface="Franklin Gothic Medium" pitchFamily="34" charset="0"/>
              </a:defRPr>
            </a:lvl4pPr>
            <a:lvl5pPr>
              <a:defRPr sz="1400">
                <a:latin typeface="Franklin Gothic Medium" pitchFamily="34" charset="0"/>
              </a:defRPr>
            </a:lvl5pPr>
          </a:lstStyle>
          <a:p>
            <a:pPr lvl="0"/>
            <a:endParaRPr lang="en-JM" dirty="0"/>
          </a:p>
        </p:txBody>
      </p:sp>
      <p:sp>
        <p:nvSpPr>
          <p:cNvPr id="12" name="Text Placeholder 24"/>
          <p:cNvSpPr>
            <a:spLocks noGrp="1"/>
          </p:cNvSpPr>
          <p:nvPr>
            <p:ph type="body" sz="quarter" idx="17"/>
          </p:nvPr>
        </p:nvSpPr>
        <p:spPr>
          <a:xfrm>
            <a:off x="1295400" y="2851152"/>
            <a:ext cx="1296988" cy="476249"/>
          </a:xfrm>
        </p:spPr>
        <p:txBody>
          <a:bodyPr>
            <a:noAutofit/>
          </a:bodyPr>
          <a:lstStyle>
            <a:lvl1pPr marL="0" indent="0">
              <a:buFontTx/>
              <a:buNone/>
              <a:defRPr sz="1300">
                <a:solidFill>
                  <a:srgbClr val="00B0F0"/>
                </a:solidFill>
              </a:defRPr>
            </a:lvl1pPr>
            <a:lvl2pPr>
              <a:defRPr sz="1300"/>
            </a:lvl2pPr>
            <a:lvl3pPr>
              <a:defRPr sz="1300"/>
            </a:lvl3pPr>
            <a:lvl4pPr>
              <a:defRPr sz="1300"/>
            </a:lvl4pPr>
            <a:lvl5pPr>
              <a:defRPr sz="1300"/>
            </a:lvl5pPr>
          </a:lstStyle>
          <a:p>
            <a:pPr lvl="0"/>
            <a:endParaRPr lang="en-JM" dirty="0"/>
          </a:p>
        </p:txBody>
      </p:sp>
      <p:sp>
        <p:nvSpPr>
          <p:cNvPr id="13" name="Text Placeholder 24"/>
          <p:cNvSpPr>
            <a:spLocks noGrp="1"/>
          </p:cNvSpPr>
          <p:nvPr>
            <p:ph type="body" sz="quarter" idx="18"/>
          </p:nvPr>
        </p:nvSpPr>
        <p:spPr>
          <a:xfrm>
            <a:off x="3503612" y="2851152"/>
            <a:ext cx="1296988" cy="476249"/>
          </a:xfrm>
        </p:spPr>
        <p:txBody>
          <a:bodyPr>
            <a:noAutofit/>
          </a:bodyPr>
          <a:lstStyle>
            <a:lvl1pPr marL="0" indent="0">
              <a:buFontTx/>
              <a:buNone/>
              <a:defRPr sz="1300">
                <a:solidFill>
                  <a:srgbClr val="00B0F0"/>
                </a:solidFill>
              </a:defRPr>
            </a:lvl1pPr>
            <a:lvl2pPr>
              <a:defRPr sz="1300"/>
            </a:lvl2pPr>
            <a:lvl3pPr>
              <a:defRPr sz="1300"/>
            </a:lvl3pPr>
            <a:lvl4pPr>
              <a:defRPr sz="1300"/>
            </a:lvl4pPr>
            <a:lvl5pPr>
              <a:defRPr sz="1300"/>
            </a:lvl5pPr>
          </a:lstStyle>
          <a:p>
            <a:pPr lvl="0"/>
            <a:endParaRPr lang="en-JM" dirty="0"/>
          </a:p>
        </p:txBody>
      </p:sp>
      <p:sp>
        <p:nvSpPr>
          <p:cNvPr id="14" name="Content Placeholder 27"/>
          <p:cNvSpPr>
            <a:spLocks noGrp="1"/>
          </p:cNvSpPr>
          <p:nvPr>
            <p:ph sz="quarter" idx="19" hasCustomPrompt="1"/>
          </p:nvPr>
        </p:nvSpPr>
        <p:spPr>
          <a:xfrm>
            <a:off x="858838" y="2850279"/>
            <a:ext cx="358775" cy="360000"/>
          </a:xfrm>
          <a:prstGeom prst="rect">
            <a:avLst/>
          </a:prstGeom>
          <a:solidFill>
            <a:srgbClr val="00B0F0"/>
          </a:solidFill>
        </p:spPr>
        <p:txBody>
          <a:bodyPr>
            <a:noAutofit/>
          </a:bodyPr>
          <a:lstStyle>
            <a:lvl1pPr marL="0" indent="0">
              <a:buNone/>
              <a:defRPr sz="1200">
                <a:solidFill>
                  <a:schemeClr val="bg1"/>
                </a:solidFill>
                <a:latin typeface="Open Sans" pitchFamily="34" charset="0"/>
                <a:ea typeface="Open Sans" pitchFamily="34" charset="0"/>
                <a:cs typeface="Open Sans" pitchFamily="34" charset="0"/>
              </a:defRPr>
            </a:lvl1pPr>
          </a:lstStyle>
          <a:p>
            <a:pPr lvl="0"/>
            <a:r>
              <a:rPr lang="en-JM" dirty="0" smtClean="0"/>
              <a:t>01</a:t>
            </a:r>
            <a:endParaRPr lang="en-JM" dirty="0"/>
          </a:p>
        </p:txBody>
      </p:sp>
      <p:sp>
        <p:nvSpPr>
          <p:cNvPr id="15" name="Content Placeholder 27"/>
          <p:cNvSpPr>
            <a:spLocks noGrp="1" noChangeAspect="1"/>
          </p:cNvSpPr>
          <p:nvPr>
            <p:ph sz="quarter" idx="20" hasCustomPrompt="1"/>
          </p:nvPr>
        </p:nvSpPr>
        <p:spPr>
          <a:xfrm>
            <a:off x="3070226" y="2861732"/>
            <a:ext cx="358775" cy="360000"/>
          </a:xfrm>
          <a:prstGeom prst="rect">
            <a:avLst/>
          </a:prstGeom>
          <a:solidFill>
            <a:srgbClr val="00B0F0"/>
          </a:solidFill>
        </p:spPr>
        <p:txBody>
          <a:bodyPr>
            <a:noAutofit/>
          </a:bodyPr>
          <a:lstStyle>
            <a:lvl1pPr marL="0" indent="0">
              <a:buNone/>
              <a:defRPr sz="1200">
                <a:solidFill>
                  <a:schemeClr val="bg1"/>
                </a:solidFill>
                <a:latin typeface="Open Sans" pitchFamily="34" charset="0"/>
                <a:ea typeface="Open Sans" pitchFamily="34" charset="0"/>
                <a:cs typeface="Open Sans" pitchFamily="34" charset="0"/>
              </a:defRPr>
            </a:lvl1pPr>
          </a:lstStyle>
          <a:p>
            <a:pPr lvl="0"/>
            <a:r>
              <a:rPr lang="en-JM" dirty="0" smtClean="0"/>
              <a:t>01</a:t>
            </a:r>
            <a:endParaRPr lang="en-JM" dirty="0"/>
          </a:p>
        </p:txBody>
      </p:sp>
    </p:spTree>
    <p:extLst>
      <p:ext uri="{BB962C8B-B14F-4D97-AF65-F5344CB8AC3E}">
        <p14:creationId xmlns:p14="http://schemas.microsoft.com/office/powerpoint/2010/main" val="1746815008"/>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7" name="Picture Placeholder 3"/>
          <p:cNvSpPr>
            <a:spLocks noGrp="1"/>
          </p:cNvSpPr>
          <p:nvPr>
            <p:ph type="pic" sz="quarter" idx="63"/>
          </p:nvPr>
        </p:nvSpPr>
        <p:spPr>
          <a:xfrm>
            <a:off x="838200" y="1803400"/>
            <a:ext cx="4267200" cy="3657600"/>
          </a:xfrm>
        </p:spPr>
        <p:txBody>
          <a:bodyPr>
            <a:normAutofit/>
          </a:bodyPr>
          <a:lstStyle>
            <a:lvl1pPr>
              <a:defRPr sz="1800"/>
            </a:lvl1pPr>
          </a:lstStyle>
          <a:p>
            <a:endParaRPr lang="en-JM" dirty="0"/>
          </a:p>
        </p:txBody>
      </p:sp>
      <p:sp>
        <p:nvSpPr>
          <p:cNvPr id="8" name="Text Placeholder 5"/>
          <p:cNvSpPr>
            <a:spLocks noGrp="1"/>
          </p:cNvSpPr>
          <p:nvPr>
            <p:ph type="body" sz="quarter" idx="66"/>
          </p:nvPr>
        </p:nvSpPr>
        <p:spPr>
          <a:xfrm>
            <a:off x="5475288" y="3032360"/>
            <a:ext cx="2994025" cy="1626424"/>
          </a:xfrm>
        </p:spPr>
        <p:txBody>
          <a:bodyPr>
            <a:normAutofit/>
          </a:bodyPr>
          <a:lstStyle>
            <a:lvl1pPr marL="0" indent="0">
              <a:buFontTx/>
              <a:buNone/>
              <a:defRPr sz="13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9" name="Text Placeholder 8"/>
          <p:cNvSpPr>
            <a:spLocks noGrp="1"/>
          </p:cNvSpPr>
          <p:nvPr>
            <p:ph type="body" sz="quarter" idx="67"/>
          </p:nvPr>
        </p:nvSpPr>
        <p:spPr>
          <a:xfrm>
            <a:off x="5965826" y="2554818"/>
            <a:ext cx="1730375" cy="478367"/>
          </a:xfrm>
        </p:spPr>
        <p:txBody>
          <a:bodyPr>
            <a:noAutofit/>
          </a:bodyPr>
          <a:lstStyle>
            <a:lvl1pPr marL="0" indent="0">
              <a:buFontTx/>
              <a:buNone/>
              <a:defRPr sz="1400">
                <a:solidFill>
                  <a:srgbClr val="00B0F0"/>
                </a:solidFill>
                <a:latin typeface="Open Sans"/>
                <a:cs typeface="Open Sans"/>
              </a:defRPr>
            </a:lvl1pPr>
            <a:lvl2pPr marL="457200" indent="0">
              <a:buFontTx/>
              <a:buNone/>
              <a:defRPr sz="1400">
                <a:latin typeface="Franklin Gothic Medium" pitchFamily="34" charset="0"/>
              </a:defRPr>
            </a:lvl2pPr>
            <a:lvl3pPr marL="914400" indent="0">
              <a:buFontTx/>
              <a:buNone/>
              <a:defRPr sz="1400">
                <a:latin typeface="Franklin Gothic Medium" pitchFamily="34" charset="0"/>
              </a:defRPr>
            </a:lvl3pPr>
            <a:lvl4pPr marL="1371600" indent="0">
              <a:buFontTx/>
              <a:buNone/>
              <a:defRPr sz="1400">
                <a:latin typeface="Franklin Gothic Medium" pitchFamily="34" charset="0"/>
              </a:defRPr>
            </a:lvl4pPr>
            <a:lvl5pPr marL="1828800" indent="0">
              <a:buFontTx/>
              <a:buNone/>
              <a:defRPr sz="1400">
                <a:latin typeface="Franklin Gothic Medium" pitchFamily="34" charset="0"/>
              </a:defRPr>
            </a:lvl5pPr>
          </a:lstStyle>
          <a:p>
            <a:pPr lvl="0"/>
            <a:endParaRPr lang="en-JM" dirty="0"/>
          </a:p>
        </p:txBody>
      </p:sp>
      <p:sp>
        <p:nvSpPr>
          <p:cNvPr id="10" name="Content Placeholder 10"/>
          <p:cNvSpPr>
            <a:spLocks noGrp="1"/>
          </p:cNvSpPr>
          <p:nvPr>
            <p:ph sz="quarter" idx="68" hasCustomPrompt="1"/>
          </p:nvPr>
        </p:nvSpPr>
        <p:spPr>
          <a:xfrm>
            <a:off x="5581495" y="4953001"/>
            <a:ext cx="1580385" cy="366183"/>
          </a:xfrm>
          <a:prstGeom prst="rect">
            <a:avLst/>
          </a:prstGeom>
          <a:solidFill>
            <a:schemeClr val="accent1">
              <a:lumMod val="75000"/>
            </a:schemeClr>
          </a:solidFill>
        </p:spPr>
        <p:txBody>
          <a:bodyPr>
            <a:noAutofit/>
          </a:bodyPr>
          <a:lstStyle>
            <a:lvl1pPr marL="0" indent="0">
              <a:buFontTx/>
              <a:buNone/>
              <a:defRPr sz="1200">
                <a:solidFill>
                  <a:schemeClr val="bg1"/>
                </a:solidFill>
                <a:latin typeface="Open Sans"/>
                <a:cs typeface="Open Sans"/>
              </a:defRPr>
            </a:lvl1pPr>
            <a:lvl2pPr marL="457200" indent="0">
              <a:buFontTx/>
              <a:buNone/>
              <a:defRPr sz="1200">
                <a:latin typeface="Franklin Gothic Medium" pitchFamily="34" charset="0"/>
              </a:defRPr>
            </a:lvl2pPr>
            <a:lvl3pPr marL="914400" indent="0">
              <a:buFontTx/>
              <a:buNone/>
              <a:defRPr sz="1200">
                <a:latin typeface="Franklin Gothic Medium" pitchFamily="34" charset="0"/>
              </a:defRPr>
            </a:lvl3pPr>
            <a:lvl4pPr marL="1371600" indent="0">
              <a:buFontTx/>
              <a:buNone/>
              <a:defRPr sz="1200">
                <a:latin typeface="Franklin Gothic Medium" pitchFamily="34" charset="0"/>
              </a:defRPr>
            </a:lvl4pPr>
            <a:lvl5pPr marL="1828800" indent="0">
              <a:buFontTx/>
              <a:buNone/>
              <a:defRPr sz="1200">
                <a:latin typeface="Franklin Gothic Medium" pitchFamily="34" charset="0"/>
              </a:defRPr>
            </a:lvl5pPr>
          </a:lstStyle>
          <a:p>
            <a:pPr lvl="0"/>
            <a:r>
              <a:rPr lang="en-JM" dirty="0" smtClean="0"/>
              <a:t>LOREM IPSUM</a:t>
            </a:r>
            <a:endParaRPr lang="en-JM" dirty="0"/>
          </a:p>
        </p:txBody>
      </p:sp>
    </p:spTree>
    <p:extLst>
      <p:ext uri="{BB962C8B-B14F-4D97-AF65-F5344CB8AC3E}">
        <p14:creationId xmlns:p14="http://schemas.microsoft.com/office/powerpoint/2010/main" val="98135695"/>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pic>
        <p:nvPicPr>
          <p:cNvPr id="14" name="Picture 13" descr="iMac-mock-up-diferents-view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2133600"/>
            <a:ext cx="3414513" cy="2838314"/>
          </a:xfrm>
          <a:prstGeom prst="rect">
            <a:avLst/>
          </a:prstGeom>
        </p:spPr>
      </p:pic>
      <p:pic>
        <p:nvPicPr>
          <p:cNvPr id="15" name="Picture 14" descr="iMac-mock-up-diferents-views.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3400" y="2800878"/>
            <a:ext cx="2224410" cy="1849041"/>
          </a:xfrm>
          <a:prstGeom prst="rect">
            <a:avLst/>
          </a:prstGeom>
        </p:spPr>
      </p:pic>
      <p:pic>
        <p:nvPicPr>
          <p:cNvPr id="16" name="Picture 15" descr="iMac-mock-up-diferents-views.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65738" y="2832342"/>
            <a:ext cx="2224410" cy="1849041"/>
          </a:xfrm>
          <a:prstGeom prst="rect">
            <a:avLst/>
          </a:prstGeom>
        </p:spPr>
      </p:pic>
      <p:sp>
        <p:nvSpPr>
          <p:cNvPr id="17" name="Picture Placeholder 10"/>
          <p:cNvSpPr>
            <a:spLocks noGrp="1"/>
          </p:cNvSpPr>
          <p:nvPr>
            <p:ph type="pic" sz="quarter" idx="13"/>
          </p:nvPr>
        </p:nvSpPr>
        <p:spPr>
          <a:xfrm>
            <a:off x="685800" y="2980710"/>
            <a:ext cx="1905000" cy="1115568"/>
          </a:xfrm>
        </p:spPr>
        <p:txBody>
          <a:bodyPr/>
          <a:lstStyle/>
          <a:p>
            <a:endParaRPr lang="en-JM"/>
          </a:p>
        </p:txBody>
      </p:sp>
      <p:sp>
        <p:nvSpPr>
          <p:cNvPr id="18" name="Picture Placeholder 10"/>
          <p:cNvSpPr>
            <a:spLocks noGrp="1"/>
          </p:cNvSpPr>
          <p:nvPr>
            <p:ph type="pic" sz="quarter" idx="14"/>
          </p:nvPr>
        </p:nvSpPr>
        <p:spPr>
          <a:xfrm>
            <a:off x="6629400" y="2980710"/>
            <a:ext cx="1905000" cy="1115568"/>
          </a:xfrm>
        </p:spPr>
        <p:txBody>
          <a:bodyPr/>
          <a:lstStyle/>
          <a:p>
            <a:endParaRPr lang="en-JM"/>
          </a:p>
        </p:txBody>
      </p:sp>
      <p:sp>
        <p:nvSpPr>
          <p:cNvPr id="19" name="Picture Placeholder 10"/>
          <p:cNvSpPr>
            <a:spLocks noGrp="1"/>
          </p:cNvSpPr>
          <p:nvPr>
            <p:ph type="pic" sz="quarter" idx="15"/>
          </p:nvPr>
        </p:nvSpPr>
        <p:spPr>
          <a:xfrm>
            <a:off x="3124200" y="2343678"/>
            <a:ext cx="2971800" cy="1752600"/>
          </a:xfrm>
        </p:spPr>
        <p:txBody>
          <a:bodyPr/>
          <a:lstStyle/>
          <a:p>
            <a:endParaRPr lang="en-JM"/>
          </a:p>
        </p:txBody>
      </p:sp>
    </p:spTree>
    <p:extLst>
      <p:ext uri="{BB962C8B-B14F-4D97-AF65-F5344CB8AC3E}">
        <p14:creationId xmlns:p14="http://schemas.microsoft.com/office/powerpoint/2010/main" val="2147333871"/>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8" name="Text Placeholder 3"/>
          <p:cNvSpPr>
            <a:spLocks noGrp="1"/>
          </p:cNvSpPr>
          <p:nvPr>
            <p:ph type="body" sz="quarter" idx="60"/>
          </p:nvPr>
        </p:nvSpPr>
        <p:spPr>
          <a:xfrm>
            <a:off x="4395501" y="2006600"/>
            <a:ext cx="2919699" cy="406400"/>
          </a:xfrm>
        </p:spPr>
        <p:txBody>
          <a:bodyPr anchor="ctr">
            <a:noAutofit/>
          </a:bodyPr>
          <a:lstStyle>
            <a:lvl1pPr marL="0" indent="0" algn="l">
              <a:buFontTx/>
              <a:buNone/>
              <a:defRPr sz="2200">
                <a:solidFill>
                  <a:schemeClr val="tx1">
                    <a:lumMod val="85000"/>
                    <a:lumOff val="15000"/>
                  </a:schemeClr>
                </a:solidFill>
                <a:latin typeface="Open Sans" pitchFamily="34" charset="0"/>
                <a:ea typeface="Open Sans" pitchFamily="34" charset="0"/>
                <a:cs typeface="Open Sans"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9" name="Text Placeholder 7"/>
          <p:cNvSpPr>
            <a:spLocks noGrp="1"/>
          </p:cNvSpPr>
          <p:nvPr>
            <p:ph type="body" sz="quarter" idx="64"/>
          </p:nvPr>
        </p:nvSpPr>
        <p:spPr>
          <a:xfrm>
            <a:off x="4386782" y="4638748"/>
            <a:ext cx="4419603" cy="1117600"/>
          </a:xfrm>
        </p:spPr>
        <p:txBody>
          <a:bodyPr>
            <a:noAutofit/>
          </a:bodyPr>
          <a:lstStyle>
            <a:lvl1pPr marL="0" indent="0" algn="l">
              <a:buFontTx/>
              <a:buNone/>
              <a:defRPr sz="1300">
                <a:solidFill>
                  <a:schemeClr val="tx1">
                    <a:lumMod val="65000"/>
                    <a:lumOff val="35000"/>
                  </a:schemeClr>
                </a:solidFill>
                <a:latin typeface="+mj-lt"/>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11" name="Text Placeholder 3"/>
          <p:cNvSpPr>
            <a:spLocks noGrp="1"/>
          </p:cNvSpPr>
          <p:nvPr>
            <p:ph type="body" sz="quarter" idx="70"/>
          </p:nvPr>
        </p:nvSpPr>
        <p:spPr>
          <a:xfrm>
            <a:off x="4395500" y="2444469"/>
            <a:ext cx="2336540" cy="406400"/>
          </a:xfrm>
        </p:spPr>
        <p:txBody>
          <a:bodyPr>
            <a:noAutofit/>
          </a:bodyPr>
          <a:lstStyle>
            <a:lvl1pPr marL="0" indent="0" algn="l">
              <a:buFontTx/>
              <a:buNone/>
              <a:defRPr sz="1300">
                <a:solidFill>
                  <a:schemeClr val="tx1">
                    <a:lumMod val="85000"/>
                    <a:lumOff val="15000"/>
                  </a:schemeClr>
                </a:solidFill>
                <a:latin typeface="+mj-lt"/>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12" name="Text Placeholder 7"/>
          <p:cNvSpPr>
            <a:spLocks noGrp="1"/>
          </p:cNvSpPr>
          <p:nvPr>
            <p:ph type="body" sz="quarter" idx="71"/>
          </p:nvPr>
        </p:nvSpPr>
        <p:spPr>
          <a:xfrm>
            <a:off x="4419600" y="3063948"/>
            <a:ext cx="2667000" cy="1371600"/>
          </a:xfrm>
        </p:spPr>
        <p:txBody>
          <a:bodyPr>
            <a:noAutofit/>
          </a:bodyPr>
          <a:lstStyle>
            <a:lvl1pPr marL="0" indent="0" algn="l">
              <a:buFontTx/>
              <a:buNone/>
              <a:defRPr sz="1300">
                <a:solidFill>
                  <a:schemeClr val="tx1">
                    <a:lumMod val="65000"/>
                    <a:lumOff val="35000"/>
                  </a:schemeClr>
                </a:solidFill>
                <a:latin typeface="+mj-lt"/>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13" name="Picture Placeholder 28"/>
          <p:cNvSpPr>
            <a:spLocks noGrp="1"/>
          </p:cNvSpPr>
          <p:nvPr>
            <p:ph type="pic" sz="quarter" idx="50"/>
          </p:nvPr>
        </p:nvSpPr>
        <p:spPr>
          <a:xfrm>
            <a:off x="1280160" y="2200656"/>
            <a:ext cx="2560320" cy="2560320"/>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a:solidFill>
                  <a:schemeClr val="tx1">
                    <a:lumMod val="50000"/>
                    <a:lumOff val="50000"/>
                  </a:schemeClr>
                </a:solidFill>
                <a:latin typeface="+mj-lt"/>
                <a:cs typeface="Arial" pitchFamily="34" charset="0"/>
              </a:defRPr>
            </a:lvl1pPr>
          </a:lstStyle>
          <a:p>
            <a:endParaRPr lang="en-JM" dirty="0"/>
          </a:p>
        </p:txBody>
      </p:sp>
      <p:sp>
        <p:nvSpPr>
          <p:cNvPr id="14" name="Oval 13"/>
          <p:cNvSpPr>
            <a:spLocks/>
          </p:cNvSpPr>
          <p:nvPr userDrawn="1"/>
        </p:nvSpPr>
        <p:spPr>
          <a:xfrm>
            <a:off x="1143000" y="2063496"/>
            <a:ext cx="2834640" cy="2834640"/>
          </a:xfrm>
          <a:prstGeom prst="ellipse">
            <a:avLst/>
          </a:prstGeom>
          <a:noFill/>
          <a:ln w="28575"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Tree>
    <p:extLst>
      <p:ext uri="{BB962C8B-B14F-4D97-AF65-F5344CB8AC3E}">
        <p14:creationId xmlns:p14="http://schemas.microsoft.com/office/powerpoint/2010/main" val="3121864124"/>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17" name="Text Placeholder 18"/>
          <p:cNvSpPr>
            <a:spLocks noGrp="1"/>
          </p:cNvSpPr>
          <p:nvPr>
            <p:ph type="body" sz="quarter" idx="13"/>
          </p:nvPr>
        </p:nvSpPr>
        <p:spPr>
          <a:xfrm>
            <a:off x="1066800" y="1847355"/>
            <a:ext cx="1450153" cy="341376"/>
          </a:xfrm>
        </p:spPr>
        <p:txBody>
          <a:bodyPr>
            <a:noAutofit/>
          </a:bodyPr>
          <a:lstStyle>
            <a:lvl1pPr marL="0" indent="0" algn="ctr">
              <a:buFontTx/>
              <a:buNone/>
              <a:defRPr sz="1300">
                <a:solidFill>
                  <a:srgbClr val="00B0F0"/>
                </a:solidFill>
                <a:latin typeface="+mj-lt"/>
              </a:defRPr>
            </a:lvl1pPr>
          </a:lstStyle>
          <a:p>
            <a:pPr lvl="0"/>
            <a:endParaRPr lang="en-JM" dirty="0"/>
          </a:p>
        </p:txBody>
      </p:sp>
      <p:sp>
        <p:nvSpPr>
          <p:cNvPr id="18" name="Text Placeholder 18"/>
          <p:cNvSpPr>
            <a:spLocks noGrp="1"/>
          </p:cNvSpPr>
          <p:nvPr>
            <p:ph type="body" sz="quarter" idx="14"/>
          </p:nvPr>
        </p:nvSpPr>
        <p:spPr>
          <a:xfrm>
            <a:off x="3358394" y="1868424"/>
            <a:ext cx="1450153" cy="341376"/>
          </a:xfrm>
        </p:spPr>
        <p:txBody>
          <a:bodyPr>
            <a:noAutofit/>
          </a:bodyPr>
          <a:lstStyle>
            <a:lvl1pPr marL="0" indent="0" algn="ctr">
              <a:buFontTx/>
              <a:buNone/>
              <a:defRPr sz="1300">
                <a:solidFill>
                  <a:srgbClr val="00B0F0"/>
                </a:solidFill>
                <a:latin typeface="+mj-lt"/>
              </a:defRPr>
            </a:lvl1pPr>
          </a:lstStyle>
          <a:p>
            <a:pPr lvl="0"/>
            <a:endParaRPr lang="en-JM" dirty="0"/>
          </a:p>
        </p:txBody>
      </p:sp>
      <p:sp>
        <p:nvSpPr>
          <p:cNvPr id="21" name="Text Placeholder 18"/>
          <p:cNvSpPr>
            <a:spLocks noGrp="1"/>
          </p:cNvSpPr>
          <p:nvPr>
            <p:ph type="body" sz="quarter" idx="17"/>
          </p:nvPr>
        </p:nvSpPr>
        <p:spPr>
          <a:xfrm>
            <a:off x="6141522" y="2941320"/>
            <a:ext cx="2469078" cy="487680"/>
          </a:xfrm>
        </p:spPr>
        <p:txBody>
          <a:bodyPr>
            <a:noAutofit/>
          </a:bodyPr>
          <a:lstStyle>
            <a:lvl1pPr marL="0" indent="0" algn="l">
              <a:buFontTx/>
              <a:buNone/>
              <a:defRPr sz="1600">
                <a:solidFill>
                  <a:srgbClr val="00B0F0"/>
                </a:solidFill>
                <a:latin typeface="Open Sans" pitchFamily="34" charset="0"/>
                <a:ea typeface="Open Sans" pitchFamily="34" charset="0"/>
                <a:cs typeface="Open Sans" pitchFamily="34" charset="0"/>
              </a:defRPr>
            </a:lvl1pPr>
          </a:lstStyle>
          <a:p>
            <a:pPr lvl="0"/>
            <a:endParaRPr lang="en-JM" dirty="0"/>
          </a:p>
        </p:txBody>
      </p:sp>
      <p:sp>
        <p:nvSpPr>
          <p:cNvPr id="23" name="Text Placeholder 26"/>
          <p:cNvSpPr>
            <a:spLocks noGrp="1"/>
          </p:cNvSpPr>
          <p:nvPr>
            <p:ph type="body" sz="quarter" idx="19"/>
          </p:nvPr>
        </p:nvSpPr>
        <p:spPr>
          <a:xfrm>
            <a:off x="5586412" y="3386570"/>
            <a:ext cx="3024188" cy="2099830"/>
          </a:xfrm>
        </p:spPr>
        <p:txBody>
          <a:bodyPr>
            <a:normAutofit/>
          </a:bodyPr>
          <a:lstStyle>
            <a:lvl1pPr marL="0" indent="0">
              <a:buFontTx/>
              <a:buNone/>
              <a:defRPr sz="1300">
                <a:solidFill>
                  <a:schemeClr val="tx1">
                    <a:lumMod val="85000"/>
                    <a:lumOff val="15000"/>
                  </a:schemeClr>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3400" y="2285427"/>
            <a:ext cx="2423740" cy="3429000"/>
          </a:xfrm>
          <a:prstGeom prst="rect">
            <a:avLst/>
          </a:prstGeom>
        </p:spPr>
      </p:pic>
      <p:sp>
        <p:nvSpPr>
          <p:cNvPr id="16" name="Picture Placeholder 21"/>
          <p:cNvSpPr>
            <a:spLocks noGrp="1"/>
          </p:cNvSpPr>
          <p:nvPr>
            <p:ph type="pic" sz="quarter" idx="20"/>
          </p:nvPr>
        </p:nvSpPr>
        <p:spPr>
          <a:xfrm>
            <a:off x="858605" y="2694049"/>
            <a:ext cx="1837221" cy="2501443"/>
          </a:xfrm>
        </p:spPr>
        <p:txBody>
          <a:bodyPr>
            <a:normAutofit/>
          </a:bodyPr>
          <a:lstStyle>
            <a:lvl1pPr marL="0" indent="0" algn="ctr">
              <a:buFontTx/>
              <a:buNone/>
              <a:defRPr sz="1200">
                <a:solidFill>
                  <a:schemeClr val="bg1">
                    <a:lumMod val="95000"/>
                  </a:schemeClr>
                </a:solidFill>
              </a:defRPr>
            </a:lvl1pPr>
          </a:lstStyle>
          <a:p>
            <a:endParaRPr lang="en-JM"/>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19400" y="2286000"/>
            <a:ext cx="2423740" cy="3429000"/>
          </a:xfrm>
          <a:prstGeom prst="rect">
            <a:avLst/>
          </a:prstGeom>
        </p:spPr>
      </p:pic>
      <p:sp>
        <p:nvSpPr>
          <p:cNvPr id="24" name="Picture Placeholder 21"/>
          <p:cNvSpPr>
            <a:spLocks noGrp="1"/>
          </p:cNvSpPr>
          <p:nvPr>
            <p:ph type="pic" sz="quarter" idx="21"/>
          </p:nvPr>
        </p:nvSpPr>
        <p:spPr>
          <a:xfrm>
            <a:off x="3144605" y="2694622"/>
            <a:ext cx="1837221" cy="2501443"/>
          </a:xfrm>
        </p:spPr>
        <p:txBody>
          <a:bodyPr>
            <a:normAutofit/>
          </a:bodyPr>
          <a:lstStyle>
            <a:lvl1pPr marL="0" indent="0" algn="ctr">
              <a:buFontTx/>
              <a:buNone/>
              <a:defRPr sz="1200">
                <a:solidFill>
                  <a:schemeClr val="bg1">
                    <a:lumMod val="95000"/>
                  </a:schemeClr>
                </a:solidFill>
              </a:defRPr>
            </a:lvl1pPr>
          </a:lstStyle>
          <a:p>
            <a:endParaRPr lang="en-JM"/>
          </a:p>
        </p:txBody>
      </p:sp>
    </p:spTree>
    <p:extLst>
      <p:ext uri="{BB962C8B-B14F-4D97-AF65-F5344CB8AC3E}">
        <p14:creationId xmlns:p14="http://schemas.microsoft.com/office/powerpoint/2010/main" val="1324071941"/>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Tree>
    <p:extLst>
      <p:ext uri="{BB962C8B-B14F-4D97-AF65-F5344CB8AC3E}">
        <p14:creationId xmlns:p14="http://schemas.microsoft.com/office/powerpoint/2010/main" val="2122527113"/>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48200" y="762000"/>
            <a:ext cx="3886200" cy="1143000"/>
          </a:xfrm>
        </p:spPr>
        <p:txBody>
          <a:bodyPr/>
          <a:lstStyle>
            <a:lvl1pPr algn="l">
              <a:defRPr/>
            </a:lvl1pPr>
          </a:lstStyle>
          <a:p>
            <a:endParaRPr lang="en-JM" dirty="0"/>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21" name="Text Placeholder 18"/>
          <p:cNvSpPr>
            <a:spLocks noGrp="1"/>
          </p:cNvSpPr>
          <p:nvPr>
            <p:ph type="body" sz="quarter" idx="17"/>
          </p:nvPr>
        </p:nvSpPr>
        <p:spPr>
          <a:xfrm>
            <a:off x="5410200" y="2311399"/>
            <a:ext cx="1600200" cy="406400"/>
          </a:xfrm>
        </p:spPr>
        <p:txBody>
          <a:bodyPr>
            <a:noAutofit/>
          </a:bodyPr>
          <a:lstStyle>
            <a:lvl1pPr marL="0" indent="0" algn="l">
              <a:buFontTx/>
              <a:buNone/>
              <a:defRPr sz="1200">
                <a:solidFill>
                  <a:srgbClr val="00B0F0"/>
                </a:solidFill>
                <a:latin typeface="Open Sans" pitchFamily="34" charset="0"/>
                <a:ea typeface="Open Sans" pitchFamily="34" charset="0"/>
                <a:cs typeface="Open Sans" pitchFamily="34" charset="0"/>
              </a:defRPr>
            </a:lvl1pPr>
          </a:lstStyle>
          <a:p>
            <a:pPr lvl="0"/>
            <a:endParaRPr lang="en-JM" dirty="0"/>
          </a:p>
        </p:txBody>
      </p:sp>
      <p:sp>
        <p:nvSpPr>
          <p:cNvPr id="23" name="Text Placeholder 26"/>
          <p:cNvSpPr>
            <a:spLocks noGrp="1"/>
          </p:cNvSpPr>
          <p:nvPr>
            <p:ph type="body" sz="quarter" idx="19"/>
          </p:nvPr>
        </p:nvSpPr>
        <p:spPr>
          <a:xfrm>
            <a:off x="5434012" y="2616200"/>
            <a:ext cx="3024188" cy="711200"/>
          </a:xfrm>
        </p:spPr>
        <p:txBody>
          <a:bodyPr>
            <a:normAutofit/>
          </a:bodyPr>
          <a:lstStyle>
            <a:lvl1pPr marL="0" indent="0">
              <a:buFontTx/>
              <a:buNone/>
              <a:defRPr sz="1300">
                <a:solidFill>
                  <a:schemeClr val="tx1">
                    <a:lumMod val="85000"/>
                    <a:lumOff val="15000"/>
                  </a:schemeClr>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pic>
        <p:nvPicPr>
          <p:cNvPr id="15" name="Picture 3" descr="Browse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711200"/>
            <a:ext cx="4191000"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icture Placeholder 6"/>
          <p:cNvSpPr>
            <a:spLocks noGrp="1"/>
          </p:cNvSpPr>
          <p:nvPr>
            <p:ph type="pic" sz="quarter" idx="20"/>
          </p:nvPr>
        </p:nvSpPr>
        <p:spPr>
          <a:xfrm>
            <a:off x="408431" y="1066800"/>
            <a:ext cx="3808807" cy="4475480"/>
          </a:xfrm>
        </p:spPr>
        <p:txBody>
          <a:bodyPr/>
          <a:lstStyle/>
          <a:p>
            <a:endParaRPr lang="en-JM"/>
          </a:p>
        </p:txBody>
      </p:sp>
      <p:sp>
        <p:nvSpPr>
          <p:cNvPr id="10" name="Text Placeholder 18"/>
          <p:cNvSpPr>
            <a:spLocks noGrp="1"/>
          </p:cNvSpPr>
          <p:nvPr>
            <p:ph type="body" sz="quarter" idx="21"/>
          </p:nvPr>
        </p:nvSpPr>
        <p:spPr>
          <a:xfrm>
            <a:off x="5410200" y="3530599"/>
            <a:ext cx="1600200" cy="406400"/>
          </a:xfrm>
        </p:spPr>
        <p:txBody>
          <a:bodyPr>
            <a:noAutofit/>
          </a:bodyPr>
          <a:lstStyle>
            <a:lvl1pPr marL="0" indent="0" algn="l">
              <a:buFontTx/>
              <a:buNone/>
              <a:defRPr sz="1200">
                <a:solidFill>
                  <a:srgbClr val="00B0F0"/>
                </a:solidFill>
                <a:latin typeface="Open Sans" pitchFamily="34" charset="0"/>
                <a:ea typeface="Open Sans" pitchFamily="34" charset="0"/>
                <a:cs typeface="Open Sans" pitchFamily="34" charset="0"/>
              </a:defRPr>
            </a:lvl1pPr>
          </a:lstStyle>
          <a:p>
            <a:pPr lvl="0"/>
            <a:endParaRPr lang="en-JM" dirty="0"/>
          </a:p>
        </p:txBody>
      </p:sp>
      <p:sp>
        <p:nvSpPr>
          <p:cNvPr id="11" name="Text Placeholder 26"/>
          <p:cNvSpPr>
            <a:spLocks noGrp="1"/>
          </p:cNvSpPr>
          <p:nvPr>
            <p:ph type="body" sz="quarter" idx="22"/>
          </p:nvPr>
        </p:nvSpPr>
        <p:spPr>
          <a:xfrm>
            <a:off x="5434012" y="3835400"/>
            <a:ext cx="3024188" cy="711200"/>
          </a:xfrm>
        </p:spPr>
        <p:txBody>
          <a:bodyPr>
            <a:normAutofit/>
          </a:bodyPr>
          <a:lstStyle>
            <a:lvl1pPr marL="0" indent="0">
              <a:buFontTx/>
              <a:buNone/>
              <a:defRPr sz="1300">
                <a:solidFill>
                  <a:schemeClr val="tx1">
                    <a:lumMod val="85000"/>
                    <a:lumOff val="15000"/>
                  </a:schemeClr>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12" name="Text Placeholder 18"/>
          <p:cNvSpPr>
            <a:spLocks noGrp="1"/>
          </p:cNvSpPr>
          <p:nvPr>
            <p:ph type="body" sz="quarter" idx="23"/>
          </p:nvPr>
        </p:nvSpPr>
        <p:spPr>
          <a:xfrm>
            <a:off x="5410200" y="4749799"/>
            <a:ext cx="1600200" cy="406400"/>
          </a:xfrm>
        </p:spPr>
        <p:txBody>
          <a:bodyPr>
            <a:noAutofit/>
          </a:bodyPr>
          <a:lstStyle>
            <a:lvl1pPr marL="0" indent="0" algn="l">
              <a:buFontTx/>
              <a:buNone/>
              <a:defRPr sz="1200">
                <a:solidFill>
                  <a:srgbClr val="00B0F0"/>
                </a:solidFill>
                <a:latin typeface="Open Sans" pitchFamily="34" charset="0"/>
                <a:ea typeface="Open Sans" pitchFamily="34" charset="0"/>
                <a:cs typeface="Open Sans" pitchFamily="34" charset="0"/>
              </a:defRPr>
            </a:lvl1pPr>
          </a:lstStyle>
          <a:p>
            <a:pPr lvl="0"/>
            <a:endParaRPr lang="en-JM" dirty="0"/>
          </a:p>
        </p:txBody>
      </p:sp>
      <p:sp>
        <p:nvSpPr>
          <p:cNvPr id="13" name="Text Placeholder 26"/>
          <p:cNvSpPr>
            <a:spLocks noGrp="1"/>
          </p:cNvSpPr>
          <p:nvPr>
            <p:ph type="body" sz="quarter" idx="24"/>
          </p:nvPr>
        </p:nvSpPr>
        <p:spPr>
          <a:xfrm>
            <a:off x="5434012" y="5054600"/>
            <a:ext cx="3024188" cy="711200"/>
          </a:xfrm>
        </p:spPr>
        <p:txBody>
          <a:bodyPr>
            <a:normAutofit/>
          </a:bodyPr>
          <a:lstStyle>
            <a:lvl1pPr marL="0" indent="0">
              <a:buFontTx/>
              <a:buNone/>
              <a:defRPr sz="1300">
                <a:solidFill>
                  <a:schemeClr val="tx1">
                    <a:lumMod val="85000"/>
                    <a:lumOff val="15000"/>
                  </a:schemeClr>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Tree>
    <p:extLst>
      <p:ext uri="{BB962C8B-B14F-4D97-AF65-F5344CB8AC3E}">
        <p14:creationId xmlns:p14="http://schemas.microsoft.com/office/powerpoint/2010/main" val="1759885589"/>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cxnSp>
        <p:nvCxnSpPr>
          <p:cNvPr id="8" name="Straight Connector 7"/>
          <p:cNvCxnSpPr/>
          <p:nvPr userDrawn="1"/>
        </p:nvCxnSpPr>
        <p:spPr>
          <a:xfrm>
            <a:off x="4627418" y="2450053"/>
            <a:ext cx="0" cy="138534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5"/>
          </p:nvPr>
        </p:nvSpPr>
        <p:spPr>
          <a:xfrm>
            <a:off x="974725" y="2684981"/>
            <a:ext cx="2987675" cy="854087"/>
          </a:xfrm>
        </p:spPr>
        <p:txBody>
          <a:bodyPr>
            <a:normAutofit/>
          </a:bodyPr>
          <a:lstStyle>
            <a:lvl1pPr marL="0" indent="0">
              <a:buFontTx/>
              <a:buNone/>
              <a:defRPr sz="1300">
                <a:solidFill>
                  <a:schemeClr val="tx1">
                    <a:lumMod val="75000"/>
                    <a:lumOff val="25000"/>
                  </a:schemeClr>
                </a:solidFill>
              </a:defRPr>
            </a:lvl1pPr>
          </a:lstStyle>
          <a:p>
            <a:pPr lvl="0"/>
            <a:endParaRPr lang="en-JM" dirty="0"/>
          </a:p>
        </p:txBody>
      </p:sp>
      <p:sp>
        <p:nvSpPr>
          <p:cNvPr id="12" name="Text Placeholder 7"/>
          <p:cNvSpPr>
            <a:spLocks noGrp="1"/>
          </p:cNvSpPr>
          <p:nvPr>
            <p:ph type="body" sz="quarter" idx="16"/>
          </p:nvPr>
        </p:nvSpPr>
        <p:spPr>
          <a:xfrm>
            <a:off x="1503363" y="2218267"/>
            <a:ext cx="2459037" cy="499533"/>
          </a:xfrm>
        </p:spPr>
        <p:txBody>
          <a:bodyPr>
            <a:noAutofit/>
          </a:bodyPr>
          <a:lstStyle>
            <a:lvl1pPr marL="0" indent="0">
              <a:buFontTx/>
              <a:buNone/>
              <a:defRPr sz="1400">
                <a:solidFill>
                  <a:srgbClr val="00B0F0"/>
                </a:solidFill>
                <a:latin typeface="Open Sans" pitchFamily="34" charset="0"/>
                <a:ea typeface="Open Sans" pitchFamily="34" charset="0"/>
                <a:cs typeface="Open Sans" pitchFamily="34" charset="0"/>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JM" dirty="0"/>
          </a:p>
        </p:txBody>
      </p:sp>
      <p:sp>
        <p:nvSpPr>
          <p:cNvPr id="13" name="Text Placeholder 4"/>
          <p:cNvSpPr>
            <a:spLocks noGrp="1"/>
          </p:cNvSpPr>
          <p:nvPr>
            <p:ph type="body" sz="quarter" idx="17"/>
          </p:nvPr>
        </p:nvSpPr>
        <p:spPr>
          <a:xfrm>
            <a:off x="5257801" y="2676514"/>
            <a:ext cx="2987675" cy="854087"/>
          </a:xfrm>
        </p:spPr>
        <p:txBody>
          <a:bodyPr>
            <a:normAutofit/>
          </a:bodyPr>
          <a:lstStyle>
            <a:lvl1pPr marL="0" indent="0">
              <a:buFontTx/>
              <a:buNone/>
              <a:defRPr sz="1300">
                <a:solidFill>
                  <a:schemeClr val="tx1">
                    <a:lumMod val="75000"/>
                    <a:lumOff val="25000"/>
                  </a:schemeClr>
                </a:solidFill>
              </a:defRPr>
            </a:lvl1pPr>
          </a:lstStyle>
          <a:p>
            <a:pPr lvl="0"/>
            <a:endParaRPr lang="en-JM" dirty="0"/>
          </a:p>
        </p:txBody>
      </p:sp>
      <p:sp>
        <p:nvSpPr>
          <p:cNvPr id="14" name="Text Placeholder 7"/>
          <p:cNvSpPr>
            <a:spLocks noGrp="1"/>
          </p:cNvSpPr>
          <p:nvPr>
            <p:ph type="body" sz="quarter" idx="18"/>
          </p:nvPr>
        </p:nvSpPr>
        <p:spPr>
          <a:xfrm>
            <a:off x="5786439" y="2209800"/>
            <a:ext cx="2459037" cy="499533"/>
          </a:xfrm>
        </p:spPr>
        <p:txBody>
          <a:bodyPr>
            <a:noAutofit/>
          </a:bodyPr>
          <a:lstStyle>
            <a:lvl1pPr marL="0" indent="0">
              <a:buFontTx/>
              <a:buNone/>
              <a:defRPr sz="1400">
                <a:solidFill>
                  <a:srgbClr val="00B0F0"/>
                </a:solidFill>
                <a:latin typeface="Open Sans" pitchFamily="34" charset="0"/>
                <a:ea typeface="Open Sans" pitchFamily="34" charset="0"/>
                <a:cs typeface="Open Sans" pitchFamily="34" charset="0"/>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JM" dirty="0"/>
          </a:p>
        </p:txBody>
      </p:sp>
    </p:spTree>
    <p:extLst>
      <p:ext uri="{BB962C8B-B14F-4D97-AF65-F5344CB8AC3E}">
        <p14:creationId xmlns:p14="http://schemas.microsoft.com/office/powerpoint/2010/main" val="3751725921"/>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7" name="Picture Placeholder 17"/>
          <p:cNvSpPr>
            <a:spLocks noGrp="1"/>
          </p:cNvSpPr>
          <p:nvPr>
            <p:ph type="pic" sz="quarter" idx="13"/>
          </p:nvPr>
        </p:nvSpPr>
        <p:spPr>
          <a:xfrm>
            <a:off x="4838700" y="2413001"/>
            <a:ext cx="3543300" cy="3100916"/>
          </a:xfrm>
          <a:prstGeom prst="roundRect">
            <a:avLst>
              <a:gd name="adj" fmla="val 0"/>
            </a:avLst>
          </a:prstGeom>
        </p:spPr>
        <p:txBody>
          <a:bodyPr>
            <a:normAutofit/>
          </a:bodyPr>
          <a:lstStyle>
            <a:lvl1pPr marL="0" indent="0">
              <a:buFontTx/>
              <a:buNone/>
              <a:defRPr sz="1600">
                <a:solidFill>
                  <a:schemeClr val="tx1">
                    <a:lumMod val="75000"/>
                    <a:lumOff val="25000"/>
                  </a:schemeClr>
                </a:solidFill>
              </a:defRPr>
            </a:lvl1pPr>
          </a:lstStyle>
          <a:p>
            <a:endParaRPr lang="en-JM" dirty="0"/>
          </a:p>
        </p:txBody>
      </p:sp>
      <p:sp>
        <p:nvSpPr>
          <p:cNvPr id="8" name="Text Placeholder 19"/>
          <p:cNvSpPr>
            <a:spLocks noGrp="1"/>
          </p:cNvSpPr>
          <p:nvPr>
            <p:ph type="body" sz="quarter" idx="14"/>
          </p:nvPr>
        </p:nvSpPr>
        <p:spPr>
          <a:xfrm>
            <a:off x="1752600" y="2921001"/>
            <a:ext cx="2971800" cy="1111249"/>
          </a:xfrm>
        </p:spPr>
        <p:txBody>
          <a:bodyPr>
            <a:normAutofit/>
          </a:bodyPr>
          <a:lstStyle>
            <a:lvl1pPr marL="0" indent="0">
              <a:buFontTx/>
              <a:buNone/>
              <a:defRPr sz="13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9" name="Text Placeholder 21"/>
          <p:cNvSpPr>
            <a:spLocks noGrp="1"/>
          </p:cNvSpPr>
          <p:nvPr>
            <p:ph type="body" sz="quarter" idx="15"/>
          </p:nvPr>
        </p:nvSpPr>
        <p:spPr>
          <a:xfrm>
            <a:off x="838200" y="1498601"/>
            <a:ext cx="7696200" cy="639233"/>
          </a:xfrm>
        </p:spPr>
        <p:txBody>
          <a:bodyPr>
            <a:noAutofit/>
          </a:bodyPr>
          <a:lstStyle>
            <a:lvl1pPr marL="0" indent="0" algn="ctr">
              <a:buNone/>
              <a:defRPr sz="1300">
                <a:solidFill>
                  <a:schemeClr val="tx1">
                    <a:lumMod val="75000"/>
                    <a:lumOff val="25000"/>
                  </a:schemeClr>
                </a:solidFill>
              </a:defRPr>
            </a:lvl1pPr>
            <a:lvl2pPr marL="457200" indent="0" algn="ctr">
              <a:buNone/>
              <a:defRPr sz="1100"/>
            </a:lvl2pPr>
            <a:lvl3pPr marL="914400" indent="0" algn="ctr">
              <a:buNone/>
              <a:defRPr sz="1100"/>
            </a:lvl3pPr>
            <a:lvl4pPr marL="1371600" indent="0" algn="ctr">
              <a:buNone/>
              <a:defRPr sz="1100"/>
            </a:lvl4pPr>
            <a:lvl5pPr marL="1828800" indent="0" algn="ctr">
              <a:buNone/>
              <a:defRPr sz="1100"/>
            </a:lvl5pPr>
          </a:lstStyle>
          <a:p>
            <a:pPr lvl="0"/>
            <a:endParaRPr lang="en-JM" dirty="0"/>
          </a:p>
        </p:txBody>
      </p:sp>
      <p:sp>
        <p:nvSpPr>
          <p:cNvPr id="10" name="Text Placeholder 23"/>
          <p:cNvSpPr>
            <a:spLocks noGrp="1"/>
          </p:cNvSpPr>
          <p:nvPr>
            <p:ph type="body" sz="quarter" idx="16"/>
          </p:nvPr>
        </p:nvSpPr>
        <p:spPr>
          <a:xfrm>
            <a:off x="1752600" y="2616200"/>
            <a:ext cx="1828800" cy="476251"/>
          </a:xfrm>
        </p:spPr>
        <p:txBody>
          <a:bodyPr>
            <a:noAutofit/>
          </a:bodyPr>
          <a:lstStyle>
            <a:lvl1pPr marL="0" indent="0">
              <a:buFontTx/>
              <a:buNone/>
              <a:defRPr sz="1400">
                <a:solidFill>
                  <a:srgbClr val="00B0F0"/>
                </a:solidFill>
                <a:latin typeface="Open Sans" pitchFamily="34" charset="0"/>
                <a:ea typeface="Open Sans" pitchFamily="34" charset="0"/>
                <a:cs typeface="Open Sans" pitchFamily="34" charset="0"/>
              </a:defRPr>
            </a:lvl1pPr>
          </a:lstStyle>
          <a:p>
            <a:pPr lvl="0"/>
            <a:endParaRPr lang="en-JM" dirty="0"/>
          </a:p>
        </p:txBody>
      </p:sp>
      <p:sp>
        <p:nvSpPr>
          <p:cNvPr id="11" name="Text Placeholder 19"/>
          <p:cNvSpPr>
            <a:spLocks noGrp="1"/>
          </p:cNvSpPr>
          <p:nvPr>
            <p:ph type="body" sz="quarter" idx="17"/>
          </p:nvPr>
        </p:nvSpPr>
        <p:spPr>
          <a:xfrm>
            <a:off x="1752600" y="4552952"/>
            <a:ext cx="2971800" cy="1111249"/>
          </a:xfrm>
        </p:spPr>
        <p:txBody>
          <a:bodyPr>
            <a:normAutofit/>
          </a:bodyPr>
          <a:lstStyle>
            <a:lvl1pPr marL="0" indent="0">
              <a:buFontTx/>
              <a:buNone/>
              <a:defRPr sz="13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JM" dirty="0"/>
          </a:p>
        </p:txBody>
      </p:sp>
      <p:sp>
        <p:nvSpPr>
          <p:cNvPr id="12" name="Text Placeholder 23"/>
          <p:cNvSpPr>
            <a:spLocks noGrp="1"/>
          </p:cNvSpPr>
          <p:nvPr>
            <p:ph type="body" sz="quarter" idx="18"/>
          </p:nvPr>
        </p:nvSpPr>
        <p:spPr>
          <a:xfrm>
            <a:off x="1752600" y="4248151"/>
            <a:ext cx="1828800" cy="476251"/>
          </a:xfrm>
        </p:spPr>
        <p:txBody>
          <a:bodyPr>
            <a:noAutofit/>
          </a:bodyPr>
          <a:lstStyle>
            <a:lvl1pPr marL="0" indent="0">
              <a:buFontTx/>
              <a:buNone/>
              <a:defRPr sz="1400">
                <a:solidFill>
                  <a:srgbClr val="00B0F0"/>
                </a:solidFill>
                <a:latin typeface="Open Sans" pitchFamily="34" charset="0"/>
                <a:ea typeface="Open Sans" pitchFamily="34" charset="0"/>
                <a:cs typeface="Open Sans" pitchFamily="34" charset="0"/>
              </a:defRPr>
            </a:lvl1pPr>
          </a:lstStyle>
          <a:p>
            <a:pPr lvl="0"/>
            <a:endParaRPr lang="en-JM" dirty="0"/>
          </a:p>
        </p:txBody>
      </p:sp>
      <p:sp>
        <p:nvSpPr>
          <p:cNvPr id="13" name="Content Placeholder 27"/>
          <p:cNvSpPr>
            <a:spLocks noGrp="1"/>
          </p:cNvSpPr>
          <p:nvPr>
            <p:ph sz="quarter" idx="19" hasCustomPrompt="1"/>
          </p:nvPr>
        </p:nvSpPr>
        <p:spPr>
          <a:xfrm>
            <a:off x="838200" y="2682240"/>
            <a:ext cx="609600" cy="487680"/>
          </a:xfrm>
          <a:prstGeom prst="rect">
            <a:avLst/>
          </a:prstGeom>
          <a:solidFill>
            <a:srgbClr val="00B0F0"/>
          </a:solidFill>
        </p:spPr>
        <p:txBody>
          <a:bodyPr>
            <a:normAutofit/>
          </a:bodyPr>
          <a:lstStyle>
            <a:lvl1pPr marL="0" indent="0" algn="ctr">
              <a:buFontTx/>
              <a:buNone/>
              <a:defRPr sz="2400">
                <a:solidFill>
                  <a:schemeClr val="bg1"/>
                </a:solidFill>
                <a:latin typeface="+mj-lt"/>
              </a:defRPr>
            </a:lvl1pPr>
          </a:lstStyle>
          <a:p>
            <a:pPr lvl="0"/>
            <a:r>
              <a:rPr lang="en-JM" dirty="0" smtClean="0"/>
              <a:t>25</a:t>
            </a:r>
            <a:endParaRPr lang="en-JM" dirty="0"/>
          </a:p>
        </p:txBody>
      </p:sp>
      <p:sp>
        <p:nvSpPr>
          <p:cNvPr id="14" name="Content Placeholder 29"/>
          <p:cNvSpPr>
            <a:spLocks noGrp="1"/>
          </p:cNvSpPr>
          <p:nvPr>
            <p:ph sz="quarter" idx="20" hasCustomPrompt="1"/>
          </p:nvPr>
        </p:nvSpPr>
        <p:spPr>
          <a:xfrm>
            <a:off x="838200" y="3223227"/>
            <a:ext cx="609600" cy="243416"/>
          </a:xfrm>
          <a:prstGeom prst="rect">
            <a:avLst/>
          </a:prstGeom>
          <a:solidFill>
            <a:schemeClr val="tx1">
              <a:lumMod val="85000"/>
              <a:lumOff val="15000"/>
            </a:schemeClr>
          </a:solidFill>
        </p:spPr>
        <p:txBody>
          <a:bodyPr anchor="ctr">
            <a:noAutofit/>
          </a:bodyPr>
          <a:lstStyle>
            <a:lvl1pPr marL="0" indent="0" algn="ctr">
              <a:buFontTx/>
              <a:buNone/>
              <a:defRPr sz="1200">
                <a:solidFill>
                  <a:schemeClr val="bg1"/>
                </a:solidFill>
                <a:latin typeface="+mj-lt"/>
              </a:defRPr>
            </a:lvl1pPr>
          </a:lstStyle>
          <a:p>
            <a:pPr lvl="0"/>
            <a:r>
              <a:rPr lang="en-JM" dirty="0" smtClean="0"/>
              <a:t>DEC</a:t>
            </a:r>
            <a:endParaRPr lang="en-JM" dirty="0"/>
          </a:p>
        </p:txBody>
      </p:sp>
      <p:sp>
        <p:nvSpPr>
          <p:cNvPr id="15" name="Content Placeholder 27"/>
          <p:cNvSpPr>
            <a:spLocks noGrp="1"/>
          </p:cNvSpPr>
          <p:nvPr>
            <p:ph sz="quarter" idx="21" hasCustomPrompt="1"/>
          </p:nvPr>
        </p:nvSpPr>
        <p:spPr>
          <a:xfrm>
            <a:off x="838200" y="4303776"/>
            <a:ext cx="609600" cy="487680"/>
          </a:xfrm>
          <a:prstGeom prst="rect">
            <a:avLst/>
          </a:prstGeom>
          <a:solidFill>
            <a:srgbClr val="00B0F0"/>
          </a:solidFill>
        </p:spPr>
        <p:txBody>
          <a:bodyPr>
            <a:normAutofit/>
          </a:bodyPr>
          <a:lstStyle>
            <a:lvl1pPr marL="0" indent="0" algn="ctr">
              <a:buFontTx/>
              <a:buNone/>
              <a:defRPr sz="2400">
                <a:solidFill>
                  <a:schemeClr val="bg1"/>
                </a:solidFill>
                <a:latin typeface="+mj-lt"/>
              </a:defRPr>
            </a:lvl1pPr>
          </a:lstStyle>
          <a:p>
            <a:pPr lvl="0"/>
            <a:r>
              <a:rPr lang="en-JM" dirty="0" smtClean="0"/>
              <a:t>25</a:t>
            </a:r>
            <a:endParaRPr lang="en-JM" dirty="0"/>
          </a:p>
        </p:txBody>
      </p:sp>
      <p:sp>
        <p:nvSpPr>
          <p:cNvPr id="16" name="Content Placeholder 29"/>
          <p:cNvSpPr>
            <a:spLocks noGrp="1"/>
          </p:cNvSpPr>
          <p:nvPr>
            <p:ph sz="quarter" idx="22" hasCustomPrompt="1"/>
          </p:nvPr>
        </p:nvSpPr>
        <p:spPr>
          <a:xfrm>
            <a:off x="838200" y="4846711"/>
            <a:ext cx="609600" cy="243416"/>
          </a:xfrm>
          <a:prstGeom prst="rect">
            <a:avLst/>
          </a:prstGeom>
          <a:solidFill>
            <a:schemeClr val="tx1">
              <a:lumMod val="85000"/>
              <a:lumOff val="15000"/>
            </a:schemeClr>
          </a:solidFill>
        </p:spPr>
        <p:txBody>
          <a:bodyPr anchor="ctr">
            <a:noAutofit/>
          </a:bodyPr>
          <a:lstStyle>
            <a:lvl1pPr marL="0" indent="0" algn="ctr">
              <a:buFontTx/>
              <a:buNone/>
              <a:defRPr sz="1200">
                <a:solidFill>
                  <a:schemeClr val="bg1"/>
                </a:solidFill>
                <a:latin typeface="+mj-lt"/>
              </a:defRPr>
            </a:lvl1pPr>
          </a:lstStyle>
          <a:p>
            <a:pPr lvl="0"/>
            <a:r>
              <a:rPr lang="en-JM" dirty="0" smtClean="0"/>
              <a:t>DEC</a:t>
            </a:r>
            <a:endParaRPr lang="en-JM" dirty="0"/>
          </a:p>
        </p:txBody>
      </p:sp>
    </p:spTree>
    <p:extLst>
      <p:ext uri="{BB962C8B-B14F-4D97-AF65-F5344CB8AC3E}">
        <p14:creationId xmlns:p14="http://schemas.microsoft.com/office/powerpoint/2010/main" val="3909217421"/>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dirty="0" smtClean="0"/>
              <a:t>Click to edit Master title style</a:t>
            </a:r>
            <a:endParaRPr lang="en-JM" dirty="0"/>
          </a:p>
        </p:txBody>
      </p:sp>
      <p:sp>
        <p:nvSpPr>
          <p:cNvPr id="4" name="Date Placeholder 3"/>
          <p:cNvSpPr>
            <a:spLocks noGrp="1"/>
          </p:cNvSpPr>
          <p:nvPr>
            <p:ph type="dt" sz="half" idx="10"/>
          </p:nvPr>
        </p:nvSpPr>
        <p:spPr/>
        <p:txBody>
          <a:bodyPr/>
          <a:lstStyle/>
          <a:p>
            <a:fld id="{43E8AEEF-AD5F-462F-98DA-46E8E031A314}" type="datetime1">
              <a:rPr lang="en-JM" smtClean="0"/>
              <a:t>20/11/2014</a:t>
            </a:fld>
            <a:endParaRPr lang="en-JM"/>
          </a:p>
        </p:txBody>
      </p:sp>
      <p:sp>
        <p:nvSpPr>
          <p:cNvPr id="5" name="Footer Placeholder 4"/>
          <p:cNvSpPr>
            <a:spLocks noGrp="1"/>
          </p:cNvSpPr>
          <p:nvPr>
            <p:ph type="ftr" sz="quarter" idx="11"/>
          </p:nvPr>
        </p:nvSpPr>
        <p:spPr>
          <a:xfrm>
            <a:off x="3124200" y="6315075"/>
            <a:ext cx="2895600" cy="365125"/>
          </a:xfrm>
        </p:spPr>
        <p:txBody>
          <a:bodyPr/>
          <a:lstStyle/>
          <a:p>
            <a:r>
              <a:rPr lang="en-JM" smtClean="0"/>
              <a:t>WWW.DESIGNERSPARADISE.COM</a:t>
            </a:r>
            <a:endParaRPr lang="en-JM"/>
          </a:p>
        </p:txBody>
      </p:sp>
      <p:sp>
        <p:nvSpPr>
          <p:cNvPr id="6" name="Slide Number Placeholder 5"/>
          <p:cNvSpPr>
            <a:spLocks noGrp="1"/>
          </p:cNvSpPr>
          <p:nvPr>
            <p:ph type="sldNum" sz="quarter" idx="12"/>
          </p:nvPr>
        </p:nvSpPr>
        <p:spPr>
          <a:xfrm>
            <a:off x="8534400" y="6282257"/>
            <a:ext cx="457200" cy="430764"/>
          </a:xfrm>
        </p:spPr>
        <p:txBody>
          <a:bodyPr/>
          <a:lstStyle>
            <a:lvl1pPr>
              <a:defRPr sz="1800"/>
            </a:lvl1pPr>
          </a:lstStyle>
          <a:p>
            <a:fld id="{857B18ED-D931-45F4-8873-1BEDAB4DC03E}" type="slidenum">
              <a:rPr lang="en-JM" smtClean="0"/>
              <a:pPr/>
              <a:t>‹#›</a:t>
            </a:fld>
            <a:endParaRPr lang="en-JM"/>
          </a:p>
        </p:txBody>
      </p:sp>
      <p:sp>
        <p:nvSpPr>
          <p:cNvPr id="7" name="Content Placeholder 37"/>
          <p:cNvSpPr>
            <a:spLocks noGrp="1"/>
          </p:cNvSpPr>
          <p:nvPr>
            <p:ph sz="quarter" idx="18"/>
          </p:nvPr>
        </p:nvSpPr>
        <p:spPr>
          <a:xfrm>
            <a:off x="2933700" y="3860800"/>
            <a:ext cx="1524000" cy="406400"/>
          </a:xfrm>
        </p:spPr>
        <p:txBody>
          <a:bodyPr>
            <a:noAutofit/>
          </a:bodyPr>
          <a:lstStyle>
            <a:lvl1pPr algn="ctr">
              <a:buNone/>
              <a:defRPr sz="1500">
                <a:solidFill>
                  <a:schemeClr val="tx1">
                    <a:lumMod val="85000"/>
                    <a:lumOff val="15000"/>
                  </a:schemeClr>
                </a:solidFill>
                <a:latin typeface="Open Sans" pitchFamily="34" charset="0"/>
                <a:ea typeface="Open Sans" pitchFamily="34" charset="0"/>
                <a:cs typeface="Open Sans" pitchFamily="34" charset="0"/>
              </a:defRPr>
            </a:lvl1pPr>
            <a:lvl2pPr>
              <a:defRPr sz="1600"/>
            </a:lvl2pPr>
            <a:lvl3pPr>
              <a:defRPr sz="1600"/>
            </a:lvl3pPr>
            <a:lvl4pPr>
              <a:defRPr sz="1600"/>
            </a:lvl4pPr>
            <a:lvl5pPr algn="ctr">
              <a:buNone/>
              <a:defRPr sz="1600"/>
            </a:lvl5pPr>
          </a:lstStyle>
          <a:p>
            <a:pPr lvl="0"/>
            <a:endParaRPr lang="en-JM" dirty="0"/>
          </a:p>
        </p:txBody>
      </p:sp>
      <p:sp>
        <p:nvSpPr>
          <p:cNvPr id="8" name="Content Placeholder 37"/>
          <p:cNvSpPr>
            <a:spLocks noGrp="1"/>
          </p:cNvSpPr>
          <p:nvPr>
            <p:ph sz="quarter" idx="19"/>
          </p:nvPr>
        </p:nvSpPr>
        <p:spPr>
          <a:xfrm>
            <a:off x="4951476" y="3860800"/>
            <a:ext cx="1524000" cy="406400"/>
          </a:xfrm>
        </p:spPr>
        <p:txBody>
          <a:bodyPr>
            <a:noAutofit/>
          </a:bodyPr>
          <a:lstStyle>
            <a:lvl1pPr algn="ctr">
              <a:buNone/>
              <a:defRPr sz="1500">
                <a:solidFill>
                  <a:schemeClr val="tx1">
                    <a:lumMod val="85000"/>
                    <a:lumOff val="15000"/>
                  </a:schemeClr>
                </a:solidFill>
                <a:latin typeface="Open Sans" pitchFamily="34" charset="0"/>
                <a:ea typeface="Open Sans" pitchFamily="34" charset="0"/>
                <a:cs typeface="Open Sans" pitchFamily="34" charset="0"/>
              </a:defRPr>
            </a:lvl1pPr>
            <a:lvl2pPr>
              <a:defRPr sz="1600"/>
            </a:lvl2pPr>
            <a:lvl3pPr>
              <a:defRPr sz="1600"/>
            </a:lvl3pPr>
            <a:lvl4pPr>
              <a:defRPr sz="1600"/>
            </a:lvl4pPr>
            <a:lvl5pPr algn="ctr">
              <a:buNone/>
              <a:defRPr sz="1600"/>
            </a:lvl5pPr>
          </a:lstStyle>
          <a:p>
            <a:pPr lvl="0"/>
            <a:endParaRPr lang="en-JM" dirty="0"/>
          </a:p>
        </p:txBody>
      </p:sp>
      <p:sp>
        <p:nvSpPr>
          <p:cNvPr id="9" name="Content Placeholder 37"/>
          <p:cNvSpPr>
            <a:spLocks noGrp="1"/>
          </p:cNvSpPr>
          <p:nvPr>
            <p:ph sz="quarter" idx="20"/>
          </p:nvPr>
        </p:nvSpPr>
        <p:spPr>
          <a:xfrm>
            <a:off x="6934200" y="3860800"/>
            <a:ext cx="1524000" cy="406400"/>
          </a:xfrm>
        </p:spPr>
        <p:txBody>
          <a:bodyPr>
            <a:noAutofit/>
          </a:bodyPr>
          <a:lstStyle>
            <a:lvl1pPr algn="ctr">
              <a:buNone/>
              <a:defRPr sz="1500">
                <a:solidFill>
                  <a:schemeClr val="tx1">
                    <a:lumMod val="85000"/>
                    <a:lumOff val="15000"/>
                  </a:schemeClr>
                </a:solidFill>
                <a:latin typeface="Open Sans" pitchFamily="34" charset="0"/>
                <a:ea typeface="Open Sans" pitchFamily="34" charset="0"/>
                <a:cs typeface="Open Sans" pitchFamily="34" charset="0"/>
              </a:defRPr>
            </a:lvl1pPr>
            <a:lvl2pPr>
              <a:defRPr sz="1600"/>
            </a:lvl2pPr>
            <a:lvl3pPr>
              <a:defRPr sz="1600"/>
            </a:lvl3pPr>
            <a:lvl4pPr>
              <a:defRPr sz="1600"/>
            </a:lvl4pPr>
            <a:lvl5pPr algn="ctr">
              <a:buNone/>
              <a:defRPr sz="1600"/>
            </a:lvl5pPr>
          </a:lstStyle>
          <a:p>
            <a:pPr lvl="0"/>
            <a:endParaRPr lang="en-JM" dirty="0"/>
          </a:p>
        </p:txBody>
      </p:sp>
      <p:sp>
        <p:nvSpPr>
          <p:cNvPr id="10" name="Content Placeholder 37"/>
          <p:cNvSpPr>
            <a:spLocks noGrp="1"/>
          </p:cNvSpPr>
          <p:nvPr>
            <p:ph sz="quarter" idx="21"/>
          </p:nvPr>
        </p:nvSpPr>
        <p:spPr>
          <a:xfrm>
            <a:off x="838200" y="3860800"/>
            <a:ext cx="1524000" cy="406400"/>
          </a:xfrm>
        </p:spPr>
        <p:txBody>
          <a:bodyPr>
            <a:noAutofit/>
          </a:bodyPr>
          <a:lstStyle>
            <a:lvl1pPr algn="ctr">
              <a:buNone/>
              <a:defRPr sz="1500">
                <a:solidFill>
                  <a:schemeClr val="tx1">
                    <a:lumMod val="85000"/>
                    <a:lumOff val="15000"/>
                  </a:schemeClr>
                </a:solidFill>
                <a:latin typeface="Open Sans" pitchFamily="34" charset="0"/>
                <a:ea typeface="Open Sans" pitchFamily="34" charset="0"/>
                <a:cs typeface="Open Sans" pitchFamily="34" charset="0"/>
              </a:defRPr>
            </a:lvl1pPr>
            <a:lvl2pPr>
              <a:defRPr sz="1600"/>
            </a:lvl2pPr>
            <a:lvl3pPr>
              <a:defRPr sz="1600"/>
            </a:lvl3pPr>
            <a:lvl4pPr>
              <a:defRPr sz="1600"/>
            </a:lvl4pPr>
            <a:lvl5pPr algn="ctr">
              <a:buNone/>
              <a:defRPr sz="1600"/>
            </a:lvl5pPr>
          </a:lstStyle>
          <a:p>
            <a:pPr lvl="0"/>
            <a:endParaRPr lang="en-JM" dirty="0"/>
          </a:p>
        </p:txBody>
      </p:sp>
      <p:sp>
        <p:nvSpPr>
          <p:cNvPr id="11" name="Picture Placeholder 28"/>
          <p:cNvSpPr>
            <a:spLocks noGrp="1"/>
          </p:cNvSpPr>
          <p:nvPr>
            <p:ph type="pic" sz="quarter" idx="50"/>
          </p:nvPr>
        </p:nvSpPr>
        <p:spPr>
          <a:xfrm>
            <a:off x="800100" y="1943100"/>
            <a:ext cx="1600200" cy="1600200"/>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a:solidFill>
                  <a:schemeClr val="tx1">
                    <a:lumMod val="50000"/>
                    <a:lumOff val="50000"/>
                  </a:schemeClr>
                </a:solidFill>
                <a:latin typeface="+mj-lt"/>
                <a:cs typeface="Arial" pitchFamily="34" charset="0"/>
              </a:defRPr>
            </a:lvl1pPr>
          </a:lstStyle>
          <a:p>
            <a:endParaRPr lang="en-JM" dirty="0"/>
          </a:p>
        </p:txBody>
      </p:sp>
      <p:sp>
        <p:nvSpPr>
          <p:cNvPr id="12" name="Picture Placeholder 28"/>
          <p:cNvSpPr>
            <a:spLocks noGrp="1"/>
          </p:cNvSpPr>
          <p:nvPr>
            <p:ph type="pic" sz="quarter" idx="51"/>
          </p:nvPr>
        </p:nvSpPr>
        <p:spPr>
          <a:xfrm>
            <a:off x="2857500" y="1943100"/>
            <a:ext cx="1600200" cy="1600200"/>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a:solidFill>
                  <a:schemeClr val="tx1">
                    <a:lumMod val="50000"/>
                    <a:lumOff val="50000"/>
                  </a:schemeClr>
                </a:solidFill>
                <a:latin typeface="+mj-lt"/>
                <a:cs typeface="Arial" pitchFamily="34" charset="0"/>
              </a:defRPr>
            </a:lvl1pPr>
          </a:lstStyle>
          <a:p>
            <a:endParaRPr lang="en-JM" dirty="0"/>
          </a:p>
        </p:txBody>
      </p:sp>
      <p:sp>
        <p:nvSpPr>
          <p:cNvPr id="13" name="Picture Placeholder 28"/>
          <p:cNvSpPr>
            <a:spLocks noGrp="1"/>
          </p:cNvSpPr>
          <p:nvPr>
            <p:ph type="pic" sz="quarter" idx="52"/>
          </p:nvPr>
        </p:nvSpPr>
        <p:spPr>
          <a:xfrm>
            <a:off x="4914900" y="1995932"/>
            <a:ext cx="1600200" cy="1600200"/>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a:solidFill>
                  <a:schemeClr val="tx1">
                    <a:lumMod val="50000"/>
                    <a:lumOff val="50000"/>
                  </a:schemeClr>
                </a:solidFill>
                <a:latin typeface="+mj-lt"/>
                <a:cs typeface="Arial" pitchFamily="34" charset="0"/>
              </a:defRPr>
            </a:lvl1pPr>
          </a:lstStyle>
          <a:p>
            <a:endParaRPr lang="en-JM" dirty="0"/>
          </a:p>
        </p:txBody>
      </p:sp>
      <p:sp>
        <p:nvSpPr>
          <p:cNvPr id="14" name="Picture Placeholder 28"/>
          <p:cNvSpPr>
            <a:spLocks noGrp="1"/>
          </p:cNvSpPr>
          <p:nvPr>
            <p:ph type="pic" sz="quarter" idx="53"/>
          </p:nvPr>
        </p:nvSpPr>
        <p:spPr>
          <a:xfrm>
            <a:off x="6896100" y="1985772"/>
            <a:ext cx="1600200" cy="1600200"/>
          </a:xfrm>
          <a:prstGeom prst="ellipse">
            <a:avLst/>
          </a:prstGeom>
          <a:ln w="76200" cap="sq">
            <a:noFill/>
            <a:miter lim="800000"/>
          </a:ln>
          <a:effectLst>
            <a:innerShdw blurRad="114300">
              <a:schemeClr val="bg1">
                <a:lumMod val="50000"/>
              </a:schemeClr>
            </a:innerShdw>
          </a:effectLst>
        </p:spPr>
        <p:txBody>
          <a:bodyPr>
            <a:normAutofit/>
          </a:bodyPr>
          <a:lstStyle>
            <a:lvl1pPr marL="0" indent="0" algn="ctr">
              <a:buFontTx/>
              <a:buNone/>
              <a:defRPr sz="1400">
                <a:solidFill>
                  <a:schemeClr val="tx1">
                    <a:lumMod val="50000"/>
                    <a:lumOff val="50000"/>
                  </a:schemeClr>
                </a:solidFill>
                <a:latin typeface="+mj-lt"/>
                <a:cs typeface="Arial" pitchFamily="34" charset="0"/>
              </a:defRPr>
            </a:lvl1pPr>
          </a:lstStyle>
          <a:p>
            <a:endParaRPr lang="en-JM" dirty="0"/>
          </a:p>
        </p:txBody>
      </p:sp>
      <p:sp>
        <p:nvSpPr>
          <p:cNvPr id="15" name="Text Placeholder 3"/>
          <p:cNvSpPr>
            <a:spLocks noGrp="1"/>
          </p:cNvSpPr>
          <p:nvPr>
            <p:ph type="body" sz="quarter" idx="57"/>
          </p:nvPr>
        </p:nvSpPr>
        <p:spPr>
          <a:xfrm>
            <a:off x="2705100" y="4419600"/>
            <a:ext cx="1905000" cy="406400"/>
          </a:xfrm>
        </p:spPr>
        <p:txBody>
          <a:bodyPr>
            <a:noAutofit/>
          </a:bodyPr>
          <a:lstStyle>
            <a:lvl1pPr marL="0" indent="0" algn="ctr">
              <a:buFontTx/>
              <a:buNone/>
              <a:defRPr sz="1400">
                <a:solidFill>
                  <a:srgbClr val="00B0F0"/>
                </a:solidFill>
                <a:latin typeface="Open Sans Extrabold" pitchFamily="34" charset="0"/>
                <a:ea typeface="Open Sans Extrabold" pitchFamily="34" charset="0"/>
                <a:cs typeface="Open Sans Extrabold"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16" name="Text Placeholder 3"/>
          <p:cNvSpPr>
            <a:spLocks noGrp="1"/>
          </p:cNvSpPr>
          <p:nvPr>
            <p:ph type="body" sz="quarter" idx="58"/>
          </p:nvPr>
        </p:nvSpPr>
        <p:spPr>
          <a:xfrm>
            <a:off x="4722876" y="4419600"/>
            <a:ext cx="1905000" cy="406400"/>
          </a:xfrm>
        </p:spPr>
        <p:txBody>
          <a:bodyPr>
            <a:noAutofit/>
          </a:bodyPr>
          <a:lstStyle>
            <a:lvl1pPr marL="0" indent="0" algn="ctr">
              <a:buFontTx/>
              <a:buNone/>
              <a:defRPr sz="1400">
                <a:solidFill>
                  <a:srgbClr val="00B0F0"/>
                </a:solidFill>
                <a:latin typeface="Open Sans Extrabold" pitchFamily="34" charset="0"/>
                <a:ea typeface="Open Sans Extrabold" pitchFamily="34" charset="0"/>
                <a:cs typeface="Open Sans Extrabold"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17" name="Text Placeholder 3"/>
          <p:cNvSpPr>
            <a:spLocks noGrp="1"/>
          </p:cNvSpPr>
          <p:nvPr>
            <p:ph type="body" sz="quarter" idx="59"/>
          </p:nvPr>
        </p:nvSpPr>
        <p:spPr>
          <a:xfrm>
            <a:off x="6705600" y="4419600"/>
            <a:ext cx="1905000" cy="406400"/>
          </a:xfrm>
        </p:spPr>
        <p:txBody>
          <a:bodyPr>
            <a:noAutofit/>
          </a:bodyPr>
          <a:lstStyle>
            <a:lvl1pPr marL="0" indent="0" algn="ctr">
              <a:buFontTx/>
              <a:buNone/>
              <a:defRPr sz="1400">
                <a:solidFill>
                  <a:srgbClr val="00B0F0"/>
                </a:solidFill>
                <a:latin typeface="Open Sans Extrabold" pitchFamily="34" charset="0"/>
                <a:ea typeface="Open Sans Extrabold" pitchFamily="34" charset="0"/>
                <a:cs typeface="Open Sans Extrabold"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18" name="Text Placeholder 3"/>
          <p:cNvSpPr>
            <a:spLocks noGrp="1"/>
          </p:cNvSpPr>
          <p:nvPr>
            <p:ph type="body" sz="quarter" idx="60"/>
          </p:nvPr>
        </p:nvSpPr>
        <p:spPr>
          <a:xfrm>
            <a:off x="609600" y="4419600"/>
            <a:ext cx="1905000" cy="406400"/>
          </a:xfrm>
        </p:spPr>
        <p:txBody>
          <a:bodyPr>
            <a:noAutofit/>
          </a:bodyPr>
          <a:lstStyle>
            <a:lvl1pPr marL="0" indent="0" algn="ctr">
              <a:buFontTx/>
              <a:buNone/>
              <a:defRPr sz="1400">
                <a:solidFill>
                  <a:srgbClr val="00B0F0"/>
                </a:solidFill>
                <a:latin typeface="Open Sans Extrabold" pitchFamily="34" charset="0"/>
                <a:ea typeface="Open Sans Extrabold" pitchFamily="34" charset="0"/>
                <a:cs typeface="Open Sans Extrabold" pitchFamily="34" charset="0"/>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endParaRPr lang="en-JM" dirty="0"/>
          </a:p>
        </p:txBody>
      </p:sp>
      <p:sp>
        <p:nvSpPr>
          <p:cNvPr id="19" name="Text Placeholder 7"/>
          <p:cNvSpPr>
            <a:spLocks noGrp="1"/>
          </p:cNvSpPr>
          <p:nvPr>
            <p:ph type="body" sz="quarter" idx="61"/>
          </p:nvPr>
        </p:nvSpPr>
        <p:spPr>
          <a:xfrm>
            <a:off x="2857500" y="4724400"/>
            <a:ext cx="1676400" cy="711200"/>
          </a:xfrm>
        </p:spPr>
        <p:txBody>
          <a:bodyPr>
            <a:noAutofit/>
          </a:bodyPr>
          <a:lstStyle>
            <a:lvl1pPr marL="0" indent="0" algn="ctr">
              <a:buFontTx/>
              <a:buNone/>
              <a:defRPr sz="1400">
                <a:solidFill>
                  <a:schemeClr val="tx1">
                    <a:lumMod val="85000"/>
                    <a:lumOff val="15000"/>
                  </a:schemeClr>
                </a:solidFill>
                <a:latin typeface="+mj-lt"/>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20" name="Text Placeholder 7"/>
          <p:cNvSpPr>
            <a:spLocks noGrp="1"/>
          </p:cNvSpPr>
          <p:nvPr>
            <p:ph type="body" sz="quarter" idx="62"/>
          </p:nvPr>
        </p:nvSpPr>
        <p:spPr>
          <a:xfrm>
            <a:off x="4875276" y="4724400"/>
            <a:ext cx="1676400" cy="711200"/>
          </a:xfrm>
        </p:spPr>
        <p:txBody>
          <a:bodyPr>
            <a:noAutofit/>
          </a:bodyPr>
          <a:lstStyle>
            <a:lvl1pPr marL="0" indent="0" algn="ctr">
              <a:buFontTx/>
              <a:buNone/>
              <a:defRPr sz="1400">
                <a:solidFill>
                  <a:schemeClr val="tx1">
                    <a:lumMod val="85000"/>
                    <a:lumOff val="15000"/>
                  </a:schemeClr>
                </a:solidFill>
                <a:latin typeface="+mj-lt"/>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21" name="Text Placeholder 7"/>
          <p:cNvSpPr>
            <a:spLocks noGrp="1"/>
          </p:cNvSpPr>
          <p:nvPr>
            <p:ph type="body" sz="quarter" idx="63"/>
          </p:nvPr>
        </p:nvSpPr>
        <p:spPr>
          <a:xfrm>
            <a:off x="6858000" y="4724400"/>
            <a:ext cx="1676400" cy="711200"/>
          </a:xfrm>
        </p:spPr>
        <p:txBody>
          <a:bodyPr>
            <a:noAutofit/>
          </a:bodyPr>
          <a:lstStyle>
            <a:lvl1pPr marL="0" indent="0" algn="ctr">
              <a:buFontTx/>
              <a:buNone/>
              <a:defRPr sz="1400">
                <a:solidFill>
                  <a:schemeClr val="tx1">
                    <a:lumMod val="85000"/>
                    <a:lumOff val="15000"/>
                  </a:schemeClr>
                </a:solidFill>
                <a:latin typeface="+mj-lt"/>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22" name="Text Placeholder 7"/>
          <p:cNvSpPr>
            <a:spLocks noGrp="1"/>
          </p:cNvSpPr>
          <p:nvPr>
            <p:ph type="body" sz="quarter" idx="64"/>
          </p:nvPr>
        </p:nvSpPr>
        <p:spPr>
          <a:xfrm>
            <a:off x="762000" y="4724400"/>
            <a:ext cx="1676400" cy="711200"/>
          </a:xfrm>
        </p:spPr>
        <p:txBody>
          <a:bodyPr>
            <a:noAutofit/>
          </a:bodyPr>
          <a:lstStyle>
            <a:lvl1pPr marL="0" indent="0" algn="ctr">
              <a:buFontTx/>
              <a:buNone/>
              <a:defRPr sz="1400">
                <a:solidFill>
                  <a:schemeClr val="tx1">
                    <a:lumMod val="85000"/>
                    <a:lumOff val="15000"/>
                  </a:schemeClr>
                </a:solidFill>
                <a:latin typeface="+mj-lt"/>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endParaRPr lang="en-JM" dirty="0"/>
          </a:p>
        </p:txBody>
      </p:sp>
      <p:sp>
        <p:nvSpPr>
          <p:cNvPr id="23" name="Oval 22"/>
          <p:cNvSpPr>
            <a:spLocks/>
          </p:cNvSpPr>
          <p:nvPr userDrawn="1"/>
        </p:nvSpPr>
        <p:spPr>
          <a:xfrm>
            <a:off x="685800" y="1828800"/>
            <a:ext cx="1828800" cy="1828800"/>
          </a:xfrm>
          <a:prstGeom prst="ellipse">
            <a:avLst/>
          </a:prstGeom>
          <a:noFill/>
          <a:ln w="28575" cmpd="sng">
            <a:solidFill>
              <a:srgbClr val="2F7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
        <p:nvSpPr>
          <p:cNvPr id="24" name="Oval 23"/>
          <p:cNvSpPr>
            <a:spLocks/>
          </p:cNvSpPr>
          <p:nvPr userDrawn="1"/>
        </p:nvSpPr>
        <p:spPr>
          <a:xfrm>
            <a:off x="2743200" y="1828800"/>
            <a:ext cx="1828800" cy="1828800"/>
          </a:xfrm>
          <a:prstGeom prst="ellipse">
            <a:avLst/>
          </a:prstGeom>
          <a:noFill/>
          <a:ln w="28575" cmpd="sng">
            <a:solidFill>
              <a:srgbClr val="2F7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rgbClr val="7030A0"/>
              </a:solidFill>
            </a:endParaRPr>
          </a:p>
        </p:txBody>
      </p:sp>
      <p:sp>
        <p:nvSpPr>
          <p:cNvPr id="25" name="Oval 24"/>
          <p:cNvSpPr>
            <a:spLocks/>
          </p:cNvSpPr>
          <p:nvPr userDrawn="1"/>
        </p:nvSpPr>
        <p:spPr>
          <a:xfrm>
            <a:off x="4800600" y="1881632"/>
            <a:ext cx="1828800" cy="1828800"/>
          </a:xfrm>
          <a:prstGeom prst="ellipse">
            <a:avLst/>
          </a:prstGeom>
          <a:noFill/>
          <a:ln w="28575" cmpd="sng">
            <a:solidFill>
              <a:srgbClr val="2F7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
        <p:nvSpPr>
          <p:cNvPr id="26" name="Oval 25"/>
          <p:cNvSpPr>
            <a:spLocks/>
          </p:cNvSpPr>
          <p:nvPr userDrawn="1"/>
        </p:nvSpPr>
        <p:spPr>
          <a:xfrm>
            <a:off x="6781800" y="1871472"/>
            <a:ext cx="1828800" cy="1828800"/>
          </a:xfrm>
          <a:prstGeom prst="ellipse">
            <a:avLst/>
          </a:prstGeom>
          <a:noFill/>
          <a:ln w="28575" cmpd="sng">
            <a:solidFill>
              <a:srgbClr val="2F74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Tree>
    <p:extLst>
      <p:ext uri="{BB962C8B-B14F-4D97-AF65-F5344CB8AC3E}">
        <p14:creationId xmlns:p14="http://schemas.microsoft.com/office/powerpoint/2010/main" val="1983968275"/>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JM"/>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76DD82-5DCC-4071-BC12-658EDB0398A0}"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Tree>
    <p:extLst>
      <p:ext uri="{BB962C8B-B14F-4D97-AF65-F5344CB8AC3E}">
        <p14:creationId xmlns:p14="http://schemas.microsoft.com/office/powerpoint/2010/main" val="4145827173"/>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3" name="Content Placeholder 2"/>
          <p:cNvSpPr>
            <a:spLocks noGrp="1"/>
          </p:cNvSpPr>
          <p:nvPr>
            <p:ph sz="half" idx="1"/>
          </p:nvPr>
        </p:nvSpPr>
        <p:spPr>
          <a:xfrm>
            <a:off x="457200" y="1762125"/>
            <a:ext cx="4038600" cy="33940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4" name="Content Placeholder 3"/>
          <p:cNvSpPr>
            <a:spLocks noGrp="1"/>
          </p:cNvSpPr>
          <p:nvPr>
            <p:ph sz="half" idx="2"/>
          </p:nvPr>
        </p:nvSpPr>
        <p:spPr>
          <a:xfrm>
            <a:off x="4648200" y="1762125"/>
            <a:ext cx="4038600" cy="33940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5" name="Date Placeholder 4"/>
          <p:cNvSpPr>
            <a:spLocks noGrp="1"/>
          </p:cNvSpPr>
          <p:nvPr>
            <p:ph type="dt" sz="half" idx="10"/>
          </p:nvPr>
        </p:nvSpPr>
        <p:spPr/>
        <p:txBody>
          <a:bodyPr/>
          <a:lstStyle/>
          <a:p>
            <a:fld id="{A20F92F7-BFA5-4FC8-9176-0E596D1BF19F}" type="datetime1">
              <a:rPr lang="en-JM" smtClean="0"/>
              <a:t>20/11/2014</a:t>
            </a:fld>
            <a:endParaRPr lang="en-JM"/>
          </a:p>
        </p:txBody>
      </p:sp>
      <p:sp>
        <p:nvSpPr>
          <p:cNvPr id="6" name="Footer Placeholder 5"/>
          <p:cNvSpPr>
            <a:spLocks noGrp="1"/>
          </p:cNvSpPr>
          <p:nvPr>
            <p:ph type="ftr" sz="quarter" idx="11"/>
          </p:nvPr>
        </p:nvSpPr>
        <p:spPr/>
        <p:txBody>
          <a:bodyPr/>
          <a:lstStyle/>
          <a:p>
            <a:r>
              <a:rPr lang="en-JM" smtClean="0"/>
              <a:t>WWW.DESIGNERSPARADISE.COM</a:t>
            </a:r>
            <a:endParaRPr lang="en-JM"/>
          </a:p>
        </p:txBody>
      </p:sp>
      <p:sp>
        <p:nvSpPr>
          <p:cNvPr id="7" name="Slide Number Placeholder 6"/>
          <p:cNvSpPr>
            <a:spLocks noGrp="1"/>
          </p:cNvSpPr>
          <p:nvPr>
            <p:ph type="sldNum" sz="quarter" idx="12"/>
          </p:nvPr>
        </p:nvSpPr>
        <p:spPr/>
        <p:txBody>
          <a:bodyPr/>
          <a:lstStyle/>
          <a:p>
            <a:fld id="{857B18ED-D931-45F4-8873-1BEDAB4DC03E}" type="slidenum">
              <a:rPr lang="en-JM" smtClean="0"/>
              <a:t>‹#›</a:t>
            </a:fld>
            <a:endParaRPr lang="en-JM"/>
          </a:p>
        </p:txBody>
      </p:sp>
    </p:spTree>
    <p:extLst>
      <p:ext uri="{BB962C8B-B14F-4D97-AF65-F5344CB8AC3E}">
        <p14:creationId xmlns:p14="http://schemas.microsoft.com/office/powerpoint/2010/main" val="543128831"/>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lvl1pPr>
              <a:defRPr/>
            </a:lvl1pPr>
          </a:lstStyle>
          <a:p>
            <a:r>
              <a:rPr lang="en-US" smtClean="0"/>
              <a:t>Click to edit Master title style</a:t>
            </a:r>
            <a:endParaRPr lang="en-JM"/>
          </a:p>
        </p:txBody>
      </p:sp>
      <p:sp>
        <p:nvSpPr>
          <p:cNvPr id="3" name="Text Placeholder 2"/>
          <p:cNvSpPr>
            <a:spLocks noGrp="1"/>
          </p:cNvSpPr>
          <p:nvPr>
            <p:ph type="body" idx="1"/>
          </p:nvPr>
        </p:nvSpPr>
        <p:spPr>
          <a:xfrm>
            <a:off x="457200" y="1535113"/>
            <a:ext cx="4040188" cy="63976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5" name="Text Placeholder 4"/>
          <p:cNvSpPr>
            <a:spLocks noGrp="1"/>
          </p:cNvSpPr>
          <p:nvPr>
            <p:ph type="body" sz="quarter" idx="3"/>
          </p:nvPr>
        </p:nvSpPr>
        <p:spPr>
          <a:xfrm>
            <a:off x="4645027" y="1535113"/>
            <a:ext cx="4041775" cy="63976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JM" dirty="0"/>
          </a:p>
        </p:txBody>
      </p:sp>
      <p:sp>
        <p:nvSpPr>
          <p:cNvPr id="7" name="Date Placeholder 6"/>
          <p:cNvSpPr>
            <a:spLocks noGrp="1"/>
          </p:cNvSpPr>
          <p:nvPr>
            <p:ph type="dt" sz="half" idx="10"/>
          </p:nvPr>
        </p:nvSpPr>
        <p:spPr/>
        <p:txBody>
          <a:bodyPr/>
          <a:lstStyle/>
          <a:p>
            <a:fld id="{4E09FE89-5BE7-43C8-B159-03917D2BDDAA}" type="datetime1">
              <a:rPr lang="en-JM" smtClean="0"/>
              <a:t>20/11/2014</a:t>
            </a:fld>
            <a:endParaRPr lang="en-JM"/>
          </a:p>
        </p:txBody>
      </p:sp>
      <p:sp>
        <p:nvSpPr>
          <p:cNvPr id="8" name="Footer Placeholder 7"/>
          <p:cNvSpPr>
            <a:spLocks noGrp="1"/>
          </p:cNvSpPr>
          <p:nvPr>
            <p:ph type="ftr" sz="quarter" idx="11"/>
          </p:nvPr>
        </p:nvSpPr>
        <p:spPr/>
        <p:txBody>
          <a:bodyPr/>
          <a:lstStyle/>
          <a:p>
            <a:r>
              <a:rPr lang="en-JM" smtClean="0"/>
              <a:t>WWW.DESIGNERSPARADISE.COM</a:t>
            </a:r>
            <a:endParaRPr lang="en-JM"/>
          </a:p>
        </p:txBody>
      </p:sp>
      <p:sp>
        <p:nvSpPr>
          <p:cNvPr id="9" name="Slide Number Placeholder 8"/>
          <p:cNvSpPr>
            <a:spLocks noGrp="1"/>
          </p:cNvSpPr>
          <p:nvPr>
            <p:ph type="sldNum" sz="quarter" idx="12"/>
          </p:nvPr>
        </p:nvSpPr>
        <p:spPr/>
        <p:txBody>
          <a:bodyPr/>
          <a:lstStyle/>
          <a:p>
            <a:fld id="{857B18ED-D931-45F4-8873-1BEDAB4DC03E}" type="slidenum">
              <a:rPr lang="en-JM" smtClean="0"/>
              <a:t>‹#›</a:t>
            </a:fld>
            <a:endParaRPr lang="en-JM"/>
          </a:p>
        </p:txBody>
      </p:sp>
    </p:spTree>
    <p:extLst>
      <p:ext uri="{BB962C8B-B14F-4D97-AF65-F5344CB8AC3E}">
        <p14:creationId xmlns:p14="http://schemas.microsoft.com/office/powerpoint/2010/main" val="2036456185"/>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3" name="Date Placeholder 2"/>
          <p:cNvSpPr>
            <a:spLocks noGrp="1"/>
          </p:cNvSpPr>
          <p:nvPr>
            <p:ph type="dt" sz="half" idx="10"/>
          </p:nvPr>
        </p:nvSpPr>
        <p:spPr/>
        <p:txBody>
          <a:bodyPr/>
          <a:lstStyle/>
          <a:p>
            <a:fld id="{1EEBF81A-654F-4E0D-8F5F-FDC4853D54C3}" type="datetime1">
              <a:rPr lang="en-JM" smtClean="0"/>
              <a:t>20/11/2014</a:t>
            </a:fld>
            <a:endParaRPr lang="en-JM"/>
          </a:p>
        </p:txBody>
      </p:sp>
      <p:sp>
        <p:nvSpPr>
          <p:cNvPr id="4" name="Footer Placeholder 3"/>
          <p:cNvSpPr>
            <a:spLocks noGrp="1"/>
          </p:cNvSpPr>
          <p:nvPr>
            <p:ph type="ftr" sz="quarter" idx="11"/>
          </p:nvPr>
        </p:nvSpPr>
        <p:spPr/>
        <p:txBody>
          <a:bodyPr/>
          <a:lstStyle/>
          <a:p>
            <a:r>
              <a:rPr lang="en-JM" smtClean="0"/>
              <a:t>WWW.DESIGNERSPARADISE.COM</a:t>
            </a:r>
            <a:endParaRPr lang="en-JM"/>
          </a:p>
        </p:txBody>
      </p:sp>
      <p:sp>
        <p:nvSpPr>
          <p:cNvPr id="5" name="Slide Number Placeholder 4"/>
          <p:cNvSpPr>
            <a:spLocks noGrp="1"/>
          </p:cNvSpPr>
          <p:nvPr>
            <p:ph type="sldNum" sz="quarter" idx="12"/>
          </p:nvPr>
        </p:nvSpPr>
        <p:spPr/>
        <p:txBody>
          <a:bodyPr/>
          <a:lstStyle/>
          <a:p>
            <a:fld id="{857B18ED-D931-45F4-8873-1BEDAB4DC03E}" type="slidenum">
              <a:rPr lang="en-JM" smtClean="0"/>
              <a:t>‹#›</a:t>
            </a:fld>
            <a:endParaRPr lang="en-JM"/>
          </a:p>
        </p:txBody>
      </p:sp>
    </p:spTree>
    <p:extLst>
      <p:ext uri="{BB962C8B-B14F-4D97-AF65-F5344CB8AC3E}">
        <p14:creationId xmlns:p14="http://schemas.microsoft.com/office/powerpoint/2010/main" val="40166529"/>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C1258-519F-47AA-ACE8-CEBF186ED1E6}" type="datetime1">
              <a:rPr lang="en-JM" smtClean="0"/>
              <a:t>20/11/2014</a:t>
            </a:fld>
            <a:endParaRPr lang="en-JM"/>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a:t>
            </a:fld>
            <a:endParaRPr lang="en-JM"/>
          </a:p>
        </p:txBody>
      </p:sp>
    </p:spTree>
    <p:extLst>
      <p:ext uri="{BB962C8B-B14F-4D97-AF65-F5344CB8AC3E}">
        <p14:creationId xmlns:p14="http://schemas.microsoft.com/office/powerpoint/2010/main" val="3536189881"/>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7" name="Content Placeholder 13"/>
          <p:cNvSpPr>
            <a:spLocks noGrp="1"/>
          </p:cNvSpPr>
          <p:nvPr>
            <p:ph sz="quarter" idx="13"/>
          </p:nvPr>
        </p:nvSpPr>
        <p:spPr>
          <a:xfrm>
            <a:off x="762000" y="2514600"/>
            <a:ext cx="2362200" cy="3022600"/>
          </a:xfrm>
        </p:spPr>
        <p:txBody>
          <a:bodyPr>
            <a:normAutofit/>
          </a:bodyPr>
          <a:lstStyle>
            <a:lvl1pPr algn="ctr">
              <a:buNone/>
              <a:defRPr sz="1100">
                <a:solidFill>
                  <a:schemeClr val="tx1">
                    <a:lumMod val="85000"/>
                    <a:lumOff val="15000"/>
                  </a:schemeClr>
                </a:solidFill>
                <a:latin typeface="Calibri"/>
                <a:cs typeface="Calibri"/>
              </a:defRPr>
            </a:lvl1pPr>
          </a:lstStyle>
          <a:p>
            <a:pPr lvl="0"/>
            <a:endParaRPr lang="en-JM" dirty="0"/>
          </a:p>
        </p:txBody>
      </p:sp>
      <p:sp>
        <p:nvSpPr>
          <p:cNvPr id="8" name="Content Placeholder 38"/>
          <p:cNvSpPr>
            <a:spLocks noGrp="1"/>
          </p:cNvSpPr>
          <p:nvPr>
            <p:ph sz="quarter" idx="39"/>
          </p:nvPr>
        </p:nvSpPr>
        <p:spPr>
          <a:xfrm>
            <a:off x="950976" y="1905000"/>
            <a:ext cx="1984248" cy="395998"/>
          </a:xfrm>
          <a:prstGeom prst="rect">
            <a:avLst/>
          </a:prstGeom>
          <a:solidFill>
            <a:srgbClr val="00B0F0"/>
          </a:solidFill>
          <a:ln>
            <a:noFill/>
          </a:ln>
        </p:spPr>
        <p:txBody>
          <a:bodyPr anchor="ctr">
            <a:noAutofit/>
          </a:bodyPr>
          <a:lstStyle>
            <a:lvl1pPr algn="ctr">
              <a:buNone/>
              <a:defRPr sz="1400" b="0">
                <a:solidFill>
                  <a:schemeClr val="bg1"/>
                </a:solidFill>
                <a:latin typeface="Open Sans"/>
                <a:ea typeface="Open Sans Extrabold" pitchFamily="34" charset="0"/>
                <a:cs typeface="Open Sans"/>
              </a:defRPr>
            </a:lvl1pPr>
          </a:lstStyle>
          <a:p>
            <a:pPr lvl="0"/>
            <a:endParaRPr lang="en-JM" dirty="0"/>
          </a:p>
        </p:txBody>
      </p:sp>
      <p:sp>
        <p:nvSpPr>
          <p:cNvPr id="9" name="Content Placeholder 13"/>
          <p:cNvSpPr>
            <a:spLocks noGrp="1"/>
          </p:cNvSpPr>
          <p:nvPr>
            <p:ph sz="quarter" idx="42"/>
          </p:nvPr>
        </p:nvSpPr>
        <p:spPr>
          <a:xfrm>
            <a:off x="3581400" y="2514600"/>
            <a:ext cx="2362200" cy="3022600"/>
          </a:xfrm>
        </p:spPr>
        <p:txBody>
          <a:bodyPr>
            <a:normAutofit/>
          </a:bodyPr>
          <a:lstStyle>
            <a:lvl1pPr algn="ctr">
              <a:buNone/>
              <a:defRPr sz="1100">
                <a:solidFill>
                  <a:schemeClr val="tx1">
                    <a:lumMod val="85000"/>
                    <a:lumOff val="15000"/>
                  </a:schemeClr>
                </a:solidFill>
                <a:latin typeface="Calibri"/>
                <a:cs typeface="Calibri"/>
              </a:defRPr>
            </a:lvl1pPr>
          </a:lstStyle>
          <a:p>
            <a:pPr lvl="0"/>
            <a:endParaRPr lang="en-JM" dirty="0"/>
          </a:p>
        </p:txBody>
      </p:sp>
      <p:sp>
        <p:nvSpPr>
          <p:cNvPr id="10" name="Content Placeholder 13"/>
          <p:cNvSpPr>
            <a:spLocks noGrp="1"/>
          </p:cNvSpPr>
          <p:nvPr>
            <p:ph sz="quarter" idx="43"/>
          </p:nvPr>
        </p:nvSpPr>
        <p:spPr>
          <a:xfrm>
            <a:off x="6477000" y="2514600"/>
            <a:ext cx="2362200" cy="3022600"/>
          </a:xfrm>
        </p:spPr>
        <p:txBody>
          <a:bodyPr>
            <a:normAutofit/>
          </a:bodyPr>
          <a:lstStyle>
            <a:lvl1pPr algn="ctr">
              <a:buNone/>
              <a:defRPr sz="1100">
                <a:solidFill>
                  <a:schemeClr val="tx1">
                    <a:lumMod val="85000"/>
                    <a:lumOff val="15000"/>
                  </a:schemeClr>
                </a:solidFill>
                <a:latin typeface="Calibri"/>
                <a:cs typeface="Calibri"/>
              </a:defRPr>
            </a:lvl1pPr>
          </a:lstStyle>
          <a:p>
            <a:pPr lvl="0"/>
            <a:endParaRPr lang="en-JM" dirty="0"/>
          </a:p>
        </p:txBody>
      </p:sp>
      <p:sp>
        <p:nvSpPr>
          <p:cNvPr id="11" name="Content Placeholder 38"/>
          <p:cNvSpPr>
            <a:spLocks noGrp="1"/>
          </p:cNvSpPr>
          <p:nvPr>
            <p:ph sz="quarter" idx="60"/>
          </p:nvPr>
        </p:nvSpPr>
        <p:spPr>
          <a:xfrm>
            <a:off x="3770376" y="1905000"/>
            <a:ext cx="1984248" cy="395998"/>
          </a:xfrm>
          <a:prstGeom prst="rect">
            <a:avLst/>
          </a:prstGeom>
          <a:solidFill>
            <a:srgbClr val="00B0F0"/>
          </a:solidFill>
          <a:ln>
            <a:noFill/>
          </a:ln>
        </p:spPr>
        <p:txBody>
          <a:bodyPr anchor="ctr">
            <a:noAutofit/>
          </a:bodyPr>
          <a:lstStyle>
            <a:lvl1pPr algn="ctr">
              <a:buNone/>
              <a:defRPr sz="1400" b="0">
                <a:solidFill>
                  <a:schemeClr val="bg1"/>
                </a:solidFill>
                <a:latin typeface="Open Sans"/>
                <a:ea typeface="Open Sans Extrabold" pitchFamily="34" charset="0"/>
                <a:cs typeface="Open Sans"/>
              </a:defRPr>
            </a:lvl1pPr>
          </a:lstStyle>
          <a:p>
            <a:pPr lvl="0"/>
            <a:endParaRPr lang="en-JM" dirty="0"/>
          </a:p>
        </p:txBody>
      </p:sp>
      <p:sp>
        <p:nvSpPr>
          <p:cNvPr id="12" name="Content Placeholder 38"/>
          <p:cNvSpPr>
            <a:spLocks noGrp="1"/>
          </p:cNvSpPr>
          <p:nvPr>
            <p:ph sz="quarter" idx="61"/>
          </p:nvPr>
        </p:nvSpPr>
        <p:spPr>
          <a:xfrm>
            <a:off x="6665976" y="1905000"/>
            <a:ext cx="1984248" cy="395998"/>
          </a:xfrm>
          <a:prstGeom prst="rect">
            <a:avLst/>
          </a:prstGeom>
          <a:solidFill>
            <a:srgbClr val="00B0F0"/>
          </a:solidFill>
          <a:ln>
            <a:noFill/>
          </a:ln>
        </p:spPr>
        <p:txBody>
          <a:bodyPr anchor="ctr">
            <a:noAutofit/>
          </a:bodyPr>
          <a:lstStyle>
            <a:lvl1pPr algn="ctr">
              <a:buNone/>
              <a:defRPr sz="1400" b="0">
                <a:solidFill>
                  <a:schemeClr val="bg1"/>
                </a:solidFill>
                <a:latin typeface="Open Sans"/>
                <a:ea typeface="Open Sans Extrabold" pitchFamily="34" charset="0"/>
                <a:cs typeface="Open Sans"/>
              </a:defRPr>
            </a:lvl1pPr>
          </a:lstStyle>
          <a:p>
            <a:pPr lvl="0"/>
            <a:endParaRPr lang="en-JM" dirty="0"/>
          </a:p>
        </p:txBody>
      </p:sp>
    </p:spTree>
    <p:extLst>
      <p:ext uri="{BB962C8B-B14F-4D97-AF65-F5344CB8AC3E}">
        <p14:creationId xmlns:p14="http://schemas.microsoft.com/office/powerpoint/2010/main" val="1704880936"/>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28" name="Content Placeholder 27"/>
          <p:cNvSpPr>
            <a:spLocks noGrp="1"/>
          </p:cNvSpPr>
          <p:nvPr>
            <p:ph sz="quarter" idx="18"/>
          </p:nvPr>
        </p:nvSpPr>
        <p:spPr>
          <a:xfrm>
            <a:off x="685800" y="2921000"/>
            <a:ext cx="3352800" cy="2252133"/>
          </a:xfrm>
          <a:prstGeom prst="rect">
            <a:avLst/>
          </a:prstGeom>
          <a:solidFill>
            <a:srgbClr val="00B0F0"/>
          </a:solidFill>
        </p:spPr>
        <p:txBody>
          <a:bodyPr>
            <a:normAutofit/>
          </a:bodyPr>
          <a:lstStyle>
            <a:lvl1pPr marL="0" indent="0">
              <a:buFontTx/>
              <a:buNone/>
              <a:defRPr sz="1100">
                <a:solidFill>
                  <a:schemeClr val="bg1"/>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cxnSp>
        <p:nvCxnSpPr>
          <p:cNvPr id="8" name="Straight Connector 7"/>
          <p:cNvCxnSpPr/>
          <p:nvPr userDrawn="1"/>
        </p:nvCxnSpPr>
        <p:spPr>
          <a:xfrm>
            <a:off x="4191000" y="2161411"/>
            <a:ext cx="0" cy="30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248400" y="2161411"/>
            <a:ext cx="0" cy="30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96254" y="5412611"/>
            <a:ext cx="121920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13"/>
          </p:nvPr>
        </p:nvSpPr>
        <p:spPr>
          <a:xfrm>
            <a:off x="1382714" y="2311401"/>
            <a:ext cx="1741487" cy="497417"/>
          </a:xfrm>
        </p:spPr>
        <p:txBody>
          <a:bodyPr>
            <a:normAutofit/>
          </a:bodyPr>
          <a:lstStyle>
            <a:lvl1pPr marL="0" indent="0">
              <a:buNone/>
              <a:defRPr sz="1400">
                <a:latin typeface="Open Sans" pitchFamily="34" charset="0"/>
                <a:ea typeface="Open Sans" pitchFamily="34" charset="0"/>
                <a:cs typeface="Open Sans" pitchFamily="34" charset="0"/>
              </a:defRPr>
            </a:lvl1pPr>
            <a:lvl2pPr marL="457200" indent="0">
              <a:buNone/>
              <a:defRPr>
                <a:latin typeface="Open Sans" pitchFamily="34" charset="0"/>
                <a:ea typeface="Open Sans" pitchFamily="34" charset="0"/>
                <a:cs typeface="Open Sans" pitchFamily="34" charset="0"/>
              </a:defRPr>
            </a:lvl2pPr>
            <a:lvl3pPr marL="914400" indent="0">
              <a:buNone/>
              <a:defRPr>
                <a:latin typeface="Open Sans" pitchFamily="34" charset="0"/>
                <a:ea typeface="Open Sans" pitchFamily="34" charset="0"/>
                <a:cs typeface="Open Sans" pitchFamily="34" charset="0"/>
              </a:defRPr>
            </a:lvl3pPr>
            <a:lvl4pPr marL="1371600" indent="0">
              <a:buNone/>
              <a:defRPr>
                <a:latin typeface="Open Sans" pitchFamily="34" charset="0"/>
                <a:ea typeface="Open Sans" pitchFamily="34" charset="0"/>
                <a:cs typeface="Open Sans" pitchFamily="34" charset="0"/>
              </a:defRPr>
            </a:lvl4pPr>
            <a:lvl5pPr marL="1828800" indent="0">
              <a:buNone/>
              <a:defRPr>
                <a:latin typeface="Open Sans" pitchFamily="34" charset="0"/>
                <a:ea typeface="Open Sans" pitchFamily="34" charset="0"/>
                <a:cs typeface="Open Sans" pitchFamily="34" charset="0"/>
              </a:defRPr>
            </a:lvl5pPr>
          </a:lstStyle>
          <a:p>
            <a:pPr lvl="0"/>
            <a:endParaRPr lang="en-JM" dirty="0"/>
          </a:p>
        </p:txBody>
      </p:sp>
      <p:sp>
        <p:nvSpPr>
          <p:cNvPr id="22" name="Text Placeholder 20"/>
          <p:cNvSpPr>
            <a:spLocks noGrp="1"/>
          </p:cNvSpPr>
          <p:nvPr>
            <p:ph type="body" sz="quarter" idx="14"/>
          </p:nvPr>
        </p:nvSpPr>
        <p:spPr>
          <a:xfrm>
            <a:off x="4354514" y="2311401"/>
            <a:ext cx="1741487" cy="497417"/>
          </a:xfrm>
        </p:spPr>
        <p:txBody>
          <a:bodyPr>
            <a:normAutofit/>
          </a:bodyPr>
          <a:lstStyle>
            <a:lvl1pPr marL="0" indent="0">
              <a:buNone/>
              <a:defRPr sz="1400">
                <a:latin typeface="Open Sans" pitchFamily="34" charset="0"/>
                <a:ea typeface="Open Sans" pitchFamily="34" charset="0"/>
                <a:cs typeface="Open Sans" pitchFamily="34" charset="0"/>
              </a:defRPr>
            </a:lvl1pPr>
            <a:lvl2pPr marL="457200" indent="0">
              <a:buNone/>
              <a:defRPr>
                <a:latin typeface="Open Sans" pitchFamily="34" charset="0"/>
                <a:ea typeface="Open Sans" pitchFamily="34" charset="0"/>
                <a:cs typeface="Open Sans" pitchFamily="34" charset="0"/>
              </a:defRPr>
            </a:lvl2pPr>
            <a:lvl3pPr marL="914400" indent="0">
              <a:buNone/>
              <a:defRPr>
                <a:latin typeface="Open Sans" pitchFamily="34" charset="0"/>
                <a:ea typeface="Open Sans" pitchFamily="34" charset="0"/>
                <a:cs typeface="Open Sans" pitchFamily="34" charset="0"/>
              </a:defRPr>
            </a:lvl3pPr>
            <a:lvl4pPr marL="1371600" indent="0">
              <a:buNone/>
              <a:defRPr>
                <a:latin typeface="Open Sans" pitchFamily="34" charset="0"/>
                <a:ea typeface="Open Sans" pitchFamily="34" charset="0"/>
                <a:cs typeface="Open Sans" pitchFamily="34" charset="0"/>
              </a:defRPr>
            </a:lvl4pPr>
            <a:lvl5pPr marL="1828800" indent="0">
              <a:buNone/>
              <a:defRPr>
                <a:latin typeface="Open Sans" pitchFamily="34" charset="0"/>
                <a:ea typeface="Open Sans" pitchFamily="34" charset="0"/>
                <a:cs typeface="Open Sans" pitchFamily="34" charset="0"/>
              </a:defRPr>
            </a:lvl5pPr>
          </a:lstStyle>
          <a:p>
            <a:pPr lvl="0"/>
            <a:endParaRPr lang="en-JM" dirty="0"/>
          </a:p>
        </p:txBody>
      </p:sp>
      <p:sp>
        <p:nvSpPr>
          <p:cNvPr id="23" name="Text Placeholder 20"/>
          <p:cNvSpPr>
            <a:spLocks noGrp="1"/>
          </p:cNvSpPr>
          <p:nvPr>
            <p:ph type="body" sz="quarter" idx="15"/>
          </p:nvPr>
        </p:nvSpPr>
        <p:spPr>
          <a:xfrm>
            <a:off x="6411914" y="2311401"/>
            <a:ext cx="1741487" cy="497417"/>
          </a:xfrm>
        </p:spPr>
        <p:txBody>
          <a:bodyPr>
            <a:normAutofit/>
          </a:bodyPr>
          <a:lstStyle>
            <a:lvl1pPr marL="0" indent="0">
              <a:buNone/>
              <a:defRPr sz="1400">
                <a:latin typeface="Open Sans" pitchFamily="34" charset="0"/>
                <a:ea typeface="Open Sans" pitchFamily="34" charset="0"/>
                <a:cs typeface="Open Sans" pitchFamily="34" charset="0"/>
              </a:defRPr>
            </a:lvl1pPr>
            <a:lvl2pPr marL="457200" indent="0">
              <a:buNone/>
              <a:defRPr>
                <a:latin typeface="Open Sans" pitchFamily="34" charset="0"/>
                <a:ea typeface="Open Sans" pitchFamily="34" charset="0"/>
                <a:cs typeface="Open Sans" pitchFamily="34" charset="0"/>
              </a:defRPr>
            </a:lvl2pPr>
            <a:lvl3pPr marL="914400" indent="0">
              <a:buNone/>
              <a:defRPr>
                <a:latin typeface="Open Sans" pitchFamily="34" charset="0"/>
                <a:ea typeface="Open Sans" pitchFamily="34" charset="0"/>
                <a:cs typeface="Open Sans" pitchFamily="34" charset="0"/>
              </a:defRPr>
            </a:lvl3pPr>
            <a:lvl4pPr marL="1371600" indent="0">
              <a:buNone/>
              <a:defRPr>
                <a:latin typeface="Open Sans" pitchFamily="34" charset="0"/>
                <a:ea typeface="Open Sans" pitchFamily="34" charset="0"/>
                <a:cs typeface="Open Sans" pitchFamily="34" charset="0"/>
              </a:defRPr>
            </a:lvl4pPr>
            <a:lvl5pPr marL="1828800" indent="0">
              <a:buNone/>
              <a:defRPr>
                <a:latin typeface="Open Sans" pitchFamily="34" charset="0"/>
                <a:ea typeface="Open Sans" pitchFamily="34" charset="0"/>
                <a:cs typeface="Open Sans" pitchFamily="34" charset="0"/>
              </a:defRPr>
            </a:lvl5pPr>
          </a:lstStyle>
          <a:p>
            <a:pPr lvl="0"/>
            <a:endParaRPr lang="en-JM" dirty="0"/>
          </a:p>
        </p:txBody>
      </p:sp>
      <p:sp>
        <p:nvSpPr>
          <p:cNvPr id="25" name="Text Placeholder 24"/>
          <p:cNvSpPr>
            <a:spLocks noGrp="1"/>
          </p:cNvSpPr>
          <p:nvPr>
            <p:ph type="body" sz="quarter" idx="16"/>
          </p:nvPr>
        </p:nvSpPr>
        <p:spPr>
          <a:xfrm>
            <a:off x="4343400" y="2957576"/>
            <a:ext cx="1752600" cy="2251835"/>
          </a:xfrm>
        </p:spPr>
        <p:txBody>
          <a:bodyPr>
            <a:noAutofit/>
          </a:bodyPr>
          <a:lstStyle>
            <a:lvl1pPr marL="0" indent="0">
              <a:buFontTx/>
              <a:buNone/>
              <a:defRPr sz="1300"/>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
        <p:nvSpPr>
          <p:cNvPr id="26" name="Text Placeholder 24"/>
          <p:cNvSpPr>
            <a:spLocks noGrp="1"/>
          </p:cNvSpPr>
          <p:nvPr>
            <p:ph type="body" sz="quarter" idx="17"/>
          </p:nvPr>
        </p:nvSpPr>
        <p:spPr>
          <a:xfrm>
            <a:off x="6400800" y="2957576"/>
            <a:ext cx="1752600" cy="2251835"/>
          </a:xfrm>
        </p:spPr>
        <p:txBody>
          <a:bodyPr>
            <a:noAutofit/>
          </a:bodyPr>
          <a:lstStyle>
            <a:lvl1pPr marL="0" indent="0">
              <a:buFontTx/>
              <a:buNone/>
              <a:defRPr sz="1300"/>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JM" dirty="0"/>
          </a:p>
        </p:txBody>
      </p:sp>
    </p:spTree>
    <p:extLst>
      <p:ext uri="{BB962C8B-B14F-4D97-AF65-F5344CB8AC3E}">
        <p14:creationId xmlns:p14="http://schemas.microsoft.com/office/powerpoint/2010/main" val="2257348845"/>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8" name="Picture Placeholder 6"/>
          <p:cNvSpPr>
            <a:spLocks noGrp="1"/>
          </p:cNvSpPr>
          <p:nvPr>
            <p:ph type="pic" sz="quarter" idx="48"/>
          </p:nvPr>
        </p:nvSpPr>
        <p:spPr>
          <a:xfrm>
            <a:off x="3395472" y="1701800"/>
            <a:ext cx="2624328" cy="2032000"/>
          </a:xfrm>
          <a:ln w="38100" cap="sq">
            <a:noFill/>
            <a:miter lim="800000"/>
          </a:ln>
        </p:spPr>
        <p:txBody>
          <a:bodyPr>
            <a:normAutofit/>
          </a:bodyPr>
          <a:lstStyle>
            <a:lvl1pPr marL="0" indent="0" algn="ctr">
              <a:buFontTx/>
              <a:buNone/>
              <a:defRPr sz="1100">
                <a:solidFill>
                  <a:schemeClr val="tx1">
                    <a:lumMod val="65000"/>
                    <a:lumOff val="35000"/>
                  </a:schemeClr>
                </a:solidFill>
                <a:latin typeface="+mj-lt"/>
                <a:cs typeface="Arial" pitchFamily="34" charset="0"/>
              </a:defRPr>
            </a:lvl1pPr>
          </a:lstStyle>
          <a:p>
            <a:endParaRPr lang="en-JM"/>
          </a:p>
        </p:txBody>
      </p:sp>
      <p:sp>
        <p:nvSpPr>
          <p:cNvPr id="9" name="Picture Placeholder 6"/>
          <p:cNvSpPr>
            <a:spLocks noGrp="1"/>
          </p:cNvSpPr>
          <p:nvPr>
            <p:ph type="pic" sz="quarter" idx="49"/>
          </p:nvPr>
        </p:nvSpPr>
        <p:spPr>
          <a:xfrm>
            <a:off x="6019800" y="1701800"/>
            <a:ext cx="2624328" cy="2032000"/>
          </a:xfrm>
          <a:ln w="38100" cap="sq">
            <a:noFill/>
            <a:miter lim="800000"/>
          </a:ln>
        </p:spPr>
        <p:txBody>
          <a:bodyPr>
            <a:normAutofit/>
          </a:bodyPr>
          <a:lstStyle>
            <a:lvl1pPr marL="0" indent="0" algn="ctr">
              <a:buFontTx/>
              <a:buNone/>
              <a:defRPr sz="1100">
                <a:solidFill>
                  <a:schemeClr val="tx1">
                    <a:lumMod val="65000"/>
                    <a:lumOff val="35000"/>
                  </a:schemeClr>
                </a:solidFill>
                <a:latin typeface="+mj-lt"/>
                <a:cs typeface="Arial" pitchFamily="34" charset="0"/>
              </a:defRPr>
            </a:lvl1pPr>
          </a:lstStyle>
          <a:p>
            <a:endParaRPr lang="en-JM"/>
          </a:p>
        </p:txBody>
      </p:sp>
      <p:sp>
        <p:nvSpPr>
          <p:cNvPr id="10" name="Picture Placeholder 6"/>
          <p:cNvSpPr>
            <a:spLocks noGrp="1"/>
          </p:cNvSpPr>
          <p:nvPr>
            <p:ph type="pic" sz="quarter" idx="50"/>
          </p:nvPr>
        </p:nvSpPr>
        <p:spPr>
          <a:xfrm>
            <a:off x="771144" y="3733800"/>
            <a:ext cx="2624328" cy="2032000"/>
          </a:xfrm>
          <a:ln w="38100" cap="sq">
            <a:noFill/>
            <a:miter lim="800000"/>
          </a:ln>
        </p:spPr>
        <p:txBody>
          <a:bodyPr>
            <a:normAutofit/>
          </a:bodyPr>
          <a:lstStyle>
            <a:lvl1pPr marL="0" indent="0" algn="ctr">
              <a:buFontTx/>
              <a:buNone/>
              <a:defRPr sz="1100">
                <a:solidFill>
                  <a:schemeClr val="tx1">
                    <a:lumMod val="65000"/>
                    <a:lumOff val="35000"/>
                  </a:schemeClr>
                </a:solidFill>
                <a:latin typeface="+mj-lt"/>
                <a:cs typeface="Arial" pitchFamily="34" charset="0"/>
              </a:defRPr>
            </a:lvl1pPr>
          </a:lstStyle>
          <a:p>
            <a:endParaRPr lang="en-JM"/>
          </a:p>
        </p:txBody>
      </p:sp>
      <p:sp>
        <p:nvSpPr>
          <p:cNvPr id="11" name="Picture Placeholder 6"/>
          <p:cNvSpPr>
            <a:spLocks noGrp="1"/>
          </p:cNvSpPr>
          <p:nvPr>
            <p:ph type="pic" sz="quarter" idx="51"/>
          </p:nvPr>
        </p:nvSpPr>
        <p:spPr>
          <a:xfrm>
            <a:off x="3395472" y="3733800"/>
            <a:ext cx="2624328" cy="2032000"/>
          </a:xfrm>
          <a:ln w="38100" cap="sq">
            <a:noFill/>
            <a:miter lim="800000"/>
          </a:ln>
        </p:spPr>
        <p:txBody>
          <a:bodyPr>
            <a:normAutofit/>
          </a:bodyPr>
          <a:lstStyle>
            <a:lvl1pPr marL="0" indent="0" algn="ctr">
              <a:buFontTx/>
              <a:buNone/>
              <a:defRPr sz="1100">
                <a:solidFill>
                  <a:schemeClr val="tx1">
                    <a:lumMod val="65000"/>
                    <a:lumOff val="35000"/>
                  </a:schemeClr>
                </a:solidFill>
                <a:latin typeface="+mj-lt"/>
                <a:cs typeface="Arial" pitchFamily="34" charset="0"/>
              </a:defRPr>
            </a:lvl1pPr>
          </a:lstStyle>
          <a:p>
            <a:endParaRPr lang="en-JM"/>
          </a:p>
        </p:txBody>
      </p:sp>
      <p:sp>
        <p:nvSpPr>
          <p:cNvPr id="12" name="Picture Placeholder 6"/>
          <p:cNvSpPr>
            <a:spLocks noGrp="1"/>
          </p:cNvSpPr>
          <p:nvPr>
            <p:ph type="pic" sz="quarter" idx="52"/>
          </p:nvPr>
        </p:nvSpPr>
        <p:spPr>
          <a:xfrm>
            <a:off x="6019800" y="3733800"/>
            <a:ext cx="2624328" cy="2032000"/>
          </a:xfrm>
          <a:ln w="38100" cap="sq">
            <a:noFill/>
            <a:miter lim="800000"/>
          </a:ln>
        </p:spPr>
        <p:txBody>
          <a:bodyPr>
            <a:normAutofit/>
          </a:bodyPr>
          <a:lstStyle>
            <a:lvl1pPr marL="0" indent="0" algn="ctr">
              <a:buFontTx/>
              <a:buNone/>
              <a:defRPr sz="1100">
                <a:solidFill>
                  <a:schemeClr val="tx1">
                    <a:lumMod val="65000"/>
                    <a:lumOff val="35000"/>
                  </a:schemeClr>
                </a:solidFill>
                <a:latin typeface="+mj-lt"/>
                <a:cs typeface="Arial" pitchFamily="34" charset="0"/>
              </a:defRPr>
            </a:lvl1pPr>
          </a:lstStyle>
          <a:p>
            <a:endParaRPr lang="en-JM"/>
          </a:p>
        </p:txBody>
      </p:sp>
      <p:sp>
        <p:nvSpPr>
          <p:cNvPr id="14" name="Content Placeholder 13"/>
          <p:cNvSpPr>
            <a:spLocks noGrp="1"/>
          </p:cNvSpPr>
          <p:nvPr>
            <p:ph sz="quarter" idx="53"/>
          </p:nvPr>
        </p:nvSpPr>
        <p:spPr>
          <a:xfrm>
            <a:off x="762000" y="1701800"/>
            <a:ext cx="2633472" cy="2032000"/>
          </a:xfrm>
          <a:solidFill>
            <a:srgbClr val="00B0F0"/>
          </a:solidFill>
        </p:spPr>
        <p:txBody>
          <a:bodyPr>
            <a:normAutofit/>
          </a:bodyPr>
          <a:lstStyle>
            <a:lvl1pPr marL="0" indent="0">
              <a:buFontTx/>
              <a:buNone/>
              <a:defRPr sz="1300">
                <a:solidFill>
                  <a:schemeClr val="bg1"/>
                </a:solidFill>
              </a:defRPr>
            </a:lvl1pPr>
          </a:lstStyle>
          <a:p>
            <a:pPr lvl="0"/>
            <a:endParaRPr lang="en-JM" dirty="0"/>
          </a:p>
        </p:txBody>
      </p:sp>
    </p:spTree>
    <p:extLst>
      <p:ext uri="{BB962C8B-B14F-4D97-AF65-F5344CB8AC3E}">
        <p14:creationId xmlns:p14="http://schemas.microsoft.com/office/powerpoint/2010/main" val="2692869566"/>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7" name="Text Placeholder 5"/>
          <p:cNvSpPr>
            <a:spLocks noGrp="1"/>
          </p:cNvSpPr>
          <p:nvPr>
            <p:ph type="body" sz="quarter" idx="13"/>
          </p:nvPr>
        </p:nvSpPr>
        <p:spPr>
          <a:xfrm>
            <a:off x="457200" y="1498600"/>
            <a:ext cx="8229600" cy="4368800"/>
          </a:xfrm>
        </p:spPr>
        <p:txBody>
          <a:bodyPr>
            <a:normAutofit/>
          </a:bodyPr>
          <a:lstStyle>
            <a:lvl1pPr marL="342900" indent="-342900">
              <a:buFont typeface="Courier New" pitchFamily="49" charset="0"/>
              <a:buChar char="o"/>
              <a:defRPr sz="1300">
                <a:solidFill>
                  <a:schemeClr val="tx1">
                    <a:lumMod val="75000"/>
                    <a:lumOff val="25000"/>
                  </a:schemeClr>
                </a:solidFill>
                <a:latin typeface="+mj-lt"/>
              </a:defRPr>
            </a:lvl1pPr>
            <a:lvl2pPr marL="742950" indent="-285750">
              <a:buFont typeface="Sketch Rockwell" pitchFamily="2" charset="0"/>
              <a:buChar char="o"/>
              <a:defRPr>
                <a:solidFill>
                  <a:schemeClr val="tx1">
                    <a:lumMod val="65000"/>
                    <a:lumOff val="35000"/>
                  </a:schemeClr>
                </a:solidFill>
                <a:latin typeface="Futura LT Book" pitchFamily="2" charset="0"/>
              </a:defRPr>
            </a:lvl2pPr>
            <a:lvl3pPr marL="1143000" indent="-228600">
              <a:buFont typeface="Sketch Rockwell" pitchFamily="2" charset="0"/>
              <a:buChar char="o"/>
              <a:defRPr>
                <a:solidFill>
                  <a:schemeClr val="tx1">
                    <a:lumMod val="65000"/>
                    <a:lumOff val="35000"/>
                  </a:schemeClr>
                </a:solidFill>
                <a:latin typeface="Futura LT Book" pitchFamily="2" charset="0"/>
              </a:defRPr>
            </a:lvl3pPr>
            <a:lvl4pPr marL="1600200" indent="-228600">
              <a:buFont typeface="Sketch Rockwell" pitchFamily="2" charset="0"/>
              <a:buChar char="o"/>
              <a:defRPr>
                <a:solidFill>
                  <a:schemeClr val="tx1">
                    <a:lumMod val="65000"/>
                    <a:lumOff val="35000"/>
                  </a:schemeClr>
                </a:solidFill>
                <a:latin typeface="Futura LT Book" pitchFamily="2" charset="0"/>
              </a:defRPr>
            </a:lvl4pPr>
            <a:lvl5pPr marL="2057400" indent="-228600">
              <a:buFont typeface="Sketch Rockwell" pitchFamily="2" charset="0"/>
              <a:buChar char="o"/>
              <a:defRPr>
                <a:solidFill>
                  <a:schemeClr val="tx1">
                    <a:lumMod val="65000"/>
                    <a:lumOff val="35000"/>
                  </a:schemeClr>
                </a:solidFill>
                <a:latin typeface="Futura LT Book" pitchFamily="2" charset="0"/>
              </a:defRPr>
            </a:lvl5pPr>
          </a:lstStyle>
          <a:p>
            <a:pPr lvl="0"/>
            <a:endParaRPr lang="en-JM" dirty="0"/>
          </a:p>
        </p:txBody>
      </p:sp>
    </p:spTree>
    <p:extLst>
      <p:ext uri="{BB962C8B-B14F-4D97-AF65-F5344CB8AC3E}">
        <p14:creationId xmlns:p14="http://schemas.microsoft.com/office/powerpoint/2010/main" val="2510703526"/>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7" name="Text Placeholder 13"/>
          <p:cNvSpPr>
            <a:spLocks noGrp="1"/>
          </p:cNvSpPr>
          <p:nvPr>
            <p:ph type="body" sz="quarter" idx="47"/>
          </p:nvPr>
        </p:nvSpPr>
        <p:spPr>
          <a:xfrm>
            <a:off x="1340484" y="2046296"/>
            <a:ext cx="3048000" cy="537633"/>
          </a:xfrm>
        </p:spPr>
        <p:txBody>
          <a:bodyPr anchor="ctr">
            <a:normAutofit/>
          </a:bodyPr>
          <a:lstStyle>
            <a:lvl1pPr marL="0" indent="0">
              <a:buFontTx/>
              <a:buNone/>
              <a:defRPr sz="13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8" name="Text Placeholder 13"/>
          <p:cNvSpPr>
            <a:spLocks noGrp="1"/>
          </p:cNvSpPr>
          <p:nvPr>
            <p:ph type="body" sz="quarter" idx="48"/>
          </p:nvPr>
        </p:nvSpPr>
        <p:spPr>
          <a:xfrm>
            <a:off x="1340802" y="2757496"/>
            <a:ext cx="3048000" cy="537633"/>
          </a:xfrm>
        </p:spPr>
        <p:txBody>
          <a:bodyPr anchor="ctr">
            <a:normAutofit/>
          </a:bodyPr>
          <a:lstStyle>
            <a:lvl1pPr marL="0" indent="0">
              <a:buFontTx/>
              <a:buNone/>
              <a:defRPr sz="13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9" name="Text Placeholder 13"/>
          <p:cNvSpPr>
            <a:spLocks noGrp="1"/>
          </p:cNvSpPr>
          <p:nvPr>
            <p:ph type="body" sz="quarter" idx="49"/>
          </p:nvPr>
        </p:nvSpPr>
        <p:spPr>
          <a:xfrm>
            <a:off x="1341120" y="3468696"/>
            <a:ext cx="3048000" cy="537633"/>
          </a:xfrm>
        </p:spPr>
        <p:txBody>
          <a:bodyPr anchor="ctr">
            <a:normAutofit/>
          </a:bodyPr>
          <a:lstStyle>
            <a:lvl1pPr marL="0" indent="0">
              <a:buFontTx/>
              <a:buNone/>
              <a:defRPr sz="13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10" name="Text Placeholder 13"/>
          <p:cNvSpPr>
            <a:spLocks noGrp="1"/>
          </p:cNvSpPr>
          <p:nvPr>
            <p:ph type="body" sz="quarter" idx="50"/>
          </p:nvPr>
        </p:nvSpPr>
        <p:spPr>
          <a:xfrm>
            <a:off x="1341120" y="4209529"/>
            <a:ext cx="3048000" cy="537633"/>
          </a:xfrm>
        </p:spPr>
        <p:txBody>
          <a:bodyPr anchor="ctr">
            <a:normAutofit/>
          </a:bodyPr>
          <a:lstStyle>
            <a:lvl1pPr marL="0" indent="0">
              <a:buFontTx/>
              <a:buNone/>
              <a:defRPr sz="13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11" name="Text Placeholder 13"/>
          <p:cNvSpPr>
            <a:spLocks noGrp="1"/>
          </p:cNvSpPr>
          <p:nvPr>
            <p:ph type="body" sz="quarter" idx="51"/>
          </p:nvPr>
        </p:nvSpPr>
        <p:spPr>
          <a:xfrm>
            <a:off x="1341120" y="4891096"/>
            <a:ext cx="3048000" cy="537633"/>
          </a:xfrm>
        </p:spPr>
        <p:txBody>
          <a:bodyPr anchor="ctr">
            <a:normAutofit/>
          </a:bodyPr>
          <a:lstStyle>
            <a:lvl1pPr marL="0" indent="0">
              <a:buFontTx/>
              <a:buNone/>
              <a:defRPr sz="13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12" name="Content Placeholder 6"/>
          <p:cNvSpPr>
            <a:spLocks noGrp="1" noChangeAspect="1"/>
          </p:cNvSpPr>
          <p:nvPr>
            <p:ph sz="quarter" idx="55" hasCustomPrompt="1"/>
          </p:nvPr>
        </p:nvSpPr>
        <p:spPr>
          <a:xfrm>
            <a:off x="838200" y="2061101"/>
            <a:ext cx="411480" cy="431998"/>
          </a:xfrm>
          <a:prstGeom prst="rect">
            <a:avLst/>
          </a:prstGeom>
          <a:solidFill>
            <a:srgbClr val="00B0F0"/>
          </a:solidFill>
        </p:spPr>
        <p:txBody>
          <a:bodyPr anchor="ctr">
            <a:noAutofit/>
          </a:bodyPr>
          <a:lstStyle>
            <a:lvl1pPr marL="0" indent="0" algn="ctr">
              <a:buFontTx/>
              <a:buNone/>
              <a:defRPr sz="1800">
                <a:solidFill>
                  <a:schemeClr val="bg1"/>
                </a:solidFill>
                <a:latin typeface="Open Sans" pitchFamily="34" charset="0"/>
                <a:ea typeface="Open Sans" pitchFamily="34" charset="0"/>
                <a:cs typeface="Open Sans" pitchFamily="34" charset="0"/>
              </a:defRPr>
            </a:lvl1pPr>
          </a:lstStyle>
          <a:p>
            <a:pPr lvl="0"/>
            <a:r>
              <a:rPr lang="en-JM" dirty="0" smtClean="0"/>
              <a:t>1</a:t>
            </a:r>
            <a:endParaRPr lang="en-JM" dirty="0"/>
          </a:p>
        </p:txBody>
      </p:sp>
      <p:sp>
        <p:nvSpPr>
          <p:cNvPr id="13" name="Content Placeholder 6"/>
          <p:cNvSpPr>
            <a:spLocks noGrp="1" noChangeAspect="1"/>
          </p:cNvSpPr>
          <p:nvPr>
            <p:ph sz="quarter" idx="56" hasCustomPrompt="1"/>
          </p:nvPr>
        </p:nvSpPr>
        <p:spPr>
          <a:xfrm>
            <a:off x="838200" y="2788722"/>
            <a:ext cx="411480" cy="431998"/>
          </a:xfrm>
          <a:prstGeom prst="rect">
            <a:avLst/>
          </a:prstGeom>
          <a:solidFill>
            <a:srgbClr val="00B0F0"/>
          </a:solidFill>
        </p:spPr>
        <p:txBody>
          <a:bodyPr anchor="ctr">
            <a:noAutofit/>
          </a:bodyPr>
          <a:lstStyle>
            <a:lvl1pPr marL="0" indent="0" algn="ctr">
              <a:buFontTx/>
              <a:buNone/>
              <a:defRPr sz="1800">
                <a:solidFill>
                  <a:schemeClr val="bg1"/>
                </a:solidFill>
                <a:latin typeface="Open Sans" pitchFamily="34" charset="0"/>
                <a:ea typeface="Open Sans" pitchFamily="34" charset="0"/>
                <a:cs typeface="Open Sans" pitchFamily="34" charset="0"/>
              </a:defRPr>
            </a:lvl1pPr>
          </a:lstStyle>
          <a:p>
            <a:pPr lvl="0"/>
            <a:r>
              <a:rPr lang="en-JM" dirty="0" smtClean="0"/>
              <a:t>1</a:t>
            </a:r>
            <a:endParaRPr lang="en-JM" dirty="0"/>
          </a:p>
        </p:txBody>
      </p:sp>
      <p:sp>
        <p:nvSpPr>
          <p:cNvPr id="14" name="Content Placeholder 6"/>
          <p:cNvSpPr>
            <a:spLocks noGrp="1" noChangeAspect="1"/>
          </p:cNvSpPr>
          <p:nvPr>
            <p:ph sz="quarter" idx="57" hasCustomPrompt="1"/>
          </p:nvPr>
        </p:nvSpPr>
        <p:spPr>
          <a:xfrm>
            <a:off x="838200" y="3479602"/>
            <a:ext cx="411480" cy="431998"/>
          </a:xfrm>
          <a:prstGeom prst="rect">
            <a:avLst/>
          </a:prstGeom>
          <a:solidFill>
            <a:srgbClr val="00B0F0"/>
          </a:solidFill>
        </p:spPr>
        <p:txBody>
          <a:bodyPr anchor="ctr">
            <a:noAutofit/>
          </a:bodyPr>
          <a:lstStyle>
            <a:lvl1pPr marL="0" indent="0" algn="ctr">
              <a:buFontTx/>
              <a:buNone/>
              <a:defRPr sz="1800">
                <a:solidFill>
                  <a:schemeClr val="bg1"/>
                </a:solidFill>
                <a:latin typeface="Open Sans" pitchFamily="34" charset="0"/>
                <a:ea typeface="Open Sans" pitchFamily="34" charset="0"/>
                <a:cs typeface="Open Sans" pitchFamily="34" charset="0"/>
              </a:defRPr>
            </a:lvl1pPr>
          </a:lstStyle>
          <a:p>
            <a:pPr lvl="0"/>
            <a:r>
              <a:rPr lang="en-JM" dirty="0" smtClean="0"/>
              <a:t>1</a:t>
            </a:r>
            <a:endParaRPr lang="en-JM" dirty="0"/>
          </a:p>
        </p:txBody>
      </p:sp>
      <p:sp>
        <p:nvSpPr>
          <p:cNvPr id="15" name="Content Placeholder 6"/>
          <p:cNvSpPr>
            <a:spLocks noGrp="1" noChangeAspect="1"/>
          </p:cNvSpPr>
          <p:nvPr>
            <p:ph sz="quarter" idx="58" hasCustomPrompt="1"/>
          </p:nvPr>
        </p:nvSpPr>
        <p:spPr>
          <a:xfrm>
            <a:off x="838200" y="4211122"/>
            <a:ext cx="411480" cy="431998"/>
          </a:xfrm>
          <a:prstGeom prst="rect">
            <a:avLst/>
          </a:prstGeom>
          <a:solidFill>
            <a:srgbClr val="00B0F0"/>
          </a:solidFill>
        </p:spPr>
        <p:txBody>
          <a:bodyPr anchor="ctr">
            <a:noAutofit/>
          </a:bodyPr>
          <a:lstStyle>
            <a:lvl1pPr marL="0" indent="0" algn="ctr">
              <a:buFontTx/>
              <a:buNone/>
              <a:defRPr sz="1800">
                <a:solidFill>
                  <a:schemeClr val="bg1"/>
                </a:solidFill>
                <a:latin typeface="Open Sans" pitchFamily="34" charset="0"/>
                <a:ea typeface="Open Sans" pitchFamily="34" charset="0"/>
                <a:cs typeface="Open Sans" pitchFamily="34" charset="0"/>
              </a:defRPr>
            </a:lvl1pPr>
          </a:lstStyle>
          <a:p>
            <a:pPr lvl="0"/>
            <a:r>
              <a:rPr lang="en-JM" dirty="0" smtClean="0"/>
              <a:t>1</a:t>
            </a:r>
            <a:endParaRPr lang="en-JM" dirty="0"/>
          </a:p>
        </p:txBody>
      </p:sp>
      <p:sp>
        <p:nvSpPr>
          <p:cNvPr id="16" name="Content Placeholder 6"/>
          <p:cNvSpPr>
            <a:spLocks noGrp="1" noChangeAspect="1"/>
          </p:cNvSpPr>
          <p:nvPr>
            <p:ph sz="quarter" idx="59" hasCustomPrompt="1"/>
          </p:nvPr>
        </p:nvSpPr>
        <p:spPr>
          <a:xfrm>
            <a:off x="838200" y="4902002"/>
            <a:ext cx="411480" cy="431998"/>
          </a:xfrm>
          <a:prstGeom prst="rect">
            <a:avLst/>
          </a:prstGeom>
          <a:solidFill>
            <a:srgbClr val="00B0F0"/>
          </a:solidFill>
        </p:spPr>
        <p:txBody>
          <a:bodyPr anchor="ctr">
            <a:noAutofit/>
          </a:bodyPr>
          <a:lstStyle>
            <a:lvl1pPr marL="0" indent="0" algn="ctr">
              <a:buFontTx/>
              <a:buNone/>
              <a:defRPr sz="1800">
                <a:solidFill>
                  <a:schemeClr val="bg1"/>
                </a:solidFill>
                <a:latin typeface="Open Sans" pitchFamily="34" charset="0"/>
                <a:ea typeface="Open Sans" pitchFamily="34" charset="0"/>
                <a:cs typeface="Open Sans" pitchFamily="34" charset="0"/>
              </a:defRPr>
            </a:lvl1pPr>
          </a:lstStyle>
          <a:p>
            <a:pPr lvl="0"/>
            <a:r>
              <a:rPr lang="en-JM" dirty="0" smtClean="0"/>
              <a:t>1</a:t>
            </a:r>
            <a:endParaRPr lang="en-JM" dirty="0"/>
          </a:p>
        </p:txBody>
      </p:sp>
      <p:sp>
        <p:nvSpPr>
          <p:cNvPr id="17" name="Text Placeholder 13"/>
          <p:cNvSpPr>
            <a:spLocks noGrp="1"/>
          </p:cNvSpPr>
          <p:nvPr>
            <p:ph type="body" sz="quarter" idx="60"/>
          </p:nvPr>
        </p:nvSpPr>
        <p:spPr>
          <a:xfrm>
            <a:off x="5486082" y="2046296"/>
            <a:ext cx="3048000" cy="537633"/>
          </a:xfrm>
        </p:spPr>
        <p:txBody>
          <a:bodyPr anchor="ctr">
            <a:normAutofit/>
          </a:bodyPr>
          <a:lstStyle>
            <a:lvl1pPr marL="0" indent="0">
              <a:buFontTx/>
              <a:buNone/>
              <a:defRPr sz="13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18" name="Text Placeholder 13"/>
          <p:cNvSpPr>
            <a:spLocks noGrp="1"/>
          </p:cNvSpPr>
          <p:nvPr>
            <p:ph type="body" sz="quarter" idx="61"/>
          </p:nvPr>
        </p:nvSpPr>
        <p:spPr>
          <a:xfrm>
            <a:off x="5486400" y="2757496"/>
            <a:ext cx="3048000" cy="537633"/>
          </a:xfrm>
        </p:spPr>
        <p:txBody>
          <a:bodyPr anchor="ctr">
            <a:normAutofit/>
          </a:bodyPr>
          <a:lstStyle>
            <a:lvl1pPr marL="0" indent="0">
              <a:buFontTx/>
              <a:buNone/>
              <a:defRPr sz="13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19" name="Text Placeholder 13"/>
          <p:cNvSpPr>
            <a:spLocks noGrp="1"/>
          </p:cNvSpPr>
          <p:nvPr>
            <p:ph type="body" sz="quarter" idx="62"/>
          </p:nvPr>
        </p:nvSpPr>
        <p:spPr>
          <a:xfrm>
            <a:off x="5486400" y="3468696"/>
            <a:ext cx="3048000" cy="537633"/>
          </a:xfrm>
        </p:spPr>
        <p:txBody>
          <a:bodyPr anchor="ctr">
            <a:normAutofit/>
          </a:bodyPr>
          <a:lstStyle>
            <a:lvl1pPr marL="0" indent="0">
              <a:buFontTx/>
              <a:buNone/>
              <a:defRPr sz="13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20" name="Text Placeholder 13"/>
          <p:cNvSpPr>
            <a:spLocks noGrp="1"/>
          </p:cNvSpPr>
          <p:nvPr>
            <p:ph type="body" sz="quarter" idx="63"/>
          </p:nvPr>
        </p:nvSpPr>
        <p:spPr>
          <a:xfrm>
            <a:off x="5486400" y="4209529"/>
            <a:ext cx="3048000" cy="537633"/>
          </a:xfrm>
        </p:spPr>
        <p:txBody>
          <a:bodyPr anchor="ctr">
            <a:normAutofit/>
          </a:bodyPr>
          <a:lstStyle>
            <a:lvl1pPr marL="0" indent="0">
              <a:buFontTx/>
              <a:buNone/>
              <a:defRPr sz="13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21" name="Text Placeholder 13"/>
          <p:cNvSpPr>
            <a:spLocks noGrp="1"/>
          </p:cNvSpPr>
          <p:nvPr>
            <p:ph type="body" sz="quarter" idx="64"/>
          </p:nvPr>
        </p:nvSpPr>
        <p:spPr>
          <a:xfrm>
            <a:off x="5486400" y="4891096"/>
            <a:ext cx="3048000" cy="537633"/>
          </a:xfrm>
        </p:spPr>
        <p:txBody>
          <a:bodyPr anchor="ctr">
            <a:normAutofit/>
          </a:bodyPr>
          <a:lstStyle>
            <a:lvl1pPr marL="0" indent="0">
              <a:buFontTx/>
              <a:buNone/>
              <a:defRPr sz="1300" b="0">
                <a:solidFill>
                  <a:schemeClr val="tx1">
                    <a:lumMod val="65000"/>
                    <a:lumOff val="35000"/>
                  </a:schemeClr>
                </a:solidFill>
                <a:latin typeface="+mj-lt"/>
                <a:ea typeface="Open Sans Extrabold" pitchFamily="34" charset="0"/>
                <a:cs typeface="Open Sans Extrabold" pitchFamily="34" charset="0"/>
              </a:defRPr>
            </a:lvl1pPr>
          </a:lstStyle>
          <a:p>
            <a:pPr lvl="0"/>
            <a:endParaRPr lang="en-JM" dirty="0"/>
          </a:p>
        </p:txBody>
      </p:sp>
      <p:sp>
        <p:nvSpPr>
          <p:cNvPr id="22" name="Content Placeholder 6"/>
          <p:cNvSpPr>
            <a:spLocks noGrp="1" noChangeAspect="1"/>
          </p:cNvSpPr>
          <p:nvPr>
            <p:ph sz="quarter" idx="65" hasCustomPrompt="1"/>
          </p:nvPr>
        </p:nvSpPr>
        <p:spPr>
          <a:xfrm>
            <a:off x="4983480" y="2061101"/>
            <a:ext cx="411480" cy="431998"/>
          </a:xfrm>
          <a:prstGeom prst="rect">
            <a:avLst/>
          </a:prstGeom>
          <a:solidFill>
            <a:srgbClr val="00B0F0"/>
          </a:solidFill>
        </p:spPr>
        <p:txBody>
          <a:bodyPr anchor="ctr">
            <a:noAutofit/>
          </a:bodyPr>
          <a:lstStyle>
            <a:lvl1pPr marL="0" indent="0" algn="ctr">
              <a:buFontTx/>
              <a:buNone/>
              <a:defRPr sz="1800">
                <a:solidFill>
                  <a:schemeClr val="bg1"/>
                </a:solidFill>
                <a:latin typeface="Open Sans" pitchFamily="34" charset="0"/>
                <a:ea typeface="Open Sans" pitchFamily="34" charset="0"/>
                <a:cs typeface="Open Sans" pitchFamily="34" charset="0"/>
              </a:defRPr>
            </a:lvl1pPr>
          </a:lstStyle>
          <a:p>
            <a:pPr lvl="0"/>
            <a:r>
              <a:rPr lang="en-JM" dirty="0" smtClean="0"/>
              <a:t>1</a:t>
            </a:r>
            <a:endParaRPr lang="en-JM" dirty="0"/>
          </a:p>
        </p:txBody>
      </p:sp>
      <p:sp>
        <p:nvSpPr>
          <p:cNvPr id="23" name="Content Placeholder 6"/>
          <p:cNvSpPr>
            <a:spLocks noGrp="1" noChangeAspect="1"/>
          </p:cNvSpPr>
          <p:nvPr>
            <p:ph sz="quarter" idx="66" hasCustomPrompt="1"/>
          </p:nvPr>
        </p:nvSpPr>
        <p:spPr>
          <a:xfrm>
            <a:off x="4983480" y="2788722"/>
            <a:ext cx="411480" cy="431998"/>
          </a:xfrm>
          <a:prstGeom prst="rect">
            <a:avLst/>
          </a:prstGeom>
          <a:solidFill>
            <a:srgbClr val="00B0F0"/>
          </a:solidFill>
        </p:spPr>
        <p:txBody>
          <a:bodyPr anchor="ctr">
            <a:noAutofit/>
          </a:bodyPr>
          <a:lstStyle>
            <a:lvl1pPr marL="0" indent="0" algn="ctr">
              <a:buFontTx/>
              <a:buNone/>
              <a:defRPr sz="1800">
                <a:solidFill>
                  <a:schemeClr val="bg1"/>
                </a:solidFill>
                <a:latin typeface="Open Sans" pitchFamily="34" charset="0"/>
                <a:ea typeface="Open Sans" pitchFamily="34" charset="0"/>
                <a:cs typeface="Open Sans" pitchFamily="34" charset="0"/>
              </a:defRPr>
            </a:lvl1pPr>
          </a:lstStyle>
          <a:p>
            <a:pPr lvl="0"/>
            <a:r>
              <a:rPr lang="en-JM" dirty="0" smtClean="0"/>
              <a:t>1</a:t>
            </a:r>
            <a:endParaRPr lang="en-JM" dirty="0"/>
          </a:p>
        </p:txBody>
      </p:sp>
      <p:sp>
        <p:nvSpPr>
          <p:cNvPr id="24" name="Content Placeholder 6"/>
          <p:cNvSpPr>
            <a:spLocks noGrp="1" noChangeAspect="1"/>
          </p:cNvSpPr>
          <p:nvPr>
            <p:ph sz="quarter" idx="67" hasCustomPrompt="1"/>
          </p:nvPr>
        </p:nvSpPr>
        <p:spPr>
          <a:xfrm>
            <a:off x="4983480" y="3479602"/>
            <a:ext cx="411480" cy="431998"/>
          </a:xfrm>
          <a:prstGeom prst="rect">
            <a:avLst/>
          </a:prstGeom>
          <a:solidFill>
            <a:srgbClr val="00B0F0"/>
          </a:solidFill>
        </p:spPr>
        <p:txBody>
          <a:bodyPr anchor="ctr">
            <a:noAutofit/>
          </a:bodyPr>
          <a:lstStyle>
            <a:lvl1pPr marL="0" indent="0" algn="ctr">
              <a:buFontTx/>
              <a:buNone/>
              <a:defRPr sz="1800">
                <a:solidFill>
                  <a:schemeClr val="bg1"/>
                </a:solidFill>
                <a:latin typeface="Open Sans" pitchFamily="34" charset="0"/>
                <a:ea typeface="Open Sans" pitchFamily="34" charset="0"/>
                <a:cs typeface="Open Sans" pitchFamily="34" charset="0"/>
              </a:defRPr>
            </a:lvl1pPr>
          </a:lstStyle>
          <a:p>
            <a:pPr lvl="0"/>
            <a:r>
              <a:rPr lang="en-JM" dirty="0" smtClean="0"/>
              <a:t>1</a:t>
            </a:r>
            <a:endParaRPr lang="en-JM" dirty="0"/>
          </a:p>
        </p:txBody>
      </p:sp>
      <p:sp>
        <p:nvSpPr>
          <p:cNvPr id="25" name="Content Placeholder 6"/>
          <p:cNvSpPr>
            <a:spLocks noGrp="1" noChangeAspect="1"/>
          </p:cNvSpPr>
          <p:nvPr>
            <p:ph sz="quarter" idx="68" hasCustomPrompt="1"/>
          </p:nvPr>
        </p:nvSpPr>
        <p:spPr>
          <a:xfrm>
            <a:off x="4983480" y="4211122"/>
            <a:ext cx="411480" cy="431998"/>
          </a:xfrm>
          <a:prstGeom prst="rect">
            <a:avLst/>
          </a:prstGeom>
          <a:solidFill>
            <a:srgbClr val="00B0F0"/>
          </a:solidFill>
        </p:spPr>
        <p:txBody>
          <a:bodyPr anchor="ctr">
            <a:noAutofit/>
          </a:bodyPr>
          <a:lstStyle>
            <a:lvl1pPr marL="0" indent="0" algn="ctr">
              <a:buFontTx/>
              <a:buNone/>
              <a:defRPr sz="1800">
                <a:solidFill>
                  <a:schemeClr val="bg1"/>
                </a:solidFill>
                <a:latin typeface="Open Sans" pitchFamily="34" charset="0"/>
                <a:ea typeface="Open Sans" pitchFamily="34" charset="0"/>
                <a:cs typeface="Open Sans" pitchFamily="34" charset="0"/>
              </a:defRPr>
            </a:lvl1pPr>
          </a:lstStyle>
          <a:p>
            <a:pPr lvl="0"/>
            <a:r>
              <a:rPr lang="en-JM" dirty="0" smtClean="0"/>
              <a:t>1</a:t>
            </a:r>
            <a:endParaRPr lang="en-JM" dirty="0"/>
          </a:p>
        </p:txBody>
      </p:sp>
      <p:sp>
        <p:nvSpPr>
          <p:cNvPr id="26" name="Content Placeholder 6"/>
          <p:cNvSpPr>
            <a:spLocks noGrp="1" noChangeAspect="1"/>
          </p:cNvSpPr>
          <p:nvPr>
            <p:ph sz="quarter" idx="69" hasCustomPrompt="1"/>
          </p:nvPr>
        </p:nvSpPr>
        <p:spPr>
          <a:xfrm>
            <a:off x="4983480" y="4902002"/>
            <a:ext cx="411480" cy="431998"/>
          </a:xfrm>
          <a:prstGeom prst="rect">
            <a:avLst/>
          </a:prstGeom>
          <a:solidFill>
            <a:srgbClr val="00B0F0"/>
          </a:solidFill>
        </p:spPr>
        <p:txBody>
          <a:bodyPr anchor="ctr">
            <a:noAutofit/>
          </a:bodyPr>
          <a:lstStyle>
            <a:lvl1pPr marL="0" indent="0" algn="ctr">
              <a:buFontTx/>
              <a:buNone/>
              <a:defRPr sz="1800">
                <a:solidFill>
                  <a:schemeClr val="bg1"/>
                </a:solidFill>
                <a:latin typeface="Open Sans" pitchFamily="34" charset="0"/>
                <a:ea typeface="Open Sans" pitchFamily="34" charset="0"/>
                <a:cs typeface="Open Sans" pitchFamily="34" charset="0"/>
              </a:defRPr>
            </a:lvl1pPr>
          </a:lstStyle>
          <a:p>
            <a:pPr lvl="0"/>
            <a:r>
              <a:rPr lang="en-JM" dirty="0" smtClean="0"/>
              <a:t>1</a:t>
            </a:r>
            <a:endParaRPr lang="en-JM" dirty="0"/>
          </a:p>
        </p:txBody>
      </p:sp>
    </p:spTree>
    <p:extLst>
      <p:ext uri="{BB962C8B-B14F-4D97-AF65-F5344CB8AC3E}">
        <p14:creationId xmlns:p14="http://schemas.microsoft.com/office/powerpoint/2010/main" val="889010583"/>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4" name="Date Placeholder 3"/>
          <p:cNvSpPr>
            <a:spLocks noGrp="1"/>
          </p:cNvSpPr>
          <p:nvPr>
            <p:ph type="dt" sz="half" idx="10"/>
          </p:nvPr>
        </p:nvSpPr>
        <p:spPr/>
        <p:txBody>
          <a:bodyPr/>
          <a:lstStyle/>
          <a:p>
            <a:fld id="{39352BB9-2E4D-4A8F-A30F-869DCD394CE6}" type="datetime1">
              <a:rPr lang="en-JM" smtClean="0"/>
              <a:t>20/11/2014</a:t>
            </a:fld>
            <a:endParaRPr lang="en-JM"/>
          </a:p>
        </p:txBody>
      </p:sp>
      <p:sp>
        <p:nvSpPr>
          <p:cNvPr id="5" name="Footer Placeholder 4"/>
          <p:cNvSpPr>
            <a:spLocks noGrp="1"/>
          </p:cNvSpPr>
          <p:nvPr>
            <p:ph type="ftr" sz="quarter" idx="11"/>
          </p:nvPr>
        </p:nvSpPr>
        <p:spPr/>
        <p:txBody>
          <a:bodyPr/>
          <a:lstStyle/>
          <a:p>
            <a:r>
              <a:rPr lang="en-JM" smtClean="0"/>
              <a:t>WWW.DESIGNERSPARADISE.COM</a:t>
            </a:r>
            <a:endParaRPr lang="en-JM"/>
          </a:p>
        </p:txBody>
      </p:sp>
      <p:sp>
        <p:nvSpPr>
          <p:cNvPr id="6" name="Slide Number Placeholder 5"/>
          <p:cNvSpPr>
            <a:spLocks noGrp="1"/>
          </p:cNvSpPr>
          <p:nvPr>
            <p:ph type="sldNum" sz="quarter" idx="12"/>
          </p:nvPr>
        </p:nvSpPr>
        <p:spPr/>
        <p:txBody>
          <a:bodyPr/>
          <a:lstStyle/>
          <a:p>
            <a:fld id="{857B18ED-D931-45F4-8873-1BEDAB4DC03E}" type="slidenum">
              <a:rPr lang="en-JM" smtClean="0"/>
              <a:t>‹#›</a:t>
            </a:fld>
            <a:endParaRPr lang="en-JM"/>
          </a:p>
        </p:txBody>
      </p:sp>
      <p:sp>
        <p:nvSpPr>
          <p:cNvPr id="11" name="Chart Placeholder 3"/>
          <p:cNvSpPr>
            <a:spLocks noGrp="1"/>
          </p:cNvSpPr>
          <p:nvPr>
            <p:ph type="chart" sz="quarter" idx="53"/>
          </p:nvPr>
        </p:nvSpPr>
        <p:spPr>
          <a:xfrm>
            <a:off x="762000" y="1803400"/>
            <a:ext cx="4572000" cy="3962400"/>
          </a:xfrm>
        </p:spPr>
        <p:txBody>
          <a:bodyPr/>
          <a:lstStyle/>
          <a:p>
            <a:endParaRPr lang="en-JM"/>
          </a:p>
        </p:txBody>
      </p:sp>
      <p:sp>
        <p:nvSpPr>
          <p:cNvPr id="19" name="Text Placeholder 18"/>
          <p:cNvSpPr>
            <a:spLocks noGrp="1"/>
          </p:cNvSpPr>
          <p:nvPr>
            <p:ph type="body" sz="quarter" idx="54"/>
          </p:nvPr>
        </p:nvSpPr>
        <p:spPr>
          <a:xfrm>
            <a:off x="5943600" y="4343400"/>
            <a:ext cx="2743200" cy="406400"/>
          </a:xfrm>
        </p:spPr>
        <p:txBody>
          <a:bodyPr>
            <a:noAutofit/>
          </a:bodyPr>
          <a:lstStyle>
            <a:lvl1pPr marL="0" indent="0">
              <a:buFontTx/>
              <a:buNone/>
              <a:defRPr sz="1200">
                <a:solidFill>
                  <a:srgbClr val="00B0F0"/>
                </a:solidFill>
                <a:latin typeface="Open Sans" pitchFamily="34" charset="0"/>
                <a:ea typeface="Open Sans" pitchFamily="34" charset="0"/>
                <a:cs typeface="Open Sans" pitchFamily="34" charset="0"/>
              </a:defRPr>
            </a:lvl1pPr>
            <a:lvl2pPr marL="457200" indent="0">
              <a:buFontTx/>
              <a:buNone/>
              <a:defRPr sz="1200">
                <a:latin typeface="Open Sans" pitchFamily="34" charset="0"/>
                <a:ea typeface="Open Sans" pitchFamily="34" charset="0"/>
                <a:cs typeface="Open Sans" pitchFamily="34" charset="0"/>
              </a:defRPr>
            </a:lvl2pPr>
            <a:lvl3pPr marL="914400" indent="0">
              <a:buFontTx/>
              <a:buNone/>
              <a:defRPr sz="1200">
                <a:latin typeface="Open Sans" pitchFamily="34" charset="0"/>
                <a:ea typeface="Open Sans" pitchFamily="34" charset="0"/>
                <a:cs typeface="Open Sans" pitchFamily="34" charset="0"/>
              </a:defRPr>
            </a:lvl3pPr>
            <a:lvl4pPr marL="1371600" indent="0">
              <a:buFontTx/>
              <a:buNone/>
              <a:defRPr sz="1200">
                <a:latin typeface="Open Sans" pitchFamily="34" charset="0"/>
                <a:ea typeface="Open Sans" pitchFamily="34" charset="0"/>
                <a:cs typeface="Open Sans" pitchFamily="34" charset="0"/>
              </a:defRPr>
            </a:lvl4pPr>
            <a:lvl5pPr marL="1828800" indent="0">
              <a:buFontTx/>
              <a:buNone/>
              <a:defRPr sz="1200">
                <a:latin typeface="Open Sans" pitchFamily="34" charset="0"/>
                <a:ea typeface="Open Sans" pitchFamily="34" charset="0"/>
                <a:cs typeface="Open Sans" pitchFamily="34" charset="0"/>
              </a:defRPr>
            </a:lvl5pPr>
          </a:lstStyle>
          <a:p>
            <a:pPr lvl="0"/>
            <a:endParaRPr lang="en-JM" dirty="0"/>
          </a:p>
        </p:txBody>
      </p:sp>
      <p:sp>
        <p:nvSpPr>
          <p:cNvPr id="21" name="Text Placeholder 20"/>
          <p:cNvSpPr>
            <a:spLocks noGrp="1"/>
          </p:cNvSpPr>
          <p:nvPr>
            <p:ph type="body" sz="quarter" idx="55"/>
          </p:nvPr>
        </p:nvSpPr>
        <p:spPr>
          <a:xfrm>
            <a:off x="5943600" y="4648200"/>
            <a:ext cx="2743200" cy="914400"/>
          </a:xfrm>
        </p:spPr>
        <p:txBody>
          <a:bodyPr>
            <a:normAutofit/>
          </a:bodyPr>
          <a:lstStyle>
            <a:lvl1pPr marL="0" indent="0">
              <a:buFontTx/>
              <a:buNone/>
              <a:defRPr sz="1300">
                <a:latin typeface="+mj-lt"/>
              </a:defRPr>
            </a:lvl1pPr>
          </a:lstStyle>
          <a:p>
            <a:pPr lvl="0"/>
            <a:endParaRPr lang="en-JM" dirty="0"/>
          </a:p>
        </p:txBody>
      </p:sp>
      <p:sp>
        <p:nvSpPr>
          <p:cNvPr id="23" name="Text Placeholder 22"/>
          <p:cNvSpPr>
            <a:spLocks noGrp="1"/>
          </p:cNvSpPr>
          <p:nvPr>
            <p:ph type="body" sz="quarter" idx="56"/>
          </p:nvPr>
        </p:nvSpPr>
        <p:spPr>
          <a:xfrm>
            <a:off x="5867400" y="1905001"/>
            <a:ext cx="1371600" cy="836084"/>
          </a:xfrm>
        </p:spPr>
        <p:txBody>
          <a:bodyPr>
            <a:normAutofit/>
          </a:bodyPr>
          <a:lstStyle>
            <a:lvl1pPr marL="0" indent="0">
              <a:buFontTx/>
              <a:buNone/>
              <a:defRPr sz="1400">
                <a:latin typeface="Open Sans" pitchFamily="34" charset="0"/>
                <a:ea typeface="Open Sans" pitchFamily="34" charset="0"/>
                <a:cs typeface="Open Sans" pitchFamily="34" charset="0"/>
              </a:defRPr>
            </a:lvl1pPr>
            <a:lvl2pPr marL="457200" indent="0">
              <a:buFontTx/>
              <a:buNone/>
              <a:defRPr>
                <a:latin typeface="Open Sans" pitchFamily="34" charset="0"/>
                <a:ea typeface="Open Sans" pitchFamily="34" charset="0"/>
                <a:cs typeface="Open Sans" pitchFamily="34" charset="0"/>
              </a:defRPr>
            </a:lvl2pPr>
            <a:lvl3pPr marL="914400" indent="0">
              <a:buFontTx/>
              <a:buNone/>
              <a:defRPr>
                <a:latin typeface="Open Sans" pitchFamily="34" charset="0"/>
                <a:ea typeface="Open Sans" pitchFamily="34" charset="0"/>
                <a:cs typeface="Open Sans" pitchFamily="34" charset="0"/>
              </a:defRPr>
            </a:lvl3pPr>
            <a:lvl4pPr marL="1371600" indent="0">
              <a:buFontTx/>
              <a:buNone/>
              <a:defRPr>
                <a:latin typeface="Open Sans" pitchFamily="34" charset="0"/>
                <a:ea typeface="Open Sans" pitchFamily="34" charset="0"/>
                <a:cs typeface="Open Sans" pitchFamily="34" charset="0"/>
              </a:defRPr>
            </a:lvl4pPr>
            <a:lvl5pPr marL="1828800" indent="0">
              <a:buFontTx/>
              <a:buNone/>
              <a:defRPr>
                <a:latin typeface="Open Sans" pitchFamily="34" charset="0"/>
                <a:ea typeface="Open Sans" pitchFamily="34" charset="0"/>
                <a:cs typeface="Open Sans" pitchFamily="34" charset="0"/>
              </a:defRPr>
            </a:lvl5pPr>
          </a:lstStyle>
          <a:p>
            <a:pPr lvl="0"/>
            <a:endParaRPr lang="en-JM" dirty="0"/>
          </a:p>
        </p:txBody>
      </p:sp>
      <p:sp>
        <p:nvSpPr>
          <p:cNvPr id="24" name="Text Placeholder 22"/>
          <p:cNvSpPr>
            <a:spLocks noGrp="1"/>
          </p:cNvSpPr>
          <p:nvPr>
            <p:ph type="body" sz="quarter" idx="57"/>
          </p:nvPr>
        </p:nvSpPr>
        <p:spPr>
          <a:xfrm>
            <a:off x="7315200" y="1905001"/>
            <a:ext cx="1371600" cy="836084"/>
          </a:xfrm>
        </p:spPr>
        <p:txBody>
          <a:bodyPr>
            <a:normAutofit/>
          </a:bodyPr>
          <a:lstStyle>
            <a:lvl1pPr marL="0" indent="0">
              <a:buFontTx/>
              <a:buNone/>
              <a:defRPr sz="1400">
                <a:latin typeface="Open Sans" pitchFamily="34" charset="0"/>
                <a:ea typeface="Open Sans" pitchFamily="34" charset="0"/>
                <a:cs typeface="Open Sans" pitchFamily="34" charset="0"/>
              </a:defRPr>
            </a:lvl1pPr>
            <a:lvl2pPr marL="457200" indent="0">
              <a:buFontTx/>
              <a:buNone/>
              <a:defRPr>
                <a:latin typeface="Open Sans" pitchFamily="34" charset="0"/>
                <a:ea typeface="Open Sans" pitchFamily="34" charset="0"/>
                <a:cs typeface="Open Sans" pitchFamily="34" charset="0"/>
              </a:defRPr>
            </a:lvl2pPr>
            <a:lvl3pPr marL="914400" indent="0">
              <a:buFontTx/>
              <a:buNone/>
              <a:defRPr>
                <a:latin typeface="Open Sans" pitchFamily="34" charset="0"/>
                <a:ea typeface="Open Sans" pitchFamily="34" charset="0"/>
                <a:cs typeface="Open Sans" pitchFamily="34" charset="0"/>
              </a:defRPr>
            </a:lvl3pPr>
            <a:lvl4pPr marL="1371600" indent="0">
              <a:buFontTx/>
              <a:buNone/>
              <a:defRPr>
                <a:latin typeface="Open Sans" pitchFamily="34" charset="0"/>
                <a:ea typeface="Open Sans" pitchFamily="34" charset="0"/>
                <a:cs typeface="Open Sans" pitchFamily="34" charset="0"/>
              </a:defRPr>
            </a:lvl4pPr>
            <a:lvl5pPr marL="1828800" indent="0">
              <a:buFontTx/>
              <a:buNone/>
              <a:defRPr>
                <a:latin typeface="Open Sans" pitchFamily="34" charset="0"/>
                <a:ea typeface="Open Sans" pitchFamily="34" charset="0"/>
                <a:cs typeface="Open Sans" pitchFamily="34" charset="0"/>
              </a:defRPr>
            </a:lvl5pPr>
          </a:lstStyle>
          <a:p>
            <a:pPr lvl="0"/>
            <a:endParaRPr lang="en-JM" dirty="0"/>
          </a:p>
        </p:txBody>
      </p:sp>
      <p:sp>
        <p:nvSpPr>
          <p:cNvPr id="26" name="Content Placeholder 25"/>
          <p:cNvSpPr>
            <a:spLocks noGrp="1"/>
          </p:cNvSpPr>
          <p:nvPr>
            <p:ph sz="quarter" idx="58"/>
          </p:nvPr>
        </p:nvSpPr>
        <p:spPr>
          <a:xfrm>
            <a:off x="5891214" y="2921000"/>
            <a:ext cx="2490787" cy="1195917"/>
          </a:xfrm>
          <a:solidFill>
            <a:srgbClr val="00B0F0"/>
          </a:solidFill>
        </p:spPr>
        <p:txBody>
          <a:bodyPr>
            <a:noAutofit/>
          </a:bodyPr>
          <a:lstStyle>
            <a:lvl1pPr marL="0" indent="0">
              <a:buFontTx/>
              <a:buNone/>
              <a:defRPr sz="1200">
                <a:solidFill>
                  <a:schemeClr val="bg1"/>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JM" dirty="0"/>
          </a:p>
        </p:txBody>
      </p:sp>
    </p:spTree>
    <p:extLst>
      <p:ext uri="{BB962C8B-B14F-4D97-AF65-F5344CB8AC3E}">
        <p14:creationId xmlns:p14="http://schemas.microsoft.com/office/powerpoint/2010/main" val="3557684817"/>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4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Rectangle 7"/>
          <p:cNvSpPr/>
          <p:nvPr userDrawn="1"/>
        </p:nvSpPr>
        <p:spPr>
          <a:xfrm>
            <a:off x="0" y="6172200"/>
            <a:ext cx="9144000" cy="6858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rot="5400000">
            <a:off x="8046001" y="6522001"/>
            <a:ext cx="6719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5400000">
            <a:off x="7436401" y="6522003"/>
            <a:ext cx="6719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rot="5400000">
            <a:off x="6826801" y="6522001"/>
            <a:ext cx="67199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457200" y="355600"/>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JM" dirty="0"/>
          </a:p>
        </p:txBody>
      </p:sp>
      <p:sp>
        <p:nvSpPr>
          <p:cNvPr id="3" name="Text Placeholder 2"/>
          <p:cNvSpPr>
            <a:spLocks noGrp="1"/>
          </p:cNvSpPr>
          <p:nvPr>
            <p:ph type="body" idx="1"/>
          </p:nvPr>
        </p:nvSpPr>
        <p:spPr>
          <a:xfrm>
            <a:off x="457200" y="1600202"/>
            <a:ext cx="8229600" cy="416559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JM" dirty="0"/>
          </a:p>
        </p:txBody>
      </p:sp>
      <p:sp>
        <p:nvSpPr>
          <p:cNvPr id="4" name="Date Placeholder 3"/>
          <p:cNvSpPr>
            <a:spLocks noGrp="1"/>
          </p:cNvSpPr>
          <p:nvPr>
            <p:ph type="dt" sz="half" idx="2"/>
          </p:nvPr>
        </p:nvSpPr>
        <p:spPr>
          <a:xfrm>
            <a:off x="6705600" y="1778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CE691-07A3-4A65-B3D2-B9A894666F75}" type="datetime1">
              <a:rPr lang="en-JM" smtClean="0"/>
              <a:t>20/11/2014</a:t>
            </a:fld>
            <a:endParaRPr lang="en-JM"/>
          </a:p>
        </p:txBody>
      </p:sp>
      <p:sp>
        <p:nvSpPr>
          <p:cNvPr id="5" name="Footer Placeholder 4"/>
          <p:cNvSpPr>
            <a:spLocks noGrp="1"/>
          </p:cNvSpPr>
          <p:nvPr>
            <p:ph type="ftr" sz="quarter" idx="3"/>
          </p:nvPr>
        </p:nvSpPr>
        <p:spPr>
          <a:xfrm>
            <a:off x="3124200" y="6332538"/>
            <a:ext cx="2895600" cy="365125"/>
          </a:xfrm>
          <a:prstGeom prst="rect">
            <a:avLst/>
          </a:prstGeom>
        </p:spPr>
        <p:txBody>
          <a:bodyPr vert="horz" lIns="91440" tIns="45720" rIns="91440" bIns="45720" rtlCol="0" anchor="ctr"/>
          <a:lstStyle>
            <a:lvl1pPr algn="ctr">
              <a:defRPr sz="1200">
                <a:solidFill>
                  <a:schemeClr val="bg1">
                    <a:lumMod val="65000"/>
                  </a:schemeClr>
                </a:solidFill>
              </a:defRPr>
            </a:lvl1pPr>
          </a:lstStyle>
          <a:p>
            <a:r>
              <a:rPr lang="en-JM" smtClean="0"/>
              <a:t>WWW.DESIGNERSPARADISE.COM</a:t>
            </a:r>
            <a:endParaRPr lang="en-JM"/>
          </a:p>
        </p:txBody>
      </p:sp>
      <p:sp>
        <p:nvSpPr>
          <p:cNvPr id="6" name="Slide Number Placeholder 5"/>
          <p:cNvSpPr>
            <a:spLocks noGrp="1"/>
          </p:cNvSpPr>
          <p:nvPr>
            <p:ph type="sldNum" sz="quarter" idx="4"/>
          </p:nvPr>
        </p:nvSpPr>
        <p:spPr>
          <a:xfrm>
            <a:off x="8534400" y="6299719"/>
            <a:ext cx="457200" cy="430764"/>
          </a:xfrm>
          <a:prstGeom prst="rect">
            <a:avLst/>
          </a:prstGeom>
        </p:spPr>
        <p:txBody>
          <a:bodyPr vert="horz" lIns="91440" tIns="45720" rIns="91440" bIns="45720" rtlCol="0" anchor="ctr"/>
          <a:lstStyle>
            <a:lvl1pPr algn="r">
              <a:defRPr sz="1800" b="1">
                <a:solidFill>
                  <a:srgbClr val="2F74C3"/>
                </a:solidFill>
                <a:latin typeface="Open Sans" pitchFamily="34" charset="0"/>
                <a:ea typeface="Open Sans" pitchFamily="34" charset="0"/>
                <a:cs typeface="Open Sans" pitchFamily="34" charset="0"/>
              </a:defRPr>
            </a:lvl1pPr>
          </a:lstStyle>
          <a:p>
            <a:fld id="{857B18ED-D931-45F4-8873-1BEDAB4DC03E}" type="slidenum">
              <a:rPr lang="en-JM" smtClean="0"/>
              <a:pPr/>
              <a:t>‹#›</a:t>
            </a:fld>
            <a:endParaRPr lang="en-JM" dirty="0"/>
          </a:p>
        </p:txBody>
      </p:sp>
      <p:sp>
        <p:nvSpPr>
          <p:cNvPr id="17" name="Rectangle 16"/>
          <p:cNvSpPr/>
          <p:nvPr userDrawn="1"/>
        </p:nvSpPr>
        <p:spPr>
          <a:xfrm>
            <a:off x="0" y="0"/>
            <a:ext cx="9144000" cy="192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userDrawn="1"/>
        </p:nvGrpSpPr>
        <p:grpSpPr>
          <a:xfrm>
            <a:off x="7322820" y="6303468"/>
            <a:ext cx="365760" cy="365760"/>
            <a:chOff x="7419900" y="4724325"/>
            <a:chExt cx="324000" cy="324000"/>
          </a:xfrm>
        </p:grpSpPr>
        <p:sp>
          <p:nvSpPr>
            <p:cNvPr id="18" name="Donut 17"/>
            <p:cNvSpPr>
              <a:spLocks noChangeAspect="1"/>
            </p:cNvSpPr>
            <p:nvPr userDrawn="1"/>
          </p:nvSpPr>
          <p:spPr>
            <a:xfrm>
              <a:off x="7419900" y="4724325"/>
              <a:ext cx="324000" cy="324000"/>
            </a:xfrm>
            <a:prstGeom prst="donut">
              <a:avLst>
                <a:gd name="adj" fmla="val 7948"/>
              </a:avLst>
            </a:prstGeom>
            <a:solidFill>
              <a:schemeClr val="bg1">
                <a:lumMod val="65000"/>
              </a:schemeClr>
            </a:solid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28" name="Group 27"/>
            <p:cNvGrpSpPr/>
            <p:nvPr userDrawn="1"/>
          </p:nvGrpSpPr>
          <p:grpSpPr>
            <a:xfrm>
              <a:off x="7545900" y="4823325"/>
              <a:ext cx="72000" cy="126000"/>
              <a:chOff x="7391400" y="3486150"/>
              <a:chExt cx="76199" cy="152400"/>
            </a:xfrm>
          </p:grpSpPr>
          <p:cxnSp>
            <p:nvCxnSpPr>
              <p:cNvPr id="21" name="Straight Connector 20"/>
              <p:cNvCxnSpPr/>
              <p:nvPr userDrawn="1"/>
            </p:nvCxnSpPr>
            <p:spPr>
              <a:xfrm flipH="1">
                <a:off x="7391400" y="3486150"/>
                <a:ext cx="76199" cy="76200"/>
              </a:xfrm>
              <a:prstGeom prst="line">
                <a:avLst/>
              </a:prstGeom>
              <a:ln w="28575" cap="rnd" cmpd="sng">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H="1" flipV="1">
                <a:off x="7391400" y="3562350"/>
                <a:ext cx="76199" cy="76200"/>
              </a:xfrm>
              <a:prstGeom prst="line">
                <a:avLst/>
              </a:prstGeom>
              <a:ln w="28575" cap="rnd" cmpd="sng">
                <a:solidFill>
                  <a:srgbClr val="A6A6A6"/>
                </a:solidFill>
              </a:ln>
              <a:effectLst/>
            </p:spPr>
            <p:style>
              <a:lnRef idx="2">
                <a:schemeClr val="accent1"/>
              </a:lnRef>
              <a:fillRef idx="0">
                <a:schemeClr val="accent1"/>
              </a:fillRef>
              <a:effectRef idx="1">
                <a:schemeClr val="accent1"/>
              </a:effectRef>
              <a:fontRef idx="minor">
                <a:schemeClr val="tx1"/>
              </a:fontRef>
            </p:style>
          </p:cxnSp>
        </p:grpSp>
      </p:grpSp>
      <p:grpSp>
        <p:nvGrpSpPr>
          <p:cNvPr id="36" name="Group 35"/>
          <p:cNvGrpSpPr/>
          <p:nvPr userDrawn="1"/>
        </p:nvGrpSpPr>
        <p:grpSpPr>
          <a:xfrm flipH="1">
            <a:off x="7899400" y="6303468"/>
            <a:ext cx="365760" cy="365760"/>
            <a:chOff x="7981800" y="4762350"/>
            <a:chExt cx="324000" cy="324000"/>
          </a:xfrm>
        </p:grpSpPr>
        <p:sp>
          <p:nvSpPr>
            <p:cNvPr id="31" name="Donut 30"/>
            <p:cNvSpPr>
              <a:spLocks noChangeAspect="1"/>
            </p:cNvSpPr>
            <p:nvPr userDrawn="1"/>
          </p:nvSpPr>
          <p:spPr>
            <a:xfrm>
              <a:off x="7981800" y="4762350"/>
              <a:ext cx="324000" cy="324000"/>
            </a:xfrm>
            <a:prstGeom prst="donut">
              <a:avLst>
                <a:gd name="adj" fmla="val 7948"/>
              </a:avLst>
            </a:prstGeom>
            <a:solidFill>
              <a:schemeClr val="bg1">
                <a:lumMod val="65000"/>
              </a:schemeClr>
            </a:solid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32" name="Group 31"/>
            <p:cNvGrpSpPr/>
            <p:nvPr userDrawn="1"/>
          </p:nvGrpSpPr>
          <p:grpSpPr>
            <a:xfrm>
              <a:off x="8107800" y="4861350"/>
              <a:ext cx="72000" cy="126000"/>
              <a:chOff x="7391400" y="3486150"/>
              <a:chExt cx="76199" cy="152400"/>
            </a:xfrm>
          </p:grpSpPr>
          <p:cxnSp>
            <p:nvCxnSpPr>
              <p:cNvPr id="33" name="Straight Connector 32"/>
              <p:cNvCxnSpPr/>
              <p:nvPr userDrawn="1"/>
            </p:nvCxnSpPr>
            <p:spPr>
              <a:xfrm flipH="1">
                <a:off x="7391400" y="3486150"/>
                <a:ext cx="76199" cy="76200"/>
              </a:xfrm>
              <a:prstGeom prst="line">
                <a:avLst/>
              </a:prstGeom>
              <a:ln w="28575" cap="rnd" cmpd="sng">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H="1" flipV="1">
                <a:off x="7391400" y="3562350"/>
                <a:ext cx="76199" cy="76200"/>
              </a:xfrm>
              <a:prstGeom prst="line">
                <a:avLst/>
              </a:prstGeom>
              <a:ln w="28575" cap="rnd" cmpd="sng">
                <a:solidFill>
                  <a:srgbClr val="A6A6A6"/>
                </a:solidFill>
              </a:ln>
              <a:effectLst/>
            </p:spPr>
            <p:style>
              <a:lnRef idx="2">
                <a:schemeClr val="accent1"/>
              </a:lnRef>
              <a:fillRef idx="0">
                <a:schemeClr val="accent1"/>
              </a:fillRef>
              <a:effectRef idx="1">
                <a:schemeClr val="accent1"/>
              </a:effectRef>
              <a:fontRef idx="minor">
                <a:schemeClr val="tx1"/>
              </a:fontRef>
            </p:style>
          </p:cxnSp>
        </p:grpSp>
      </p:grpSp>
      <p:sp>
        <p:nvSpPr>
          <p:cNvPr id="13" name="Rectangle 12">
            <a:hlinkClick r:id="" action="ppaction://hlinkshowjump?jump=previousslide"/>
          </p:cNvPr>
          <p:cNvSpPr/>
          <p:nvPr userDrawn="1"/>
        </p:nvSpPr>
        <p:spPr>
          <a:xfrm>
            <a:off x="7162800" y="6239015"/>
            <a:ext cx="609600" cy="5427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
        <p:nvSpPr>
          <p:cNvPr id="26" name="Rectangle 25">
            <a:hlinkClick r:id="" action="ppaction://hlinkshowjump?jump=nextslide"/>
          </p:cNvPr>
          <p:cNvSpPr/>
          <p:nvPr userDrawn="1"/>
        </p:nvSpPr>
        <p:spPr>
          <a:xfrm>
            <a:off x="7848599" y="6239018"/>
            <a:ext cx="533401" cy="5427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pic>
        <p:nvPicPr>
          <p:cNvPr id="7" name="Picture 6"/>
          <p:cNvPicPr>
            <a:picLocks noChangeAspect="1"/>
          </p:cNvPicPr>
          <p:nvPr userDrawn="1"/>
        </p:nvPicPr>
        <p:blipFill>
          <a:blip r:embed="rId41">
            <a:extLst>
              <a:ext uri="{28A0092B-C50C-407E-A947-70E740481C1C}">
                <a14:useLocalDpi xmlns:a14="http://schemas.microsoft.com/office/drawing/2010/main" val="0"/>
              </a:ext>
            </a:extLst>
          </a:blip>
          <a:stretch>
            <a:fillRect/>
          </a:stretch>
        </p:blipFill>
        <p:spPr>
          <a:xfrm>
            <a:off x="234842" y="6291612"/>
            <a:ext cx="1920594" cy="430213"/>
          </a:xfrm>
          <a:prstGeom prst="rect">
            <a:avLst/>
          </a:prstGeom>
        </p:spPr>
      </p:pic>
    </p:spTree>
    <p:extLst>
      <p:ext uri="{BB962C8B-B14F-4D97-AF65-F5344CB8AC3E}">
        <p14:creationId xmlns:p14="http://schemas.microsoft.com/office/powerpoint/2010/main" val="3243337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9" r:id="rId3"/>
    <p:sldLayoutId id="2147483688" r:id="rId4"/>
    <p:sldLayoutId id="2147483687" r:id="rId5"/>
    <p:sldLayoutId id="2147483686" r:id="rId6"/>
    <p:sldLayoutId id="2147483684" r:id="rId7"/>
    <p:sldLayoutId id="2147483683" r:id="rId8"/>
    <p:sldLayoutId id="2147483682" r:id="rId9"/>
    <p:sldLayoutId id="2147483680" r:id="rId10"/>
    <p:sldLayoutId id="2147483681" r:id="rId11"/>
    <p:sldLayoutId id="2147483678" r:id="rId12"/>
    <p:sldLayoutId id="2147483677" r:id="rId13"/>
    <p:sldLayoutId id="2147483676" r:id="rId14"/>
    <p:sldLayoutId id="2147483685" r:id="rId15"/>
    <p:sldLayoutId id="2147483674" r:id="rId16"/>
    <p:sldLayoutId id="2147483690" r:id="rId17"/>
    <p:sldLayoutId id="2147483675" r:id="rId18"/>
    <p:sldLayoutId id="2147483673" r:id="rId19"/>
    <p:sldLayoutId id="2147483672" r:id="rId20"/>
    <p:sldLayoutId id="2147483671" r:id="rId21"/>
    <p:sldLayoutId id="2147483691" r:id="rId22"/>
    <p:sldLayoutId id="2147483670" r:id="rId23"/>
    <p:sldLayoutId id="2147483669" r:id="rId24"/>
    <p:sldLayoutId id="2147483668" r:id="rId25"/>
    <p:sldLayoutId id="2147483667" r:id="rId26"/>
    <p:sldLayoutId id="2147483665" r:id="rId27"/>
    <p:sldLayoutId id="2147483663" r:id="rId28"/>
    <p:sldLayoutId id="2147483664" r:id="rId29"/>
    <p:sldLayoutId id="2147483666" r:id="rId30"/>
    <p:sldLayoutId id="2147483662" r:id="rId31"/>
    <p:sldLayoutId id="2147483661" r:id="rId32"/>
    <p:sldLayoutId id="2147483660" r:id="rId33"/>
    <p:sldLayoutId id="2147483651" r:id="rId34"/>
    <p:sldLayoutId id="2147483652" r:id="rId35"/>
    <p:sldLayoutId id="2147483653" r:id="rId36"/>
    <p:sldLayoutId id="2147483654" r:id="rId37"/>
    <p:sldLayoutId id="2147483655" r:id="rId38"/>
  </p:sldLayoutIdLst>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lumMod val="85000"/>
              <a:lumOff val="15000"/>
            </a:schemeClr>
          </a:solidFill>
          <a:latin typeface="Open Sans Extrabold" pitchFamily="34" charset="0"/>
          <a:ea typeface="Open Sans Extrabold" pitchFamily="34" charset="0"/>
          <a:cs typeface="Open Sans Extrabold" pitchFamily="34" charset="0"/>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2.jpe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33.xml"/><Relationship Id="rId5" Type="http://schemas.openxmlformats.org/officeDocument/2006/relationships/image" Target="../media/image15.jpg"/><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99080"/>
            <a:ext cx="7772400" cy="1470025"/>
          </a:xfrm>
        </p:spPr>
        <p:txBody>
          <a:bodyPr>
            <a:normAutofit/>
          </a:bodyPr>
          <a:lstStyle/>
          <a:p>
            <a:r>
              <a:rPr lang="en-US" sz="3600" dirty="0" smtClean="0">
                <a:solidFill>
                  <a:srgbClr val="2F74C3"/>
                </a:solidFill>
                <a:latin typeface="Open Sans Extrabold"/>
                <a:cs typeface="Open Sans Extrabold"/>
              </a:rPr>
              <a:t>The Travel Experts Inc.</a:t>
            </a:r>
            <a:endParaRPr lang="en-US" sz="3600" dirty="0">
              <a:solidFill>
                <a:srgbClr val="2F74C3"/>
              </a:solidFill>
              <a:latin typeface="Open Sans Extrabold"/>
              <a:cs typeface="Open Sans Extrabold"/>
            </a:endParaRPr>
          </a:p>
        </p:txBody>
      </p:sp>
      <p:sp>
        <p:nvSpPr>
          <p:cNvPr id="3" name="Subtitle 2"/>
          <p:cNvSpPr>
            <a:spLocks noGrp="1"/>
          </p:cNvSpPr>
          <p:nvPr>
            <p:ph type="subTitle" idx="1"/>
          </p:nvPr>
        </p:nvSpPr>
        <p:spPr>
          <a:xfrm>
            <a:off x="1371600" y="3843655"/>
            <a:ext cx="6400800" cy="885825"/>
          </a:xfrm>
        </p:spPr>
        <p:txBody>
          <a:bodyPr>
            <a:normAutofit/>
          </a:bodyPr>
          <a:lstStyle/>
          <a:p>
            <a:r>
              <a:rPr lang="en-US" sz="2800" dirty="0" smtClean="0">
                <a:solidFill>
                  <a:srgbClr val="2F74C3"/>
                </a:solidFill>
                <a:latin typeface="Open Sans Light"/>
                <a:cs typeface="Open Sans Light"/>
              </a:rPr>
              <a:t>Software </a:t>
            </a:r>
            <a:r>
              <a:rPr lang="en-US" sz="2800" dirty="0" smtClean="0">
                <a:solidFill>
                  <a:srgbClr val="2F74C3"/>
                </a:solidFill>
                <a:latin typeface="Open Sans Light"/>
                <a:cs typeface="Open Sans Light"/>
              </a:rPr>
              <a:t>Package Project Proposal</a:t>
            </a:r>
            <a:endParaRPr lang="en-US" sz="2800" dirty="0">
              <a:solidFill>
                <a:srgbClr val="2F74C3"/>
              </a:solidFill>
              <a:latin typeface="Open Sans Light"/>
              <a:cs typeface="Open Sans Light"/>
            </a:endParaRPr>
          </a:p>
        </p:txBody>
      </p:sp>
      <p:sp>
        <p:nvSpPr>
          <p:cNvPr id="4" name="Subtitle 2"/>
          <p:cNvSpPr txBox="1">
            <a:spLocks/>
          </p:cNvSpPr>
          <p:nvPr/>
        </p:nvSpPr>
        <p:spPr>
          <a:xfrm>
            <a:off x="1310640" y="5692775"/>
            <a:ext cx="6400800" cy="47942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kern="1200">
                <a:solidFill>
                  <a:srgbClr val="FFFFFF"/>
                </a:solidFill>
                <a:latin typeface="+mn-lt"/>
                <a:ea typeface="+mn-ea"/>
                <a:cs typeface="+mn-cs"/>
              </a:defRPr>
            </a:lvl1pPr>
            <a:lvl2pPr marL="4572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800" dirty="0" smtClean="0">
                <a:solidFill>
                  <a:schemeClr val="accent1"/>
                </a:solidFill>
                <a:latin typeface="Open Sans Extrabold"/>
                <a:cs typeface="Open Sans Extrabold"/>
              </a:rPr>
              <a:t>Presented by: John, </a:t>
            </a:r>
            <a:r>
              <a:rPr lang="en-US" sz="1800" dirty="0" err="1" smtClean="0">
                <a:solidFill>
                  <a:schemeClr val="accent1"/>
                </a:solidFill>
                <a:latin typeface="Open Sans Extrabold"/>
                <a:cs typeface="Open Sans Extrabold"/>
              </a:rPr>
              <a:t>Megha</a:t>
            </a:r>
            <a:r>
              <a:rPr lang="en-US" sz="1800" dirty="0" smtClean="0">
                <a:solidFill>
                  <a:schemeClr val="accent1"/>
                </a:solidFill>
                <a:latin typeface="Open Sans Extrabold"/>
                <a:cs typeface="Open Sans Extrabold"/>
              </a:rPr>
              <a:t>, Brian and Mahmood</a:t>
            </a:r>
          </a:p>
        </p:txBody>
      </p:sp>
      <p:sp>
        <p:nvSpPr>
          <p:cNvPr id="5" name="Subtitle 2"/>
          <p:cNvSpPr txBox="1">
            <a:spLocks/>
          </p:cNvSpPr>
          <p:nvPr/>
        </p:nvSpPr>
        <p:spPr>
          <a:xfrm>
            <a:off x="1310640" y="6172200"/>
            <a:ext cx="6400800" cy="47942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kern="1200">
                <a:solidFill>
                  <a:srgbClr val="FFFFFF"/>
                </a:solidFill>
                <a:latin typeface="+mn-lt"/>
                <a:ea typeface="+mn-ea"/>
                <a:cs typeface="+mn-cs"/>
              </a:defRPr>
            </a:lvl1pPr>
            <a:lvl2pPr marL="4572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800" dirty="0" smtClean="0">
                <a:solidFill>
                  <a:schemeClr val="accent1"/>
                </a:solidFill>
                <a:latin typeface="Open Sans Extrabold"/>
                <a:cs typeface="Open Sans Extrabold"/>
              </a:rPr>
              <a:t>November 21, 2014</a:t>
            </a:r>
          </a:p>
          <a:p>
            <a:endParaRPr lang="en-US" dirty="0">
              <a:solidFill>
                <a:srgbClr val="00B0F0"/>
              </a:solidFill>
              <a:latin typeface="Open Sans Light"/>
              <a:cs typeface="Open Sans Light"/>
            </a:endParaRPr>
          </a:p>
        </p:txBody>
      </p:sp>
      <p:sp>
        <p:nvSpPr>
          <p:cNvPr id="7" name="Subtitle 2"/>
          <p:cNvSpPr txBox="1">
            <a:spLocks/>
          </p:cNvSpPr>
          <p:nvPr/>
        </p:nvSpPr>
        <p:spPr>
          <a:xfrm>
            <a:off x="1310640" y="5208905"/>
            <a:ext cx="6400800" cy="47942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kern="1200">
                <a:solidFill>
                  <a:srgbClr val="FFFFFF"/>
                </a:solidFill>
                <a:latin typeface="+mn-lt"/>
                <a:ea typeface="+mn-ea"/>
                <a:cs typeface="+mn-cs"/>
              </a:defRPr>
            </a:lvl1pPr>
            <a:lvl2pPr marL="45720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solidFill>
                  <a:schemeClr val="accent1"/>
                </a:solidFill>
                <a:latin typeface="Open Sans Extrabold"/>
                <a:cs typeface="Open Sans Extrabold"/>
              </a:rPr>
              <a:t>MMBJ Developers</a:t>
            </a:r>
          </a:p>
          <a:p>
            <a:endParaRPr lang="en-US" dirty="0">
              <a:solidFill>
                <a:srgbClr val="00B0F0"/>
              </a:solidFill>
              <a:latin typeface="Open Sans Light"/>
              <a:cs typeface="Open Sans Ligh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337" y="1243330"/>
            <a:ext cx="6029325" cy="1076325"/>
          </a:xfrm>
          <a:prstGeom prst="rect">
            <a:avLst/>
          </a:prstGeom>
        </p:spPr>
      </p:pic>
    </p:spTree>
    <p:extLst>
      <p:ext uri="{BB962C8B-B14F-4D97-AF65-F5344CB8AC3E}">
        <p14:creationId xmlns:p14="http://schemas.microsoft.com/office/powerpoint/2010/main" val="304814322"/>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lstStyle/>
          <a:p>
            <a:r>
              <a:rPr lang="en-US" sz="3600" dirty="0" smtClean="0">
                <a:solidFill>
                  <a:srgbClr val="2F74C3"/>
                </a:solidFill>
              </a:rPr>
              <a:t>Use Case </a:t>
            </a:r>
            <a:r>
              <a:rPr lang="en-US" sz="3600" dirty="0" smtClean="0">
                <a:solidFill>
                  <a:srgbClr val="2F74C3"/>
                </a:solidFill>
              </a:rPr>
              <a:t>Diagram</a:t>
            </a:r>
            <a:endParaRPr lang="en-US" sz="3600" dirty="0">
              <a:solidFill>
                <a:srgbClr val="2F74C3"/>
              </a:solidFill>
            </a:endParaRPr>
          </a:p>
        </p:txBody>
      </p:sp>
      <p:sp>
        <p:nvSpPr>
          <p:cNvPr id="3" name="Footer Placeholder 2"/>
          <p:cNvSpPr>
            <a:spLocks noGrp="1"/>
          </p:cNvSpPr>
          <p:nvPr>
            <p:ph type="ftr" sz="quarter" idx="11"/>
          </p:nvPr>
        </p:nvSpPr>
        <p:spPr/>
        <p:txBody>
          <a:bodyPr/>
          <a:lstStyle/>
          <a:p>
            <a:r>
              <a:rPr lang="en-JM" dirty="0" smtClean="0"/>
              <a:t>WWW.MMBJ.COM</a:t>
            </a:r>
            <a:endParaRPr lang="en-JM" dirty="0"/>
          </a:p>
        </p:txBody>
      </p:sp>
      <p:sp>
        <p:nvSpPr>
          <p:cNvPr id="4" name="Slide Number Placeholder 3"/>
          <p:cNvSpPr>
            <a:spLocks noGrp="1"/>
          </p:cNvSpPr>
          <p:nvPr>
            <p:ph type="sldNum" sz="quarter" idx="12"/>
          </p:nvPr>
        </p:nvSpPr>
        <p:spPr/>
        <p:txBody>
          <a:bodyPr/>
          <a:lstStyle/>
          <a:p>
            <a:fld id="{857B18ED-D931-45F4-8873-1BEDAB4DC03E}" type="slidenum">
              <a:rPr lang="en-JM" smtClean="0"/>
              <a:t>10</a:t>
            </a:fld>
            <a:endParaRPr lang="en-JM"/>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914400"/>
            <a:ext cx="7772400" cy="5257800"/>
          </a:xfrm>
          <a:prstGeom prst="rect">
            <a:avLst/>
          </a:prstGeom>
        </p:spPr>
      </p:pic>
    </p:spTree>
    <p:extLst>
      <p:ext uri="{BB962C8B-B14F-4D97-AF65-F5344CB8AC3E}">
        <p14:creationId xmlns:p14="http://schemas.microsoft.com/office/powerpoint/2010/main" val="3800681276"/>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smtClean="0">
                <a:solidFill>
                  <a:srgbClr val="2F74C3"/>
                </a:solidFill>
              </a:rPr>
              <a:t>Scope </a:t>
            </a:r>
            <a:r>
              <a:rPr lang="en-JM" sz="4400" dirty="0" smtClean="0">
                <a:solidFill>
                  <a:srgbClr val="2F74C3"/>
                </a:solidFill>
              </a:rPr>
              <a:t>Definition</a:t>
            </a:r>
            <a:endParaRPr lang="en-JM" sz="4400" dirty="0">
              <a:solidFill>
                <a:srgbClr val="2F74C3"/>
              </a:solidFill>
              <a:latin typeface="Open Sans Light" pitchFamily="34" charset="0"/>
              <a:ea typeface="Open Sans Light" pitchFamily="34" charset="0"/>
              <a:cs typeface="Open Sans Light" pitchFamily="34" charset="0"/>
            </a:endParaRPr>
          </a:p>
        </p:txBody>
      </p:sp>
      <p:sp>
        <p:nvSpPr>
          <p:cNvPr id="3" name="Footer Placeholder 2"/>
          <p:cNvSpPr>
            <a:spLocks noGrp="1"/>
          </p:cNvSpPr>
          <p:nvPr>
            <p:ph type="ftr" sz="quarter" idx="11"/>
          </p:nvPr>
        </p:nvSpPr>
        <p:spPr/>
        <p:txBody>
          <a:bodyPr/>
          <a:lstStyle/>
          <a:p>
            <a:r>
              <a:rPr lang="en-JM" dirty="0" smtClean="0"/>
              <a:t>WWW.MMBJ.COM</a:t>
            </a:r>
            <a:endParaRPr lang="en-JM" dirty="0"/>
          </a:p>
        </p:txBody>
      </p:sp>
      <p:sp>
        <p:nvSpPr>
          <p:cNvPr id="4" name="Slide Number Placeholder 3"/>
          <p:cNvSpPr>
            <a:spLocks noGrp="1"/>
          </p:cNvSpPr>
          <p:nvPr>
            <p:ph type="sldNum" sz="quarter" idx="12"/>
          </p:nvPr>
        </p:nvSpPr>
        <p:spPr/>
        <p:txBody>
          <a:bodyPr/>
          <a:lstStyle/>
          <a:p>
            <a:fld id="{857B18ED-D931-45F4-8873-1BEDAB4DC03E}" type="slidenum">
              <a:rPr lang="en-JM" smtClean="0"/>
              <a:t>11</a:t>
            </a:fld>
            <a:endParaRPr lang="en-JM"/>
          </a:p>
        </p:txBody>
      </p:sp>
      <p:sp>
        <p:nvSpPr>
          <p:cNvPr id="5" name="Text Placeholder 4"/>
          <p:cNvSpPr>
            <a:spLocks noGrp="1"/>
          </p:cNvSpPr>
          <p:nvPr>
            <p:ph type="body" sz="quarter" idx="13"/>
          </p:nvPr>
        </p:nvSpPr>
        <p:spPr>
          <a:xfrm>
            <a:off x="609600" y="1498600"/>
            <a:ext cx="7772400" cy="4368800"/>
          </a:xfrm>
        </p:spPr>
        <p:txBody>
          <a:bodyPr>
            <a:normAutofit/>
          </a:bodyPr>
          <a:lstStyle/>
          <a:p>
            <a:pPr lvl="0">
              <a:spcBef>
                <a:spcPts val="0"/>
              </a:spcBef>
              <a:defRPr/>
            </a:pPr>
            <a:r>
              <a:rPr lang="en-JM" sz="2000" dirty="0" smtClean="0">
                <a:latin typeface="Calibri"/>
                <a:cs typeface="Calibri"/>
              </a:rPr>
              <a:t>Database Design</a:t>
            </a:r>
            <a:endParaRPr lang="en-JM" sz="2000" dirty="0">
              <a:latin typeface="Calibri"/>
              <a:cs typeface="Calibri"/>
            </a:endParaRPr>
          </a:p>
          <a:p>
            <a:pPr lvl="0">
              <a:spcBef>
                <a:spcPts val="0"/>
              </a:spcBef>
              <a:defRPr/>
            </a:pPr>
            <a:endParaRPr lang="en-JM" sz="2000" dirty="0">
              <a:latin typeface="Calibri"/>
              <a:cs typeface="Calibri"/>
            </a:endParaRPr>
          </a:p>
          <a:p>
            <a:pPr lvl="0">
              <a:spcBef>
                <a:spcPts val="0"/>
              </a:spcBef>
              <a:defRPr/>
            </a:pPr>
            <a:r>
              <a:rPr lang="en-JM" sz="2000" dirty="0" smtClean="0">
                <a:latin typeface="Calibri"/>
                <a:cs typeface="Calibri"/>
              </a:rPr>
              <a:t>Application Development</a:t>
            </a:r>
            <a:endParaRPr lang="en-JM" sz="2000" dirty="0">
              <a:latin typeface="Calibri"/>
              <a:cs typeface="Calibri"/>
            </a:endParaRPr>
          </a:p>
          <a:p>
            <a:pPr lvl="0">
              <a:spcBef>
                <a:spcPts val="0"/>
              </a:spcBef>
              <a:defRPr/>
            </a:pPr>
            <a:endParaRPr lang="en-JM" sz="2000" dirty="0">
              <a:latin typeface="Calibri"/>
              <a:cs typeface="Calibri"/>
            </a:endParaRPr>
          </a:p>
          <a:p>
            <a:pPr lvl="0">
              <a:spcBef>
                <a:spcPts val="0"/>
              </a:spcBef>
              <a:defRPr/>
            </a:pPr>
            <a:r>
              <a:rPr lang="en-JM" sz="2000" dirty="0" smtClean="0">
                <a:latin typeface="Calibri"/>
                <a:cs typeface="Calibri"/>
              </a:rPr>
              <a:t>Web-Based Menu</a:t>
            </a:r>
          </a:p>
          <a:p>
            <a:pPr lvl="0">
              <a:spcBef>
                <a:spcPts val="0"/>
              </a:spcBef>
              <a:defRPr/>
            </a:pPr>
            <a:endParaRPr lang="en-JM" sz="2000" dirty="0" smtClean="0">
              <a:latin typeface="Calibri"/>
              <a:cs typeface="Calibri"/>
            </a:endParaRPr>
          </a:p>
          <a:p>
            <a:pPr lvl="0">
              <a:spcBef>
                <a:spcPts val="0"/>
              </a:spcBef>
              <a:defRPr/>
            </a:pPr>
            <a:r>
              <a:rPr lang="en-JM" sz="2000" dirty="0" smtClean="0">
                <a:latin typeface="Calibri"/>
                <a:cs typeface="Calibri"/>
              </a:rPr>
              <a:t>Web-Based Reports &amp; Analytics</a:t>
            </a:r>
          </a:p>
          <a:p>
            <a:pPr lvl="0">
              <a:spcBef>
                <a:spcPts val="0"/>
              </a:spcBef>
              <a:defRPr/>
            </a:pPr>
            <a:endParaRPr lang="en-JM" sz="2000" dirty="0" smtClean="0">
              <a:latin typeface="Calibri"/>
              <a:cs typeface="Calibri"/>
            </a:endParaRPr>
          </a:p>
          <a:p>
            <a:pPr lvl="0">
              <a:spcBef>
                <a:spcPts val="0"/>
              </a:spcBef>
              <a:defRPr/>
            </a:pPr>
            <a:r>
              <a:rPr lang="en-JM" sz="2000" dirty="0" smtClean="0">
                <a:latin typeface="Calibri"/>
                <a:cs typeface="Calibri"/>
              </a:rPr>
              <a:t>Placing Orders Online</a:t>
            </a:r>
            <a:endParaRPr lang="en-JM" sz="2000" dirty="0">
              <a:latin typeface="Calibri"/>
              <a:cs typeface="Calibri"/>
            </a:endParaRPr>
          </a:p>
          <a:p>
            <a:pPr marL="0" indent="0">
              <a:buNone/>
            </a:pPr>
            <a:endParaRPr lang="en-JM" sz="1800" dirty="0">
              <a:latin typeface="Calibri"/>
              <a:cs typeface="Calibri"/>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333" y="1651000"/>
            <a:ext cx="3894667" cy="2921000"/>
          </a:xfrm>
          <a:prstGeom prst="rect">
            <a:avLst/>
          </a:prstGeom>
        </p:spPr>
      </p:pic>
    </p:spTree>
    <p:extLst>
      <p:ext uri="{BB962C8B-B14F-4D97-AF65-F5344CB8AC3E}">
        <p14:creationId xmlns:p14="http://schemas.microsoft.com/office/powerpoint/2010/main" val="3837833323"/>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143000"/>
          </a:xfrm>
        </p:spPr>
        <p:txBody>
          <a:bodyPr/>
          <a:lstStyle/>
          <a:p>
            <a:r>
              <a:rPr lang="en-US" dirty="0" smtClean="0">
                <a:solidFill>
                  <a:srgbClr val="2F74C3"/>
                </a:solidFill>
              </a:rPr>
              <a:t>Live Demonstration</a:t>
            </a:r>
            <a:endParaRPr lang="en-US" sz="4000" dirty="0">
              <a:solidFill>
                <a:srgbClr val="2F74C3"/>
              </a:solidFill>
            </a:endParaRPr>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12</a:t>
            </a:fld>
            <a:endParaRPr lang="en-JM"/>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8440" y="1975758"/>
            <a:ext cx="1778360" cy="3358242"/>
          </a:xfrm>
          <a:prstGeom prst="rect">
            <a:avLst/>
          </a:prstGeom>
        </p:spPr>
      </p:pic>
      <p:pic>
        <p:nvPicPr>
          <p:cNvPr id="6" name="Picture 5" descr="iMac-mock-up-diferents-view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48" y="2009624"/>
            <a:ext cx="3901032" cy="324273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6900" y="1905000"/>
            <a:ext cx="2423740" cy="3429000"/>
          </a:xfrm>
          <a:prstGeom prst="rect">
            <a:avLst/>
          </a:prstGeom>
        </p:spPr>
      </p:pic>
      <p:pic>
        <p:nvPicPr>
          <p:cNvPr id="8" name="Picture Placeholder 18"/>
          <p:cNvPicPr>
            <a:picLocks noChangeAspect="1"/>
          </p:cNvPicPr>
          <p:nvPr/>
        </p:nvPicPr>
        <p:blipFill>
          <a:blip r:embed="rId5" cstate="print">
            <a:extLst>
              <a:ext uri="{28A0092B-C50C-407E-A947-70E740481C1C}">
                <a14:useLocalDpi xmlns:a14="http://schemas.microsoft.com/office/drawing/2010/main" val="0"/>
              </a:ext>
            </a:extLst>
          </a:blip>
          <a:srcRect l="2334" r="2334"/>
          <a:stretch>
            <a:fillRect/>
          </a:stretch>
        </p:blipFill>
        <p:spPr>
          <a:xfrm>
            <a:off x="609043" y="2204358"/>
            <a:ext cx="3429000" cy="2133600"/>
          </a:xfrm>
          <a:prstGeom prst="rect">
            <a:avLst/>
          </a:prstGeom>
        </p:spPr>
      </p:pic>
      <p:pic>
        <p:nvPicPr>
          <p:cNvPr id="9" name="Picture Placeholder 34"/>
          <p:cNvPicPr>
            <a:picLocks noChangeAspect="1"/>
          </p:cNvPicPr>
          <p:nvPr/>
        </p:nvPicPr>
        <p:blipFill>
          <a:blip r:embed="rId6" cstate="print">
            <a:extLst>
              <a:ext uri="{28A0092B-C50C-407E-A947-70E740481C1C}">
                <a14:useLocalDpi xmlns:a14="http://schemas.microsoft.com/office/drawing/2010/main" val="0"/>
              </a:ext>
            </a:extLst>
          </a:blip>
          <a:srcRect l="70" r="70"/>
          <a:stretch>
            <a:fillRect/>
          </a:stretch>
        </p:blipFill>
        <p:spPr>
          <a:xfrm>
            <a:off x="7147235" y="2529710"/>
            <a:ext cx="1234765" cy="2179579"/>
          </a:xfrm>
          <a:prstGeom prst="rect">
            <a:avLst/>
          </a:prstGeom>
        </p:spPr>
      </p:pic>
      <p:pic>
        <p:nvPicPr>
          <p:cNvPr id="10" name="Picture Placeholder 40"/>
          <p:cNvPicPr>
            <a:picLocks noChangeAspect="1"/>
          </p:cNvPicPr>
          <p:nvPr/>
        </p:nvPicPr>
        <p:blipFill>
          <a:blip r:embed="rId7" cstate="print">
            <a:extLst>
              <a:ext uri="{28A0092B-C50C-407E-A947-70E740481C1C}">
                <a14:useLocalDpi xmlns:a14="http://schemas.microsoft.com/office/drawing/2010/main" val="0"/>
              </a:ext>
            </a:extLst>
          </a:blip>
          <a:srcRect l="667" r="667"/>
          <a:stretch>
            <a:fillRect/>
          </a:stretch>
        </p:blipFill>
        <p:spPr>
          <a:xfrm>
            <a:off x="4648200" y="2281937"/>
            <a:ext cx="1828800" cy="2484438"/>
          </a:xfrm>
          <a:prstGeom prst="rect">
            <a:avLst/>
          </a:prstGeom>
        </p:spPr>
      </p:pic>
    </p:spTree>
    <p:extLst>
      <p:ext uri="{BB962C8B-B14F-4D97-AF65-F5344CB8AC3E}">
        <p14:creationId xmlns:p14="http://schemas.microsoft.com/office/powerpoint/2010/main" val="494571582"/>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smtClean="0">
                <a:solidFill>
                  <a:srgbClr val="2F74C3"/>
                </a:solidFill>
              </a:rPr>
              <a:t>Future Implementation</a:t>
            </a:r>
            <a:endParaRPr lang="en-JM" sz="4400" dirty="0">
              <a:solidFill>
                <a:srgbClr val="2F74C3"/>
              </a:solidFill>
              <a:latin typeface="Open Sans Light" pitchFamily="34" charset="0"/>
              <a:ea typeface="Open Sans Light" pitchFamily="34" charset="0"/>
              <a:cs typeface="Open Sans Light" pitchFamily="34" charset="0"/>
            </a:endParaRPr>
          </a:p>
        </p:txBody>
      </p:sp>
      <p:sp>
        <p:nvSpPr>
          <p:cNvPr id="3" name="Footer Placeholder 2"/>
          <p:cNvSpPr>
            <a:spLocks noGrp="1"/>
          </p:cNvSpPr>
          <p:nvPr>
            <p:ph type="ftr" sz="quarter" idx="11"/>
          </p:nvPr>
        </p:nvSpPr>
        <p:spPr/>
        <p:txBody>
          <a:bodyPr/>
          <a:lstStyle/>
          <a:p>
            <a:r>
              <a:rPr lang="en-JM" dirty="0" smtClean="0"/>
              <a:t>WWW.MMBJ.COM</a:t>
            </a:r>
            <a:endParaRPr lang="en-JM" dirty="0"/>
          </a:p>
        </p:txBody>
      </p:sp>
      <p:sp>
        <p:nvSpPr>
          <p:cNvPr id="4" name="Slide Number Placeholder 3"/>
          <p:cNvSpPr>
            <a:spLocks noGrp="1"/>
          </p:cNvSpPr>
          <p:nvPr>
            <p:ph type="sldNum" sz="quarter" idx="12"/>
          </p:nvPr>
        </p:nvSpPr>
        <p:spPr/>
        <p:txBody>
          <a:bodyPr/>
          <a:lstStyle/>
          <a:p>
            <a:fld id="{857B18ED-D931-45F4-8873-1BEDAB4DC03E}" type="slidenum">
              <a:rPr lang="en-JM" smtClean="0"/>
              <a:t>13</a:t>
            </a:fld>
            <a:endParaRPr lang="en-JM"/>
          </a:p>
        </p:txBody>
      </p:sp>
      <p:sp>
        <p:nvSpPr>
          <p:cNvPr id="5" name="Text Placeholder 4"/>
          <p:cNvSpPr>
            <a:spLocks noGrp="1"/>
          </p:cNvSpPr>
          <p:nvPr>
            <p:ph type="body" sz="quarter" idx="13"/>
          </p:nvPr>
        </p:nvSpPr>
        <p:spPr>
          <a:xfrm>
            <a:off x="609600" y="1498600"/>
            <a:ext cx="7772400" cy="4292600"/>
          </a:xfrm>
        </p:spPr>
        <p:txBody>
          <a:bodyPr>
            <a:normAutofit/>
          </a:bodyPr>
          <a:lstStyle/>
          <a:p>
            <a:pPr lvl="0">
              <a:spcBef>
                <a:spcPts val="0"/>
              </a:spcBef>
              <a:defRPr/>
            </a:pPr>
            <a:r>
              <a:rPr lang="en-JM" sz="2000" dirty="0" smtClean="0">
                <a:latin typeface="Calibri"/>
                <a:cs typeface="Calibri"/>
              </a:rPr>
              <a:t>Agent Login Portal</a:t>
            </a:r>
            <a:endParaRPr lang="en-JM" sz="2000" dirty="0">
              <a:latin typeface="Calibri"/>
              <a:cs typeface="Calibri"/>
            </a:endParaRPr>
          </a:p>
          <a:p>
            <a:pPr lvl="0">
              <a:spcBef>
                <a:spcPts val="0"/>
              </a:spcBef>
              <a:defRPr/>
            </a:pPr>
            <a:endParaRPr lang="en-JM" sz="2000" dirty="0">
              <a:latin typeface="Calibri"/>
              <a:cs typeface="Calibri"/>
            </a:endParaRPr>
          </a:p>
          <a:p>
            <a:pPr lvl="0">
              <a:spcBef>
                <a:spcPts val="0"/>
              </a:spcBef>
              <a:defRPr/>
            </a:pPr>
            <a:r>
              <a:rPr lang="en-JM" sz="2000" dirty="0" smtClean="0">
                <a:latin typeface="Calibri"/>
                <a:cs typeface="Calibri"/>
              </a:rPr>
              <a:t>Website translation to multiple languages</a:t>
            </a:r>
          </a:p>
          <a:p>
            <a:pPr lvl="0">
              <a:spcBef>
                <a:spcPts val="0"/>
              </a:spcBef>
              <a:defRPr/>
            </a:pPr>
            <a:endParaRPr lang="en-JM" sz="2000" dirty="0">
              <a:latin typeface="Calibri"/>
              <a:cs typeface="Calibri"/>
            </a:endParaRPr>
          </a:p>
          <a:p>
            <a:pPr lvl="0">
              <a:spcBef>
                <a:spcPts val="0"/>
              </a:spcBef>
              <a:defRPr/>
            </a:pPr>
            <a:r>
              <a:rPr lang="en-JM" sz="2000" dirty="0" smtClean="0">
                <a:latin typeface="Calibri"/>
                <a:cs typeface="Calibri"/>
              </a:rPr>
              <a:t>Multiple currency capabilities</a:t>
            </a:r>
          </a:p>
          <a:p>
            <a:pPr lvl="0">
              <a:spcBef>
                <a:spcPts val="0"/>
              </a:spcBef>
              <a:defRPr/>
            </a:pPr>
            <a:endParaRPr lang="en-JM" sz="2000" dirty="0" smtClean="0">
              <a:latin typeface="Calibri"/>
              <a:cs typeface="Calibri"/>
            </a:endParaRPr>
          </a:p>
          <a:p>
            <a:pPr lvl="0">
              <a:spcBef>
                <a:spcPts val="0"/>
              </a:spcBef>
              <a:defRPr/>
            </a:pPr>
            <a:r>
              <a:rPr lang="en-JM" sz="2000" dirty="0" smtClean="0">
                <a:latin typeface="Calibri"/>
                <a:cs typeface="Calibri"/>
              </a:rPr>
              <a:t>Comprehensive travel packages (flights, hotels, vehicles, etc.)</a:t>
            </a:r>
          </a:p>
          <a:p>
            <a:pPr marL="0" lvl="0" indent="0">
              <a:spcBef>
                <a:spcPts val="0"/>
              </a:spcBef>
              <a:buNone/>
              <a:defRPr/>
            </a:pPr>
            <a:endParaRPr lang="en-JM" sz="2000" dirty="0">
              <a:latin typeface="Calibri"/>
              <a:cs typeface="Calibri"/>
            </a:endParaRPr>
          </a:p>
          <a:p>
            <a:pPr lvl="0">
              <a:spcBef>
                <a:spcPts val="0"/>
              </a:spcBef>
              <a:defRPr/>
            </a:pPr>
            <a:r>
              <a:rPr lang="en-JM" sz="2000" dirty="0" smtClean="0">
                <a:latin typeface="Calibri"/>
                <a:cs typeface="Calibri"/>
              </a:rPr>
              <a:t>Live customer support </a:t>
            </a:r>
            <a:r>
              <a:rPr lang="en-JM" sz="2000" dirty="0" smtClean="0">
                <a:latin typeface="Calibri"/>
                <a:cs typeface="Calibri"/>
              </a:rPr>
              <a:t>integration</a:t>
            </a:r>
          </a:p>
          <a:p>
            <a:pPr lvl="0">
              <a:spcBef>
                <a:spcPts val="0"/>
              </a:spcBef>
              <a:defRPr/>
            </a:pPr>
            <a:endParaRPr lang="en-JM" sz="2000" dirty="0">
              <a:latin typeface="Calibri"/>
              <a:cs typeface="Calibri"/>
            </a:endParaRPr>
          </a:p>
          <a:p>
            <a:pPr lvl="0">
              <a:spcBef>
                <a:spcPts val="0"/>
              </a:spcBef>
              <a:defRPr/>
            </a:pPr>
            <a:r>
              <a:rPr lang="en-JM" sz="2000" dirty="0" smtClean="0">
                <a:latin typeface="Calibri"/>
                <a:cs typeface="Calibri"/>
              </a:rPr>
              <a:t>Completely virtual travel agency</a:t>
            </a:r>
            <a:endParaRPr lang="en-JM" sz="2000" dirty="0">
              <a:latin typeface="Calibri"/>
              <a:cs typeface="Calibri"/>
            </a:endParaRPr>
          </a:p>
          <a:p>
            <a:pPr lvl="0">
              <a:spcBef>
                <a:spcPts val="0"/>
              </a:spcBef>
              <a:defRPr/>
            </a:pPr>
            <a:endParaRPr lang="en-JM" sz="2000" dirty="0" smtClean="0">
              <a:latin typeface="Calibri"/>
              <a:cs typeface="Calibri"/>
            </a:endParaRPr>
          </a:p>
        </p:txBody>
      </p:sp>
    </p:spTree>
    <p:extLst>
      <p:ext uri="{BB962C8B-B14F-4D97-AF65-F5344CB8AC3E}">
        <p14:creationId xmlns:p14="http://schemas.microsoft.com/office/powerpoint/2010/main" val="2944069302"/>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JM" dirty="0" smtClean="0"/>
              <a:t>WWW.MMBJ.COM</a:t>
            </a:r>
            <a:endParaRPr lang="en-JM" dirty="0"/>
          </a:p>
        </p:txBody>
      </p:sp>
      <p:sp>
        <p:nvSpPr>
          <p:cNvPr id="3" name="Slide Number Placeholder 2"/>
          <p:cNvSpPr>
            <a:spLocks noGrp="1"/>
          </p:cNvSpPr>
          <p:nvPr>
            <p:ph type="sldNum" sz="quarter" idx="12"/>
          </p:nvPr>
        </p:nvSpPr>
        <p:spPr/>
        <p:txBody>
          <a:bodyPr/>
          <a:lstStyle/>
          <a:p>
            <a:fld id="{857B18ED-D931-45F4-8873-1BEDAB4DC03E}" type="slidenum">
              <a:rPr lang="en-JM" smtClean="0"/>
              <a:t>14</a:t>
            </a:fld>
            <a:endParaRPr lang="en-JM"/>
          </a:p>
        </p:txBody>
      </p:sp>
      <p:sp>
        <p:nvSpPr>
          <p:cNvPr id="5" name="Title 4"/>
          <p:cNvSpPr>
            <a:spLocks noGrp="1"/>
          </p:cNvSpPr>
          <p:nvPr>
            <p:ph type="title" idx="4294967295"/>
          </p:nvPr>
        </p:nvSpPr>
        <p:spPr>
          <a:xfrm>
            <a:off x="457200" y="4267200"/>
            <a:ext cx="8229600" cy="1143000"/>
          </a:xfrm>
        </p:spPr>
        <p:txBody>
          <a:bodyPr>
            <a:normAutofit/>
          </a:bodyPr>
          <a:lstStyle/>
          <a:p>
            <a:r>
              <a:rPr lang="en-JM" sz="4000" dirty="0" smtClean="0"/>
              <a:t> </a:t>
            </a:r>
            <a:r>
              <a:rPr lang="en-JM" sz="4000" dirty="0" smtClean="0">
                <a:solidFill>
                  <a:schemeClr val="tx1"/>
                </a:solidFill>
              </a:rPr>
              <a:t>Questions or Comments?</a:t>
            </a:r>
            <a:endParaRPr lang="en-JM" sz="4000" dirty="0">
              <a:solidFill>
                <a:schemeClr val="tx1"/>
              </a:solidFill>
              <a:latin typeface="Open Sans Light" pitchFamily="34" charset="0"/>
              <a:ea typeface="Open Sans Light" pitchFamily="34" charset="0"/>
              <a:cs typeface="Open Sans Light"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066800"/>
            <a:ext cx="7010400" cy="2953165"/>
          </a:xfrm>
          <a:prstGeom prst="rect">
            <a:avLst/>
          </a:prstGeom>
        </p:spPr>
      </p:pic>
    </p:spTree>
    <p:extLst>
      <p:ext uri="{BB962C8B-B14F-4D97-AF65-F5344CB8AC3E}">
        <p14:creationId xmlns:p14="http://schemas.microsoft.com/office/powerpoint/2010/main" val="839581362"/>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smtClean="0">
                <a:solidFill>
                  <a:srgbClr val="2F74C3"/>
                </a:solidFill>
              </a:rPr>
              <a:t>The MMBJ Team</a:t>
            </a:r>
            <a:endParaRPr lang="en-JM" sz="4400" dirty="0">
              <a:solidFill>
                <a:srgbClr val="2F74C3"/>
              </a:solidFill>
              <a:latin typeface="Open Sans Light" pitchFamily="34" charset="0"/>
              <a:ea typeface="Open Sans Light" pitchFamily="34" charset="0"/>
              <a:cs typeface="Open Sans Light" pitchFamily="34" charset="0"/>
            </a:endParaRPr>
          </a:p>
        </p:txBody>
      </p:sp>
      <p:sp>
        <p:nvSpPr>
          <p:cNvPr id="3" name="Content Placeholder 2"/>
          <p:cNvSpPr>
            <a:spLocks noGrp="1"/>
          </p:cNvSpPr>
          <p:nvPr>
            <p:ph sz="quarter" idx="18"/>
          </p:nvPr>
        </p:nvSpPr>
        <p:spPr>
          <a:xfrm>
            <a:off x="2857500" y="4038600"/>
            <a:ext cx="1677924" cy="406400"/>
          </a:xfrm>
        </p:spPr>
        <p:txBody>
          <a:bodyPr/>
          <a:lstStyle/>
          <a:p>
            <a:r>
              <a:rPr lang="en-JM" sz="1600" dirty="0" err="1" smtClean="0"/>
              <a:t>Megha</a:t>
            </a:r>
            <a:r>
              <a:rPr lang="en-JM" sz="1600" dirty="0" smtClean="0"/>
              <a:t> Patel</a:t>
            </a:r>
            <a:endParaRPr lang="en-JM" sz="1600" dirty="0">
              <a:solidFill>
                <a:schemeClr val="tx1">
                  <a:lumMod val="85000"/>
                  <a:lumOff val="15000"/>
                </a:schemeClr>
              </a:solidFill>
            </a:endParaRPr>
          </a:p>
        </p:txBody>
      </p:sp>
      <p:sp>
        <p:nvSpPr>
          <p:cNvPr id="4" name="Content Placeholder 3"/>
          <p:cNvSpPr>
            <a:spLocks noGrp="1"/>
          </p:cNvSpPr>
          <p:nvPr>
            <p:ph sz="quarter" idx="19"/>
          </p:nvPr>
        </p:nvSpPr>
        <p:spPr>
          <a:xfrm>
            <a:off x="4875276" y="4038600"/>
            <a:ext cx="1677924" cy="406400"/>
          </a:xfrm>
        </p:spPr>
        <p:txBody>
          <a:bodyPr/>
          <a:lstStyle/>
          <a:p>
            <a:r>
              <a:rPr lang="en-JM" sz="1600" dirty="0" smtClean="0">
                <a:solidFill>
                  <a:schemeClr val="tx1">
                    <a:lumMod val="85000"/>
                    <a:lumOff val="15000"/>
                  </a:schemeClr>
                </a:solidFill>
              </a:rPr>
              <a:t>Brian Peng</a:t>
            </a:r>
            <a:endParaRPr lang="en-JM" sz="1600" dirty="0">
              <a:solidFill>
                <a:schemeClr val="tx1">
                  <a:lumMod val="85000"/>
                  <a:lumOff val="15000"/>
                </a:schemeClr>
              </a:solidFill>
            </a:endParaRPr>
          </a:p>
        </p:txBody>
      </p:sp>
      <p:sp>
        <p:nvSpPr>
          <p:cNvPr id="5" name="Content Placeholder 4"/>
          <p:cNvSpPr>
            <a:spLocks noGrp="1"/>
          </p:cNvSpPr>
          <p:nvPr>
            <p:ph sz="quarter" idx="20"/>
          </p:nvPr>
        </p:nvSpPr>
        <p:spPr>
          <a:xfrm>
            <a:off x="6819900" y="4038600"/>
            <a:ext cx="1905000" cy="406400"/>
          </a:xfrm>
        </p:spPr>
        <p:txBody>
          <a:bodyPr/>
          <a:lstStyle/>
          <a:p>
            <a:r>
              <a:rPr lang="en-JM" sz="1600" dirty="0" smtClean="0"/>
              <a:t>Mahmood Qureshi</a:t>
            </a:r>
            <a:endParaRPr lang="en-JM" sz="1600" dirty="0">
              <a:solidFill>
                <a:schemeClr val="tx1">
                  <a:lumMod val="85000"/>
                  <a:lumOff val="15000"/>
                </a:schemeClr>
              </a:solidFill>
            </a:endParaRPr>
          </a:p>
        </p:txBody>
      </p:sp>
      <p:sp>
        <p:nvSpPr>
          <p:cNvPr id="6" name="Content Placeholder 5"/>
          <p:cNvSpPr>
            <a:spLocks noGrp="1"/>
          </p:cNvSpPr>
          <p:nvPr>
            <p:ph sz="quarter" idx="21"/>
          </p:nvPr>
        </p:nvSpPr>
        <p:spPr>
          <a:xfrm>
            <a:off x="762000" y="4038600"/>
            <a:ext cx="1677924" cy="406400"/>
          </a:xfrm>
        </p:spPr>
        <p:txBody>
          <a:bodyPr/>
          <a:lstStyle/>
          <a:p>
            <a:r>
              <a:rPr lang="en-JM" sz="1600" dirty="0" smtClean="0"/>
              <a:t>John Nguyen</a:t>
            </a:r>
            <a:endParaRPr lang="en-JM" sz="1600" dirty="0">
              <a:solidFill>
                <a:schemeClr val="tx1">
                  <a:lumMod val="85000"/>
                  <a:lumOff val="15000"/>
                </a:schemeClr>
              </a:solidFill>
            </a:endParaRPr>
          </a:p>
        </p:txBody>
      </p:sp>
      <p:sp>
        <p:nvSpPr>
          <p:cNvPr id="11" name="Text Placeholder 10"/>
          <p:cNvSpPr>
            <a:spLocks noGrp="1"/>
          </p:cNvSpPr>
          <p:nvPr>
            <p:ph type="body" sz="quarter" idx="57"/>
          </p:nvPr>
        </p:nvSpPr>
        <p:spPr>
          <a:xfrm>
            <a:off x="2670235" y="4495800"/>
            <a:ext cx="1981200" cy="406400"/>
          </a:xfrm>
        </p:spPr>
        <p:txBody>
          <a:bodyPr/>
          <a:lstStyle/>
          <a:p>
            <a:r>
              <a:rPr lang="en-JM" dirty="0" smtClean="0">
                <a:solidFill>
                  <a:srgbClr val="2F74C3"/>
                </a:solidFill>
              </a:rPr>
              <a:t>Software </a:t>
            </a:r>
            <a:r>
              <a:rPr lang="en-JM" dirty="0" smtClean="0">
                <a:solidFill>
                  <a:srgbClr val="2F74C3"/>
                </a:solidFill>
              </a:rPr>
              <a:t>Developer</a:t>
            </a:r>
            <a:endParaRPr lang="en-JM" dirty="0">
              <a:solidFill>
                <a:srgbClr val="2F74C3"/>
              </a:solidFill>
            </a:endParaRPr>
          </a:p>
          <a:p>
            <a:endParaRPr lang="en-JM" dirty="0">
              <a:solidFill>
                <a:srgbClr val="00B0F0"/>
              </a:solidFill>
            </a:endParaRPr>
          </a:p>
        </p:txBody>
      </p:sp>
      <p:sp>
        <p:nvSpPr>
          <p:cNvPr id="12" name="Text Placeholder 11"/>
          <p:cNvSpPr>
            <a:spLocks noGrp="1"/>
          </p:cNvSpPr>
          <p:nvPr>
            <p:ph type="body" sz="quarter" idx="58"/>
          </p:nvPr>
        </p:nvSpPr>
        <p:spPr>
          <a:xfrm>
            <a:off x="4721165" y="4495800"/>
            <a:ext cx="1981200" cy="406400"/>
          </a:xfrm>
        </p:spPr>
        <p:txBody>
          <a:bodyPr/>
          <a:lstStyle/>
          <a:p>
            <a:r>
              <a:rPr lang="en-JM" dirty="0">
                <a:solidFill>
                  <a:srgbClr val="2F74C3"/>
                </a:solidFill>
              </a:rPr>
              <a:t>Software </a:t>
            </a:r>
            <a:r>
              <a:rPr lang="en-JM" dirty="0" smtClean="0">
                <a:solidFill>
                  <a:srgbClr val="2F74C3"/>
                </a:solidFill>
              </a:rPr>
              <a:t>Developer</a:t>
            </a:r>
            <a:endParaRPr lang="en-JM" dirty="0">
              <a:solidFill>
                <a:srgbClr val="2F74C3"/>
              </a:solidFill>
            </a:endParaRPr>
          </a:p>
          <a:p>
            <a:endParaRPr lang="en-JM" dirty="0">
              <a:solidFill>
                <a:srgbClr val="00B0F0"/>
              </a:solidFill>
            </a:endParaRPr>
          </a:p>
        </p:txBody>
      </p:sp>
      <p:sp>
        <p:nvSpPr>
          <p:cNvPr id="13" name="Text Placeholder 12"/>
          <p:cNvSpPr>
            <a:spLocks noGrp="1"/>
          </p:cNvSpPr>
          <p:nvPr>
            <p:ph type="body" sz="quarter" idx="59"/>
          </p:nvPr>
        </p:nvSpPr>
        <p:spPr>
          <a:xfrm>
            <a:off x="6772095" y="4491522"/>
            <a:ext cx="1981200" cy="406400"/>
          </a:xfrm>
        </p:spPr>
        <p:txBody>
          <a:bodyPr/>
          <a:lstStyle/>
          <a:p>
            <a:r>
              <a:rPr lang="en-JM" dirty="0">
                <a:solidFill>
                  <a:srgbClr val="2F74C3"/>
                </a:solidFill>
              </a:rPr>
              <a:t>Software </a:t>
            </a:r>
            <a:r>
              <a:rPr lang="en-JM" dirty="0" smtClean="0">
                <a:solidFill>
                  <a:srgbClr val="2F74C3"/>
                </a:solidFill>
              </a:rPr>
              <a:t>Developer</a:t>
            </a:r>
            <a:endParaRPr lang="en-JM" dirty="0">
              <a:solidFill>
                <a:srgbClr val="2F74C3"/>
              </a:solidFill>
            </a:endParaRPr>
          </a:p>
          <a:p>
            <a:endParaRPr lang="en-JM" dirty="0">
              <a:solidFill>
                <a:srgbClr val="00B0F0"/>
              </a:solidFill>
            </a:endParaRPr>
          </a:p>
        </p:txBody>
      </p:sp>
      <p:sp>
        <p:nvSpPr>
          <p:cNvPr id="14" name="Text Placeholder 13"/>
          <p:cNvSpPr>
            <a:spLocks noGrp="1"/>
          </p:cNvSpPr>
          <p:nvPr>
            <p:ph type="body" sz="quarter" idx="60"/>
          </p:nvPr>
        </p:nvSpPr>
        <p:spPr>
          <a:xfrm>
            <a:off x="609600" y="4495800"/>
            <a:ext cx="1981200" cy="406400"/>
          </a:xfrm>
        </p:spPr>
        <p:txBody>
          <a:bodyPr/>
          <a:lstStyle/>
          <a:p>
            <a:r>
              <a:rPr lang="en-JM" dirty="0" smtClean="0">
                <a:solidFill>
                  <a:srgbClr val="2F74C3"/>
                </a:solidFill>
              </a:rPr>
              <a:t>Team Lead</a:t>
            </a:r>
            <a:endParaRPr lang="en-JM" dirty="0">
              <a:solidFill>
                <a:srgbClr val="2F74C3"/>
              </a:solidFill>
            </a:endParaRPr>
          </a:p>
          <a:p>
            <a:endParaRPr lang="en-JM" dirty="0">
              <a:solidFill>
                <a:srgbClr val="00B0F0"/>
              </a:solidFill>
            </a:endParaRPr>
          </a:p>
        </p:txBody>
      </p:sp>
      <p:sp>
        <p:nvSpPr>
          <p:cNvPr id="18" name="Text Placeholder 17"/>
          <p:cNvSpPr>
            <a:spLocks noGrp="1"/>
          </p:cNvSpPr>
          <p:nvPr>
            <p:ph type="body" sz="quarter" idx="64"/>
          </p:nvPr>
        </p:nvSpPr>
        <p:spPr>
          <a:xfrm>
            <a:off x="733964" y="5009006"/>
            <a:ext cx="7800436" cy="845693"/>
          </a:xfrm>
        </p:spPr>
        <p:txBody>
          <a:bodyPr/>
          <a:lstStyle/>
          <a:p>
            <a:pPr algn="l"/>
            <a:r>
              <a:rPr lang="en-JM" sz="1300" dirty="0" smtClean="0">
                <a:solidFill>
                  <a:schemeClr val="tx1">
                    <a:lumMod val="65000"/>
                    <a:lumOff val="35000"/>
                  </a:schemeClr>
                </a:solidFill>
              </a:rPr>
              <a:t>MMBJ Development Inc. has over 35 years of software development experience and have developed software solutions for companies in industries such as finance, education, and tourism industries. We specialize on complete software and hardware solutions to ensure all of your requirements are met.</a:t>
            </a:r>
            <a:endParaRPr lang="en-JM" sz="1300" dirty="0">
              <a:solidFill>
                <a:schemeClr val="tx1">
                  <a:lumMod val="65000"/>
                  <a:lumOff val="35000"/>
                </a:schemeClr>
              </a:solidFill>
            </a:endParaRPr>
          </a:p>
        </p:txBody>
      </p:sp>
      <p:sp>
        <p:nvSpPr>
          <p:cNvPr id="23" name="Slide Number Placeholder 22"/>
          <p:cNvSpPr>
            <a:spLocks noGrp="1"/>
          </p:cNvSpPr>
          <p:nvPr>
            <p:ph type="sldNum" sz="quarter" idx="12"/>
          </p:nvPr>
        </p:nvSpPr>
        <p:spPr/>
        <p:txBody>
          <a:bodyPr/>
          <a:lstStyle/>
          <a:p>
            <a:fld id="{857B18ED-D931-45F4-8873-1BEDAB4DC03E}" type="slidenum">
              <a:rPr lang="en-JM" smtClean="0"/>
              <a:t>2</a:t>
            </a:fld>
            <a:endParaRPr lang="en-JM" dirty="0"/>
          </a:p>
        </p:txBody>
      </p:sp>
      <p:sp>
        <p:nvSpPr>
          <p:cNvPr id="24" name="Footer Placeholder 23"/>
          <p:cNvSpPr>
            <a:spLocks noGrp="1"/>
          </p:cNvSpPr>
          <p:nvPr>
            <p:ph type="ftr" sz="quarter" idx="11"/>
          </p:nvPr>
        </p:nvSpPr>
        <p:spPr/>
        <p:txBody>
          <a:bodyPr/>
          <a:lstStyle/>
          <a:p>
            <a:r>
              <a:rPr lang="en-JM" dirty="0" smtClean="0"/>
              <a:t>WWW.MMBJ.COM</a:t>
            </a:r>
            <a:endParaRPr lang="en-JM" dirty="0"/>
          </a:p>
        </p:txBody>
      </p:sp>
      <p:pic>
        <p:nvPicPr>
          <p:cNvPr id="19" name="Picture Placeholder 18"/>
          <p:cNvPicPr>
            <a:picLocks noGrp="1" noChangeAspect="1"/>
          </p:cNvPicPr>
          <p:nvPr>
            <p:ph type="pic" sz="quarter" idx="50"/>
          </p:nvPr>
        </p:nvPicPr>
        <p:blipFill rotWithShape="1">
          <a:blip r:embed="rId2" cstate="print">
            <a:extLst>
              <a:ext uri="{28A0092B-C50C-407E-A947-70E740481C1C}">
                <a14:useLocalDpi xmlns:a14="http://schemas.microsoft.com/office/drawing/2010/main" val="0"/>
              </a:ext>
            </a:extLst>
          </a:blip>
          <a:srcRect l="6122" t="26714" r="8164" b="9000"/>
          <a:stretch/>
        </p:blipFill>
        <p:spPr>
          <a:xfrm>
            <a:off x="800100" y="1960353"/>
            <a:ext cx="1600200" cy="1600200"/>
          </a:xfrm>
        </p:spPr>
      </p:pic>
      <p:pic>
        <p:nvPicPr>
          <p:cNvPr id="20" name="Picture Placeholder 19"/>
          <p:cNvPicPr>
            <a:picLocks noGrp="1" noChangeAspect="1"/>
          </p:cNvPicPr>
          <p:nvPr>
            <p:ph type="pic" sz="quarter" idx="51"/>
          </p:nvPr>
        </p:nvPicPr>
        <p:blipFill rotWithShape="1">
          <a:blip r:embed="rId3" cstate="print">
            <a:extLst>
              <a:ext uri="{28A0092B-C50C-407E-A947-70E740481C1C}">
                <a14:useLocalDpi xmlns:a14="http://schemas.microsoft.com/office/drawing/2010/main" val="0"/>
              </a:ext>
            </a:extLst>
          </a:blip>
          <a:srcRect l="6667" t="18333" b="11667"/>
          <a:stretch/>
        </p:blipFill>
        <p:spPr/>
      </p:pic>
      <p:pic>
        <p:nvPicPr>
          <p:cNvPr id="21" name="Picture Placeholder 20"/>
          <p:cNvPicPr>
            <a:picLocks noGrp="1" noChangeAspect="1"/>
          </p:cNvPicPr>
          <p:nvPr>
            <p:ph type="pic" sz="quarter" idx="52"/>
          </p:nvPr>
        </p:nvPicPr>
        <p:blipFill>
          <a:blip r:embed="rId4" cstate="print">
            <a:extLst>
              <a:ext uri="{28A0092B-C50C-407E-A947-70E740481C1C}">
                <a14:useLocalDpi xmlns:a14="http://schemas.microsoft.com/office/drawing/2010/main" val="0"/>
              </a:ext>
            </a:extLst>
          </a:blip>
          <a:srcRect t="12500" b="12500"/>
          <a:stretch>
            <a:fillRect/>
          </a:stretch>
        </p:blipFill>
        <p:spPr/>
      </p:pic>
      <p:pic>
        <p:nvPicPr>
          <p:cNvPr id="22" name="Picture Placeholder 21"/>
          <p:cNvPicPr>
            <a:picLocks noGrp="1" noChangeAspect="1"/>
          </p:cNvPicPr>
          <p:nvPr>
            <p:ph type="pic" sz="quarter" idx="53"/>
          </p:nvPr>
        </p:nvPicPr>
        <p:blipFill>
          <a:blip r:embed="rId5" cstate="print">
            <a:extLst>
              <a:ext uri="{28A0092B-C50C-407E-A947-70E740481C1C}">
                <a14:useLocalDpi xmlns:a14="http://schemas.microsoft.com/office/drawing/2010/main" val="0"/>
              </a:ext>
            </a:extLst>
          </a:blip>
          <a:srcRect t="12500" b="12500"/>
          <a:stretch>
            <a:fillRect/>
          </a:stretch>
        </p:blipFill>
        <p:spPr>
          <a:xfrm>
            <a:off x="6896100" y="1981200"/>
            <a:ext cx="1600200" cy="1600200"/>
          </a:xfrm>
        </p:spPr>
      </p:pic>
    </p:spTree>
    <p:extLst>
      <p:ext uri="{BB962C8B-B14F-4D97-AF65-F5344CB8AC3E}">
        <p14:creationId xmlns:p14="http://schemas.microsoft.com/office/powerpoint/2010/main" val="516771072"/>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smtClean="0">
                <a:solidFill>
                  <a:srgbClr val="2F74C3"/>
                </a:solidFill>
              </a:rPr>
              <a:t>Goals</a:t>
            </a:r>
            <a:endParaRPr lang="en-JM" sz="4400" dirty="0">
              <a:solidFill>
                <a:srgbClr val="2F74C3"/>
              </a:solidFill>
              <a:latin typeface="Open Sans Light" pitchFamily="34" charset="0"/>
              <a:ea typeface="Open Sans Light" pitchFamily="34" charset="0"/>
              <a:cs typeface="Open Sans Light" pitchFamily="34" charset="0"/>
            </a:endParaRPr>
          </a:p>
        </p:txBody>
      </p:sp>
      <p:sp>
        <p:nvSpPr>
          <p:cNvPr id="3" name="Footer Placeholder 2"/>
          <p:cNvSpPr>
            <a:spLocks noGrp="1"/>
          </p:cNvSpPr>
          <p:nvPr>
            <p:ph type="ftr" sz="quarter" idx="11"/>
          </p:nvPr>
        </p:nvSpPr>
        <p:spPr/>
        <p:txBody>
          <a:bodyPr/>
          <a:lstStyle/>
          <a:p>
            <a:r>
              <a:rPr lang="en-JM" dirty="0" smtClean="0"/>
              <a:t>WWW.MMBJ.COM</a:t>
            </a:r>
            <a:endParaRPr lang="en-JM" dirty="0"/>
          </a:p>
        </p:txBody>
      </p:sp>
      <p:sp>
        <p:nvSpPr>
          <p:cNvPr id="4" name="Slide Number Placeholder 3"/>
          <p:cNvSpPr>
            <a:spLocks noGrp="1"/>
          </p:cNvSpPr>
          <p:nvPr>
            <p:ph type="sldNum" sz="quarter" idx="12"/>
          </p:nvPr>
        </p:nvSpPr>
        <p:spPr/>
        <p:txBody>
          <a:bodyPr/>
          <a:lstStyle/>
          <a:p>
            <a:fld id="{857B18ED-D931-45F4-8873-1BEDAB4DC03E}" type="slidenum">
              <a:rPr lang="en-JM" smtClean="0"/>
              <a:t>3</a:t>
            </a:fld>
            <a:endParaRPr lang="en-JM"/>
          </a:p>
        </p:txBody>
      </p:sp>
      <p:sp>
        <p:nvSpPr>
          <p:cNvPr id="5" name="Text Placeholder 4"/>
          <p:cNvSpPr>
            <a:spLocks noGrp="1"/>
          </p:cNvSpPr>
          <p:nvPr>
            <p:ph type="body" sz="quarter" idx="13"/>
          </p:nvPr>
        </p:nvSpPr>
        <p:spPr>
          <a:xfrm>
            <a:off x="609600" y="1498600"/>
            <a:ext cx="7772400" cy="4368800"/>
          </a:xfrm>
        </p:spPr>
        <p:txBody>
          <a:bodyPr>
            <a:normAutofit/>
          </a:bodyPr>
          <a:lstStyle/>
          <a:p>
            <a:pPr lvl="0">
              <a:spcBef>
                <a:spcPts val="0"/>
              </a:spcBef>
              <a:defRPr/>
            </a:pPr>
            <a:r>
              <a:rPr lang="en-JM" sz="2000" dirty="0" smtClean="0">
                <a:latin typeface="Calibri"/>
                <a:cs typeface="Calibri"/>
              </a:rPr>
              <a:t>To build a user-friendly system and interface</a:t>
            </a:r>
            <a:endParaRPr lang="en-JM" sz="2000" dirty="0">
              <a:latin typeface="Calibri"/>
              <a:cs typeface="Calibri"/>
            </a:endParaRPr>
          </a:p>
          <a:p>
            <a:pPr lvl="0">
              <a:spcBef>
                <a:spcPts val="0"/>
              </a:spcBef>
              <a:defRPr/>
            </a:pPr>
            <a:endParaRPr lang="en-JM" sz="2000" dirty="0">
              <a:latin typeface="Calibri"/>
              <a:cs typeface="Calibri"/>
            </a:endParaRPr>
          </a:p>
          <a:p>
            <a:pPr lvl="0">
              <a:spcBef>
                <a:spcPts val="0"/>
              </a:spcBef>
              <a:defRPr/>
            </a:pPr>
            <a:r>
              <a:rPr lang="en-JM" sz="2000" dirty="0" smtClean="0">
                <a:latin typeface="Calibri"/>
                <a:cs typeface="Calibri"/>
              </a:rPr>
              <a:t>Easy to store information of our customers and agents</a:t>
            </a:r>
            <a:endParaRPr lang="en-JM" sz="2000" dirty="0">
              <a:latin typeface="Calibri"/>
              <a:cs typeface="Calibri"/>
            </a:endParaRPr>
          </a:p>
          <a:p>
            <a:pPr lvl="0">
              <a:spcBef>
                <a:spcPts val="0"/>
              </a:spcBef>
              <a:defRPr/>
            </a:pPr>
            <a:endParaRPr lang="en-JM" sz="2000" dirty="0">
              <a:latin typeface="Calibri"/>
              <a:cs typeface="Calibri"/>
            </a:endParaRPr>
          </a:p>
          <a:p>
            <a:pPr lvl="0">
              <a:spcBef>
                <a:spcPts val="0"/>
              </a:spcBef>
              <a:defRPr/>
            </a:pPr>
            <a:r>
              <a:rPr lang="en-JM" sz="2000" dirty="0" smtClean="0">
                <a:latin typeface="Calibri"/>
                <a:cs typeface="Calibri"/>
              </a:rPr>
              <a:t>Compatible with hardware and software</a:t>
            </a:r>
          </a:p>
          <a:p>
            <a:pPr lvl="0">
              <a:spcBef>
                <a:spcPts val="0"/>
              </a:spcBef>
              <a:defRPr/>
            </a:pPr>
            <a:endParaRPr lang="en-JM" sz="2000" dirty="0" smtClean="0">
              <a:latin typeface="Calibri"/>
              <a:cs typeface="Calibri"/>
            </a:endParaRPr>
          </a:p>
          <a:p>
            <a:pPr lvl="0">
              <a:spcBef>
                <a:spcPts val="0"/>
              </a:spcBef>
              <a:defRPr/>
            </a:pPr>
            <a:r>
              <a:rPr lang="en-JM" sz="2000" dirty="0" smtClean="0">
                <a:latin typeface="Calibri"/>
                <a:cs typeface="Calibri"/>
              </a:rPr>
              <a:t>Quality of expertise</a:t>
            </a:r>
          </a:p>
          <a:p>
            <a:pPr lvl="0">
              <a:spcBef>
                <a:spcPts val="0"/>
              </a:spcBef>
              <a:defRPr/>
            </a:pPr>
            <a:endParaRPr lang="en-JM" sz="2000" dirty="0" smtClean="0">
              <a:latin typeface="Calibri"/>
              <a:cs typeface="Calibri"/>
            </a:endParaRPr>
          </a:p>
          <a:p>
            <a:pPr lvl="0">
              <a:spcBef>
                <a:spcPts val="0"/>
              </a:spcBef>
              <a:defRPr/>
            </a:pPr>
            <a:r>
              <a:rPr lang="en-JM" sz="2000" dirty="0" smtClean="0">
                <a:latin typeface="Calibri"/>
                <a:cs typeface="Calibri"/>
              </a:rPr>
              <a:t>Ability to collect feedback</a:t>
            </a:r>
          </a:p>
          <a:p>
            <a:pPr marL="0" lvl="0" indent="0">
              <a:spcBef>
                <a:spcPts val="0"/>
              </a:spcBef>
              <a:buNone/>
              <a:defRPr/>
            </a:pPr>
            <a:endParaRPr lang="en-JM" sz="2000" dirty="0" smtClean="0">
              <a:latin typeface="Calibri"/>
              <a:cs typeface="Calibri"/>
            </a:endParaRPr>
          </a:p>
          <a:p>
            <a:pPr marL="0" lvl="0" indent="0">
              <a:spcBef>
                <a:spcPts val="0"/>
              </a:spcBef>
              <a:buNone/>
              <a:defRPr/>
            </a:pPr>
            <a:endParaRPr lang="en-JM" sz="2000" dirty="0">
              <a:latin typeface="Calibri"/>
              <a:cs typeface="Calibri"/>
            </a:endParaRPr>
          </a:p>
          <a:p>
            <a:pPr lvl="0">
              <a:spcBef>
                <a:spcPts val="0"/>
              </a:spcBef>
              <a:defRPr/>
            </a:pPr>
            <a:endParaRPr lang="en-JM" sz="1300" dirty="0">
              <a:latin typeface="Calibri"/>
              <a:ea typeface="Tahoma" pitchFamily="34" charset="0"/>
              <a:cs typeface="Calibri"/>
            </a:endParaRPr>
          </a:p>
          <a:p>
            <a:endParaRPr lang="en-JM" sz="1300" dirty="0">
              <a:latin typeface="Calibri"/>
              <a:cs typeface="Calibri"/>
            </a:endParaRPr>
          </a:p>
        </p:txBody>
      </p:sp>
    </p:spTree>
    <p:extLst>
      <p:ext uri="{BB962C8B-B14F-4D97-AF65-F5344CB8AC3E}">
        <p14:creationId xmlns:p14="http://schemas.microsoft.com/office/powerpoint/2010/main" val="12260171"/>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smtClean="0">
                <a:solidFill>
                  <a:srgbClr val="2F74C3"/>
                </a:solidFill>
              </a:rPr>
              <a:t>Objectives</a:t>
            </a:r>
            <a:endParaRPr lang="en-JM" sz="4400" dirty="0">
              <a:solidFill>
                <a:srgbClr val="2F74C3"/>
              </a:solidFill>
              <a:latin typeface="Open Sans Light" pitchFamily="34" charset="0"/>
              <a:ea typeface="Open Sans Light" pitchFamily="34" charset="0"/>
              <a:cs typeface="Open Sans Light" pitchFamily="34" charset="0"/>
            </a:endParaRPr>
          </a:p>
        </p:txBody>
      </p:sp>
      <p:sp>
        <p:nvSpPr>
          <p:cNvPr id="3" name="Footer Placeholder 2"/>
          <p:cNvSpPr>
            <a:spLocks noGrp="1"/>
          </p:cNvSpPr>
          <p:nvPr>
            <p:ph type="ftr" sz="quarter" idx="11"/>
          </p:nvPr>
        </p:nvSpPr>
        <p:spPr/>
        <p:txBody>
          <a:bodyPr/>
          <a:lstStyle/>
          <a:p>
            <a:r>
              <a:rPr lang="en-JM" dirty="0" smtClean="0"/>
              <a:t>WWW.MMBJ.COM</a:t>
            </a:r>
            <a:endParaRPr lang="en-JM" dirty="0"/>
          </a:p>
        </p:txBody>
      </p:sp>
      <p:sp>
        <p:nvSpPr>
          <p:cNvPr id="4" name="Slide Number Placeholder 3"/>
          <p:cNvSpPr>
            <a:spLocks noGrp="1"/>
          </p:cNvSpPr>
          <p:nvPr>
            <p:ph type="sldNum" sz="quarter" idx="12"/>
          </p:nvPr>
        </p:nvSpPr>
        <p:spPr/>
        <p:txBody>
          <a:bodyPr/>
          <a:lstStyle/>
          <a:p>
            <a:fld id="{857B18ED-D931-45F4-8873-1BEDAB4DC03E}" type="slidenum">
              <a:rPr lang="en-JM" smtClean="0"/>
              <a:t>4</a:t>
            </a:fld>
            <a:endParaRPr lang="en-JM"/>
          </a:p>
        </p:txBody>
      </p:sp>
      <p:sp>
        <p:nvSpPr>
          <p:cNvPr id="5" name="Text Placeholder 4"/>
          <p:cNvSpPr>
            <a:spLocks noGrp="1"/>
          </p:cNvSpPr>
          <p:nvPr>
            <p:ph type="body" sz="quarter" idx="13"/>
          </p:nvPr>
        </p:nvSpPr>
        <p:spPr>
          <a:xfrm>
            <a:off x="609600" y="1498600"/>
            <a:ext cx="7772400" cy="4368800"/>
          </a:xfrm>
        </p:spPr>
        <p:txBody>
          <a:bodyPr>
            <a:normAutofit/>
          </a:bodyPr>
          <a:lstStyle/>
          <a:p>
            <a:pPr lvl="0">
              <a:spcBef>
                <a:spcPts val="0"/>
              </a:spcBef>
              <a:defRPr/>
            </a:pPr>
            <a:r>
              <a:rPr lang="en-JM" sz="2000" dirty="0" smtClean="0">
                <a:latin typeface="Calibri"/>
                <a:cs typeface="Calibri"/>
              </a:rPr>
              <a:t>Reducing customer complaints by 80%</a:t>
            </a:r>
            <a:endParaRPr lang="en-JM" sz="2000" dirty="0">
              <a:latin typeface="Calibri"/>
              <a:cs typeface="Calibri"/>
            </a:endParaRPr>
          </a:p>
          <a:p>
            <a:pPr lvl="0">
              <a:spcBef>
                <a:spcPts val="0"/>
              </a:spcBef>
              <a:defRPr/>
            </a:pPr>
            <a:endParaRPr lang="en-JM" sz="2000" dirty="0">
              <a:latin typeface="Calibri"/>
              <a:cs typeface="Calibri"/>
            </a:endParaRPr>
          </a:p>
          <a:p>
            <a:pPr lvl="0">
              <a:spcBef>
                <a:spcPts val="0"/>
              </a:spcBef>
              <a:defRPr/>
            </a:pPr>
            <a:r>
              <a:rPr lang="en-JM" sz="2000" dirty="0" smtClean="0">
                <a:latin typeface="Calibri"/>
                <a:cs typeface="Calibri"/>
              </a:rPr>
              <a:t>Processing several hundred requests from clients at the same time</a:t>
            </a:r>
            <a:endParaRPr lang="en-JM" sz="2000" dirty="0">
              <a:latin typeface="Calibri"/>
              <a:cs typeface="Calibri"/>
            </a:endParaRPr>
          </a:p>
          <a:p>
            <a:pPr lvl="0">
              <a:spcBef>
                <a:spcPts val="0"/>
              </a:spcBef>
              <a:defRPr/>
            </a:pPr>
            <a:endParaRPr lang="en-JM" sz="2000" dirty="0">
              <a:latin typeface="Calibri"/>
              <a:cs typeface="Calibri"/>
            </a:endParaRPr>
          </a:p>
          <a:p>
            <a:pPr lvl="0">
              <a:spcBef>
                <a:spcPts val="0"/>
              </a:spcBef>
              <a:defRPr/>
            </a:pPr>
            <a:r>
              <a:rPr lang="en-JM" sz="2000" dirty="0" smtClean="0">
                <a:latin typeface="Calibri"/>
                <a:cs typeface="Calibri"/>
              </a:rPr>
              <a:t>Improving the efficiency of the package booking function</a:t>
            </a:r>
          </a:p>
          <a:p>
            <a:pPr marL="457200" lvl="1" indent="0">
              <a:spcBef>
                <a:spcPts val="0"/>
              </a:spcBef>
              <a:buNone/>
              <a:defRPr/>
            </a:pPr>
            <a:endParaRPr lang="en-JM" sz="2500" dirty="0">
              <a:latin typeface="Calibri"/>
              <a:cs typeface="Calibri"/>
            </a:endParaRPr>
          </a:p>
          <a:p>
            <a:pPr marL="0" indent="0">
              <a:buNone/>
            </a:pPr>
            <a:endParaRPr lang="en-JM" sz="1800" dirty="0">
              <a:latin typeface="Calibri"/>
              <a:cs typeface="Calibri"/>
            </a:endParaRPr>
          </a:p>
        </p:txBody>
      </p:sp>
    </p:spTree>
    <p:extLst>
      <p:ext uri="{BB962C8B-B14F-4D97-AF65-F5344CB8AC3E}">
        <p14:creationId xmlns:p14="http://schemas.microsoft.com/office/powerpoint/2010/main" val="57782502"/>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JM" sz="4400" dirty="0" smtClean="0">
                <a:solidFill>
                  <a:srgbClr val="00B0F0"/>
                </a:solidFill>
              </a:rPr>
              <a:t>Assumptions - </a:t>
            </a:r>
            <a:r>
              <a:rPr lang="en-JM" sz="4400" dirty="0" smtClean="0">
                <a:solidFill>
                  <a:schemeClr val="tx2"/>
                </a:solidFill>
                <a:latin typeface="Open Sans Light"/>
                <a:cs typeface="Open Sans Light"/>
              </a:rPr>
              <a:t>Contingencies</a:t>
            </a:r>
            <a:endParaRPr lang="en-JM" sz="4400" dirty="0">
              <a:solidFill>
                <a:schemeClr val="tx2"/>
              </a:solidFill>
              <a:latin typeface="Open Sans Light"/>
              <a:ea typeface="Open Sans Light" pitchFamily="34" charset="0"/>
              <a:cs typeface="Open Sans Light"/>
            </a:endParaRPr>
          </a:p>
        </p:txBody>
      </p:sp>
      <p:sp>
        <p:nvSpPr>
          <p:cNvPr id="3" name="Footer Placeholder 2"/>
          <p:cNvSpPr>
            <a:spLocks noGrp="1"/>
          </p:cNvSpPr>
          <p:nvPr>
            <p:ph type="ftr" sz="quarter" idx="11"/>
          </p:nvPr>
        </p:nvSpPr>
        <p:spPr/>
        <p:txBody>
          <a:bodyPr/>
          <a:lstStyle/>
          <a:p>
            <a:r>
              <a:rPr lang="en-JM" dirty="0" smtClean="0"/>
              <a:t>WWW.MMBJ.COM</a:t>
            </a:r>
            <a:endParaRPr lang="en-JM" dirty="0"/>
          </a:p>
        </p:txBody>
      </p:sp>
      <p:sp>
        <p:nvSpPr>
          <p:cNvPr id="4" name="Slide Number Placeholder 3"/>
          <p:cNvSpPr>
            <a:spLocks noGrp="1"/>
          </p:cNvSpPr>
          <p:nvPr>
            <p:ph type="sldNum" sz="quarter" idx="12"/>
          </p:nvPr>
        </p:nvSpPr>
        <p:spPr/>
        <p:txBody>
          <a:bodyPr/>
          <a:lstStyle/>
          <a:p>
            <a:fld id="{857B18ED-D931-45F4-8873-1BEDAB4DC03E}" type="slidenum">
              <a:rPr lang="en-JM" smtClean="0"/>
              <a:t>5</a:t>
            </a:fld>
            <a:endParaRPr lang="en-JM"/>
          </a:p>
        </p:txBody>
      </p:sp>
      <p:sp>
        <p:nvSpPr>
          <p:cNvPr id="5" name="Text Placeholder 4"/>
          <p:cNvSpPr>
            <a:spLocks noGrp="1"/>
          </p:cNvSpPr>
          <p:nvPr>
            <p:ph type="body" sz="quarter" idx="47"/>
          </p:nvPr>
        </p:nvSpPr>
        <p:spPr>
          <a:xfrm>
            <a:off x="1443369" y="1836179"/>
            <a:ext cx="3048000" cy="537633"/>
          </a:xfrm>
        </p:spPr>
        <p:txBody>
          <a:bodyPr>
            <a:normAutofit/>
          </a:bodyPr>
          <a:lstStyle/>
          <a:p>
            <a:r>
              <a:rPr lang="en-JM" sz="1600" dirty="0" smtClean="0">
                <a:solidFill>
                  <a:schemeClr val="tx1">
                    <a:lumMod val="75000"/>
                    <a:lumOff val="25000"/>
                  </a:schemeClr>
                </a:solidFill>
                <a:cs typeface="Calibri"/>
              </a:rPr>
              <a:t>Users Technical Skills</a:t>
            </a:r>
            <a:endParaRPr lang="en-JM" sz="1600" dirty="0">
              <a:solidFill>
                <a:schemeClr val="tx1">
                  <a:lumMod val="75000"/>
                  <a:lumOff val="25000"/>
                </a:schemeClr>
              </a:solidFill>
              <a:cs typeface="Calibri"/>
            </a:endParaRPr>
          </a:p>
        </p:txBody>
      </p:sp>
      <p:sp>
        <p:nvSpPr>
          <p:cNvPr id="6" name="Text Placeholder 5"/>
          <p:cNvSpPr>
            <a:spLocks noGrp="1"/>
          </p:cNvSpPr>
          <p:nvPr>
            <p:ph type="body" sz="quarter" idx="48"/>
          </p:nvPr>
        </p:nvSpPr>
        <p:spPr>
          <a:xfrm>
            <a:off x="1428447" y="3279140"/>
            <a:ext cx="3048000" cy="537633"/>
          </a:xfrm>
        </p:spPr>
        <p:txBody>
          <a:bodyPr>
            <a:normAutofit/>
          </a:bodyPr>
          <a:lstStyle/>
          <a:p>
            <a:r>
              <a:rPr lang="en-JM" sz="1600" dirty="0" smtClean="0">
                <a:solidFill>
                  <a:schemeClr val="tx1">
                    <a:lumMod val="75000"/>
                    <a:lumOff val="25000"/>
                  </a:schemeClr>
                </a:solidFill>
                <a:cs typeface="Calibri"/>
              </a:rPr>
              <a:t>System Failure</a:t>
            </a:r>
            <a:endParaRPr lang="en-JM" sz="1600" dirty="0">
              <a:solidFill>
                <a:schemeClr val="tx1">
                  <a:lumMod val="75000"/>
                  <a:lumOff val="25000"/>
                </a:schemeClr>
              </a:solidFill>
              <a:cs typeface="Calibri"/>
            </a:endParaRPr>
          </a:p>
        </p:txBody>
      </p:sp>
      <p:sp>
        <p:nvSpPr>
          <p:cNvPr id="7" name="Text Placeholder 6"/>
          <p:cNvSpPr>
            <a:spLocks noGrp="1"/>
          </p:cNvSpPr>
          <p:nvPr>
            <p:ph type="body" sz="quarter" idx="49"/>
          </p:nvPr>
        </p:nvSpPr>
        <p:spPr>
          <a:xfrm>
            <a:off x="1411574" y="4054850"/>
            <a:ext cx="3048000" cy="537633"/>
          </a:xfrm>
        </p:spPr>
        <p:txBody>
          <a:bodyPr>
            <a:normAutofit/>
          </a:bodyPr>
          <a:lstStyle/>
          <a:p>
            <a:r>
              <a:rPr lang="en-JM" sz="1600" dirty="0" smtClean="0">
                <a:solidFill>
                  <a:schemeClr val="tx1">
                    <a:lumMod val="75000"/>
                    <a:lumOff val="25000"/>
                  </a:schemeClr>
                </a:solidFill>
                <a:cs typeface="Calibri"/>
              </a:rPr>
              <a:t>Conflicts / Variations</a:t>
            </a:r>
            <a:endParaRPr lang="en-JM" sz="1600" dirty="0">
              <a:solidFill>
                <a:schemeClr val="tx1">
                  <a:lumMod val="75000"/>
                  <a:lumOff val="25000"/>
                </a:schemeClr>
              </a:solidFill>
              <a:cs typeface="Calibri"/>
            </a:endParaRPr>
          </a:p>
        </p:txBody>
      </p:sp>
      <p:sp>
        <p:nvSpPr>
          <p:cNvPr id="10" name="Content Placeholder 9"/>
          <p:cNvSpPr>
            <a:spLocks noGrp="1" noChangeAspect="1"/>
          </p:cNvSpPr>
          <p:nvPr>
            <p:ph sz="quarter" idx="55"/>
          </p:nvPr>
        </p:nvSpPr>
        <p:spPr>
          <a:xfrm>
            <a:off x="838200" y="1919805"/>
            <a:ext cx="411480" cy="431998"/>
          </a:xfrm>
          <a:prstGeom prst="rect">
            <a:avLst/>
          </a:prstGeom>
          <a:solidFill>
            <a:srgbClr val="00B0F0"/>
          </a:solidFill>
        </p:spPr>
        <p:txBody>
          <a:bodyPr/>
          <a:lstStyle/>
          <a:p>
            <a:r>
              <a:rPr lang="en-JM" dirty="0"/>
              <a:t>1</a:t>
            </a:r>
          </a:p>
        </p:txBody>
      </p:sp>
      <p:sp>
        <p:nvSpPr>
          <p:cNvPr id="11" name="Content Placeholder 10"/>
          <p:cNvSpPr>
            <a:spLocks noGrp="1" noChangeAspect="1"/>
          </p:cNvSpPr>
          <p:nvPr>
            <p:ph sz="quarter" idx="56"/>
          </p:nvPr>
        </p:nvSpPr>
        <p:spPr>
          <a:xfrm>
            <a:off x="838200" y="2647426"/>
            <a:ext cx="411480" cy="431998"/>
          </a:xfrm>
          <a:prstGeom prst="rect">
            <a:avLst/>
          </a:prstGeom>
          <a:solidFill>
            <a:srgbClr val="00B0F0"/>
          </a:solidFill>
        </p:spPr>
        <p:txBody>
          <a:bodyPr/>
          <a:lstStyle/>
          <a:p>
            <a:r>
              <a:rPr lang="en-JM" dirty="0"/>
              <a:t>2</a:t>
            </a:r>
          </a:p>
        </p:txBody>
      </p:sp>
      <p:sp>
        <p:nvSpPr>
          <p:cNvPr id="12" name="Content Placeholder 11"/>
          <p:cNvSpPr>
            <a:spLocks noGrp="1" noChangeAspect="1"/>
          </p:cNvSpPr>
          <p:nvPr>
            <p:ph sz="quarter" idx="57"/>
          </p:nvPr>
        </p:nvSpPr>
        <p:spPr>
          <a:xfrm>
            <a:off x="838200" y="3338306"/>
            <a:ext cx="411480" cy="431998"/>
          </a:xfrm>
          <a:prstGeom prst="rect">
            <a:avLst/>
          </a:prstGeom>
          <a:solidFill>
            <a:srgbClr val="00B0F0"/>
          </a:solidFill>
        </p:spPr>
        <p:txBody>
          <a:bodyPr/>
          <a:lstStyle/>
          <a:p>
            <a:r>
              <a:rPr lang="en-JM" dirty="0"/>
              <a:t>3</a:t>
            </a:r>
          </a:p>
        </p:txBody>
      </p:sp>
      <p:sp>
        <p:nvSpPr>
          <p:cNvPr id="13" name="Content Placeholder 12"/>
          <p:cNvSpPr>
            <a:spLocks noGrp="1" noChangeAspect="1"/>
          </p:cNvSpPr>
          <p:nvPr>
            <p:ph sz="quarter" idx="58"/>
          </p:nvPr>
        </p:nvSpPr>
        <p:spPr>
          <a:xfrm>
            <a:off x="838200" y="4069826"/>
            <a:ext cx="411480" cy="431998"/>
          </a:xfrm>
          <a:prstGeom prst="rect">
            <a:avLst/>
          </a:prstGeom>
          <a:solidFill>
            <a:srgbClr val="00B0F0"/>
          </a:solidFill>
        </p:spPr>
        <p:txBody>
          <a:bodyPr/>
          <a:lstStyle/>
          <a:p>
            <a:r>
              <a:rPr lang="en-JM" dirty="0" smtClean="0"/>
              <a:t>4</a:t>
            </a:r>
            <a:endParaRPr lang="en-JM" dirty="0"/>
          </a:p>
        </p:txBody>
      </p:sp>
      <p:sp>
        <p:nvSpPr>
          <p:cNvPr id="15" name="Text Placeholder 14"/>
          <p:cNvSpPr>
            <a:spLocks noGrp="1"/>
          </p:cNvSpPr>
          <p:nvPr>
            <p:ph type="body" sz="quarter" idx="60"/>
          </p:nvPr>
        </p:nvSpPr>
        <p:spPr>
          <a:xfrm>
            <a:off x="5409882" y="1828800"/>
            <a:ext cx="3276918" cy="537633"/>
          </a:xfrm>
        </p:spPr>
        <p:txBody>
          <a:bodyPr>
            <a:noAutofit/>
          </a:bodyPr>
          <a:lstStyle/>
          <a:p>
            <a:r>
              <a:rPr lang="en-JM" sz="1600" dirty="0" smtClean="0">
                <a:solidFill>
                  <a:schemeClr val="tx1">
                    <a:lumMod val="75000"/>
                    <a:lumOff val="25000"/>
                  </a:schemeClr>
                </a:solidFill>
                <a:cs typeface="Calibri"/>
              </a:rPr>
              <a:t>User Training / Orientation of System</a:t>
            </a:r>
            <a:endParaRPr lang="en-JM" sz="1600" dirty="0">
              <a:solidFill>
                <a:schemeClr val="tx1">
                  <a:lumMod val="75000"/>
                  <a:lumOff val="25000"/>
                </a:schemeClr>
              </a:solidFill>
              <a:cs typeface="Calibri"/>
            </a:endParaRPr>
          </a:p>
        </p:txBody>
      </p:sp>
      <p:sp>
        <p:nvSpPr>
          <p:cNvPr id="16" name="Text Placeholder 15"/>
          <p:cNvSpPr>
            <a:spLocks noGrp="1"/>
          </p:cNvSpPr>
          <p:nvPr>
            <p:ph type="body" sz="quarter" idx="61"/>
          </p:nvPr>
        </p:nvSpPr>
        <p:spPr>
          <a:xfrm>
            <a:off x="5448300" y="3253895"/>
            <a:ext cx="3048000" cy="537633"/>
          </a:xfrm>
        </p:spPr>
        <p:txBody>
          <a:bodyPr>
            <a:normAutofit/>
          </a:bodyPr>
          <a:lstStyle/>
          <a:p>
            <a:r>
              <a:rPr lang="en-JM" sz="1600" dirty="0" smtClean="0">
                <a:solidFill>
                  <a:schemeClr val="tx1">
                    <a:lumMod val="75000"/>
                    <a:lumOff val="25000"/>
                  </a:schemeClr>
                </a:solidFill>
                <a:cs typeface="Calibri"/>
              </a:rPr>
              <a:t>OS, Hardware, Power etc.</a:t>
            </a:r>
            <a:endParaRPr lang="en-JM" sz="1600" dirty="0">
              <a:solidFill>
                <a:schemeClr val="tx1">
                  <a:lumMod val="75000"/>
                  <a:lumOff val="25000"/>
                </a:schemeClr>
              </a:solidFill>
              <a:cs typeface="Calibri"/>
            </a:endParaRPr>
          </a:p>
        </p:txBody>
      </p:sp>
      <p:sp>
        <p:nvSpPr>
          <p:cNvPr id="17" name="Text Placeholder 16"/>
          <p:cNvSpPr>
            <a:spLocks noGrp="1"/>
          </p:cNvSpPr>
          <p:nvPr>
            <p:ph type="body" sz="quarter" idx="62"/>
          </p:nvPr>
        </p:nvSpPr>
        <p:spPr>
          <a:xfrm>
            <a:off x="5509260" y="4014365"/>
            <a:ext cx="3177540" cy="537633"/>
          </a:xfrm>
        </p:spPr>
        <p:txBody>
          <a:bodyPr>
            <a:noAutofit/>
          </a:bodyPr>
          <a:lstStyle/>
          <a:p>
            <a:r>
              <a:rPr lang="en-JM" sz="1600" dirty="0" smtClean="0">
                <a:solidFill>
                  <a:schemeClr val="tx1">
                    <a:lumMod val="75000"/>
                    <a:lumOff val="25000"/>
                  </a:schemeClr>
                </a:solidFill>
                <a:cs typeface="Calibri"/>
              </a:rPr>
              <a:t>Keep Hard Copies / Maintenance Period</a:t>
            </a:r>
            <a:endParaRPr lang="en-JM" sz="1600" dirty="0">
              <a:solidFill>
                <a:schemeClr val="tx1">
                  <a:lumMod val="75000"/>
                  <a:lumOff val="25000"/>
                </a:schemeClr>
              </a:solidFill>
              <a:cs typeface="Calibri"/>
            </a:endParaRPr>
          </a:p>
        </p:txBody>
      </p:sp>
      <p:sp>
        <p:nvSpPr>
          <p:cNvPr id="20" name="Content Placeholder 19"/>
          <p:cNvSpPr>
            <a:spLocks noGrp="1" noChangeAspect="1"/>
          </p:cNvSpPr>
          <p:nvPr>
            <p:ph sz="quarter" idx="65"/>
          </p:nvPr>
        </p:nvSpPr>
        <p:spPr>
          <a:xfrm>
            <a:off x="4983480" y="1919805"/>
            <a:ext cx="411480" cy="431998"/>
          </a:xfrm>
          <a:prstGeom prst="rect">
            <a:avLst/>
          </a:prstGeom>
          <a:solidFill>
            <a:schemeClr val="tx2"/>
          </a:solidFill>
        </p:spPr>
        <p:txBody>
          <a:bodyPr/>
          <a:lstStyle/>
          <a:p>
            <a:r>
              <a:rPr lang="en-JM" dirty="0"/>
              <a:t>1</a:t>
            </a:r>
          </a:p>
        </p:txBody>
      </p:sp>
      <p:sp>
        <p:nvSpPr>
          <p:cNvPr id="21" name="Content Placeholder 20"/>
          <p:cNvSpPr>
            <a:spLocks noGrp="1" noChangeAspect="1"/>
          </p:cNvSpPr>
          <p:nvPr>
            <p:ph sz="quarter" idx="66"/>
          </p:nvPr>
        </p:nvSpPr>
        <p:spPr>
          <a:xfrm>
            <a:off x="4983480" y="2647426"/>
            <a:ext cx="411480" cy="431998"/>
          </a:xfrm>
          <a:prstGeom prst="rect">
            <a:avLst/>
          </a:prstGeom>
          <a:solidFill>
            <a:schemeClr val="tx2"/>
          </a:solidFill>
        </p:spPr>
        <p:txBody>
          <a:bodyPr/>
          <a:lstStyle/>
          <a:p>
            <a:r>
              <a:rPr lang="en-JM" dirty="0"/>
              <a:t>2</a:t>
            </a:r>
          </a:p>
        </p:txBody>
      </p:sp>
      <p:sp>
        <p:nvSpPr>
          <p:cNvPr id="22" name="Content Placeholder 21"/>
          <p:cNvSpPr>
            <a:spLocks noGrp="1" noChangeAspect="1"/>
          </p:cNvSpPr>
          <p:nvPr>
            <p:ph sz="quarter" idx="67"/>
          </p:nvPr>
        </p:nvSpPr>
        <p:spPr>
          <a:xfrm>
            <a:off x="4983480" y="3338306"/>
            <a:ext cx="411480" cy="431998"/>
          </a:xfrm>
          <a:prstGeom prst="rect">
            <a:avLst/>
          </a:prstGeom>
          <a:solidFill>
            <a:schemeClr val="tx2"/>
          </a:solidFill>
        </p:spPr>
        <p:txBody>
          <a:bodyPr/>
          <a:lstStyle/>
          <a:p>
            <a:r>
              <a:rPr lang="en-JM" dirty="0"/>
              <a:t>3</a:t>
            </a:r>
          </a:p>
        </p:txBody>
      </p:sp>
      <p:sp>
        <p:nvSpPr>
          <p:cNvPr id="23" name="Content Placeholder 22"/>
          <p:cNvSpPr>
            <a:spLocks noGrp="1" noChangeAspect="1"/>
          </p:cNvSpPr>
          <p:nvPr>
            <p:ph sz="quarter" idx="68"/>
          </p:nvPr>
        </p:nvSpPr>
        <p:spPr>
          <a:xfrm>
            <a:off x="4983480" y="4069826"/>
            <a:ext cx="411480" cy="431998"/>
          </a:xfrm>
          <a:prstGeom prst="rect">
            <a:avLst/>
          </a:prstGeom>
          <a:solidFill>
            <a:schemeClr val="tx2"/>
          </a:solidFill>
        </p:spPr>
        <p:txBody>
          <a:bodyPr/>
          <a:lstStyle/>
          <a:p>
            <a:r>
              <a:rPr lang="en-JM" dirty="0" smtClean="0"/>
              <a:t>4</a:t>
            </a:r>
            <a:endParaRPr lang="en-JM" dirty="0"/>
          </a:p>
        </p:txBody>
      </p:sp>
      <p:sp>
        <p:nvSpPr>
          <p:cNvPr id="26" name="Text Placeholder 8"/>
          <p:cNvSpPr txBox="1">
            <a:spLocks/>
          </p:cNvSpPr>
          <p:nvPr/>
        </p:nvSpPr>
        <p:spPr>
          <a:xfrm>
            <a:off x="1443369" y="2622468"/>
            <a:ext cx="3048000" cy="537633"/>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Tx/>
              <a:buNone/>
              <a:defRPr sz="1300" b="0" kern="1200">
                <a:solidFill>
                  <a:schemeClr val="tx1">
                    <a:lumMod val="65000"/>
                    <a:lumOff val="35000"/>
                  </a:schemeClr>
                </a:solidFill>
                <a:latin typeface="+mj-lt"/>
                <a:ea typeface="Open Sans Extrabold" pitchFamily="34" charset="0"/>
                <a:cs typeface="Open Sans Extrabold"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JM" sz="1600" dirty="0" smtClean="0">
                <a:solidFill>
                  <a:schemeClr val="tx1">
                    <a:lumMod val="75000"/>
                    <a:lumOff val="25000"/>
                  </a:schemeClr>
                </a:solidFill>
                <a:cs typeface="Calibri"/>
              </a:rPr>
              <a:t>Scalability</a:t>
            </a:r>
            <a:endParaRPr lang="en-JM" sz="1600" dirty="0">
              <a:solidFill>
                <a:schemeClr val="tx1">
                  <a:lumMod val="75000"/>
                  <a:lumOff val="25000"/>
                </a:schemeClr>
              </a:solidFill>
              <a:cs typeface="Calibri"/>
            </a:endParaRPr>
          </a:p>
        </p:txBody>
      </p:sp>
      <p:sp>
        <p:nvSpPr>
          <p:cNvPr id="28" name="Text Placeholder 18"/>
          <p:cNvSpPr txBox="1">
            <a:spLocks/>
          </p:cNvSpPr>
          <p:nvPr/>
        </p:nvSpPr>
        <p:spPr>
          <a:xfrm>
            <a:off x="5448300" y="2561375"/>
            <a:ext cx="3048000" cy="537633"/>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Tx/>
              <a:buNone/>
              <a:defRPr sz="1300" b="0" kern="1200">
                <a:solidFill>
                  <a:schemeClr val="tx1">
                    <a:lumMod val="65000"/>
                    <a:lumOff val="35000"/>
                  </a:schemeClr>
                </a:solidFill>
                <a:latin typeface="+mj-lt"/>
                <a:ea typeface="Open Sans Extrabold" pitchFamily="34" charset="0"/>
                <a:cs typeface="Open Sans Extrabold"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JM" sz="1600" dirty="0" smtClean="0">
                <a:solidFill>
                  <a:schemeClr val="tx1">
                    <a:lumMod val="75000"/>
                    <a:lumOff val="25000"/>
                  </a:schemeClr>
                </a:solidFill>
                <a:cs typeface="Calibri"/>
              </a:rPr>
              <a:t>Hosting Options</a:t>
            </a:r>
            <a:endParaRPr lang="en-JM" sz="1600" dirty="0">
              <a:solidFill>
                <a:schemeClr val="tx1">
                  <a:lumMod val="75000"/>
                  <a:lumOff val="25000"/>
                </a:schemeClr>
              </a:solidFill>
              <a:cs typeface="Calibri"/>
            </a:endParaRPr>
          </a:p>
        </p:txBody>
      </p:sp>
    </p:spTree>
    <p:extLst>
      <p:ext uri="{BB962C8B-B14F-4D97-AF65-F5344CB8AC3E}">
        <p14:creationId xmlns:p14="http://schemas.microsoft.com/office/powerpoint/2010/main" val="3237870898"/>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solidFill>
                  <a:srgbClr val="00B0F0"/>
                </a:solidFill>
              </a:rPr>
              <a:t>  Assumption: Users Technical Skills </a:t>
            </a:r>
            <a:endParaRPr lang="en-US" sz="3200" dirty="0">
              <a:solidFill>
                <a:srgbClr val="00B0F0"/>
              </a:solidFill>
            </a:endParaRPr>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6</a:t>
            </a:fld>
            <a:endParaRPr lang="en-JM"/>
          </a:p>
        </p:txBody>
      </p:sp>
      <p:sp>
        <p:nvSpPr>
          <p:cNvPr id="25" name="Text Placeholder 4"/>
          <p:cNvSpPr>
            <a:spLocks noGrp="1"/>
          </p:cNvSpPr>
          <p:nvPr>
            <p:ph type="body" sz="quarter" idx="4294967295"/>
          </p:nvPr>
        </p:nvSpPr>
        <p:spPr>
          <a:xfrm>
            <a:off x="609600" y="1498600"/>
            <a:ext cx="7772400" cy="4368800"/>
          </a:xfrm>
          <a:prstGeom prst="rect">
            <a:avLst/>
          </a:prstGeom>
        </p:spPr>
        <p:txBody>
          <a:bodyPr>
            <a:normAutofit/>
          </a:bodyPr>
          <a:lstStyle/>
          <a:p>
            <a:pPr marL="0" lvl="0" indent="0">
              <a:spcBef>
                <a:spcPts val="0"/>
              </a:spcBef>
              <a:buNone/>
              <a:defRPr/>
            </a:pPr>
            <a:r>
              <a:rPr lang="en-JM" sz="2400" u="sng" dirty="0" smtClean="0">
                <a:solidFill>
                  <a:schemeClr val="tx2"/>
                </a:solidFill>
                <a:latin typeface="Calibri"/>
                <a:cs typeface="Calibri"/>
              </a:rPr>
              <a:t>Contingency Plan: User Training / Orientation of System</a:t>
            </a:r>
          </a:p>
          <a:p>
            <a:pPr lvl="0">
              <a:spcBef>
                <a:spcPts val="0"/>
              </a:spcBef>
              <a:defRPr/>
            </a:pPr>
            <a:endParaRPr lang="en-JM" sz="2000" dirty="0">
              <a:latin typeface="Calibri"/>
              <a:cs typeface="Calibri"/>
            </a:endParaRPr>
          </a:p>
          <a:p>
            <a:pPr lvl="0">
              <a:spcBef>
                <a:spcPts val="0"/>
              </a:spcBef>
              <a:defRPr/>
            </a:pPr>
            <a:r>
              <a:rPr lang="en-JM" sz="2000" dirty="0" smtClean="0">
                <a:solidFill>
                  <a:schemeClr val="tx2"/>
                </a:solidFill>
                <a:latin typeface="Calibri"/>
                <a:cs typeface="Calibri"/>
              </a:rPr>
              <a:t>Setting training goals</a:t>
            </a:r>
          </a:p>
          <a:p>
            <a:pPr lvl="1">
              <a:spcBef>
                <a:spcPts val="0"/>
              </a:spcBef>
              <a:defRPr/>
            </a:pPr>
            <a:r>
              <a:rPr lang="en-JM" sz="1800" dirty="0" smtClean="0">
                <a:solidFill>
                  <a:schemeClr val="tx2"/>
                </a:solidFill>
                <a:latin typeface="Calibri"/>
                <a:cs typeface="Calibri"/>
              </a:rPr>
              <a:t>Assessment of end user needs</a:t>
            </a:r>
          </a:p>
          <a:p>
            <a:pPr lvl="1">
              <a:spcBef>
                <a:spcPts val="0"/>
              </a:spcBef>
              <a:defRPr/>
            </a:pPr>
            <a:r>
              <a:rPr lang="en-JM" dirty="0">
                <a:solidFill>
                  <a:schemeClr val="tx2"/>
                </a:solidFill>
                <a:cs typeface="Calibri"/>
              </a:rPr>
              <a:t>Software training</a:t>
            </a:r>
          </a:p>
          <a:p>
            <a:pPr lvl="1">
              <a:spcBef>
                <a:spcPts val="0"/>
              </a:spcBef>
              <a:defRPr/>
            </a:pPr>
            <a:endParaRPr lang="en-JM" sz="1800" dirty="0">
              <a:solidFill>
                <a:schemeClr val="tx2"/>
              </a:solidFill>
              <a:latin typeface="Calibri"/>
              <a:cs typeface="Calibri"/>
            </a:endParaRPr>
          </a:p>
          <a:p>
            <a:pPr lvl="0">
              <a:spcBef>
                <a:spcPts val="0"/>
              </a:spcBef>
              <a:defRPr/>
            </a:pPr>
            <a:r>
              <a:rPr lang="en-JM" sz="2000" dirty="0" smtClean="0">
                <a:solidFill>
                  <a:schemeClr val="tx2"/>
                </a:solidFill>
                <a:latin typeface="Calibri"/>
                <a:cs typeface="Calibri"/>
              </a:rPr>
              <a:t>Training delivery methods</a:t>
            </a:r>
          </a:p>
          <a:p>
            <a:pPr lvl="1">
              <a:spcBef>
                <a:spcPts val="0"/>
              </a:spcBef>
              <a:defRPr/>
            </a:pPr>
            <a:r>
              <a:rPr lang="en-JM" dirty="0" smtClean="0">
                <a:solidFill>
                  <a:schemeClr val="tx2"/>
                </a:solidFill>
                <a:cs typeface="Calibri"/>
              </a:rPr>
              <a:t>Group demonstration of system using projector</a:t>
            </a:r>
            <a:endParaRPr lang="en-JM" dirty="0">
              <a:solidFill>
                <a:schemeClr val="tx2"/>
              </a:solidFill>
              <a:cs typeface="Calibri"/>
            </a:endParaRPr>
          </a:p>
          <a:p>
            <a:pPr lvl="1">
              <a:spcBef>
                <a:spcPts val="0"/>
              </a:spcBef>
              <a:defRPr/>
            </a:pPr>
            <a:r>
              <a:rPr lang="en-JM" dirty="0" smtClean="0">
                <a:solidFill>
                  <a:schemeClr val="tx2"/>
                </a:solidFill>
                <a:cs typeface="Calibri"/>
              </a:rPr>
              <a:t>One to one training / feedback</a:t>
            </a:r>
            <a:endParaRPr lang="en-JM" dirty="0">
              <a:solidFill>
                <a:schemeClr val="tx2"/>
              </a:solidFill>
              <a:cs typeface="Calibri"/>
            </a:endParaRPr>
          </a:p>
          <a:p>
            <a:pPr lvl="0">
              <a:spcBef>
                <a:spcPts val="0"/>
              </a:spcBef>
              <a:defRPr/>
            </a:pPr>
            <a:endParaRPr lang="en-JM" sz="2000" dirty="0" smtClean="0">
              <a:solidFill>
                <a:schemeClr val="tx2"/>
              </a:solidFill>
              <a:latin typeface="Calibri"/>
              <a:cs typeface="Calibri"/>
            </a:endParaRPr>
          </a:p>
          <a:p>
            <a:pPr lvl="0">
              <a:spcBef>
                <a:spcPts val="0"/>
              </a:spcBef>
              <a:defRPr/>
            </a:pPr>
            <a:r>
              <a:rPr lang="en-JM" dirty="0">
                <a:solidFill>
                  <a:schemeClr val="tx2"/>
                </a:solidFill>
                <a:cs typeface="Calibri"/>
              </a:rPr>
              <a:t>Training </a:t>
            </a:r>
            <a:r>
              <a:rPr lang="en-JM" dirty="0" smtClean="0">
                <a:solidFill>
                  <a:schemeClr val="tx2"/>
                </a:solidFill>
                <a:cs typeface="Calibri"/>
              </a:rPr>
              <a:t>documentation</a:t>
            </a:r>
            <a:endParaRPr lang="en-JM" dirty="0">
              <a:solidFill>
                <a:schemeClr val="tx2"/>
              </a:solidFill>
              <a:cs typeface="Calibri"/>
            </a:endParaRPr>
          </a:p>
          <a:p>
            <a:pPr lvl="1">
              <a:spcBef>
                <a:spcPts val="0"/>
              </a:spcBef>
              <a:defRPr/>
            </a:pPr>
            <a:r>
              <a:rPr lang="en-JM" dirty="0" smtClean="0">
                <a:solidFill>
                  <a:schemeClr val="tx2"/>
                </a:solidFill>
                <a:cs typeface="Calibri"/>
              </a:rPr>
              <a:t>Hard copies of training material for new employees</a:t>
            </a:r>
            <a:endParaRPr lang="en-JM" dirty="0">
              <a:solidFill>
                <a:schemeClr val="tx2"/>
              </a:solidFill>
              <a:cs typeface="Calibri"/>
            </a:endParaRPr>
          </a:p>
          <a:p>
            <a:pPr lvl="0">
              <a:spcBef>
                <a:spcPts val="0"/>
              </a:spcBef>
              <a:defRPr/>
            </a:pPr>
            <a:endParaRPr lang="en-JM" sz="2000" dirty="0" smtClean="0">
              <a:solidFill>
                <a:schemeClr val="tx2"/>
              </a:solidFill>
              <a:latin typeface="Calibri"/>
              <a:cs typeface="Calibri"/>
            </a:endParaRPr>
          </a:p>
          <a:p>
            <a:pPr marL="0" indent="0">
              <a:buNone/>
            </a:pPr>
            <a:endParaRPr lang="en-JM" sz="1800" dirty="0">
              <a:latin typeface="Calibri"/>
              <a:cs typeface="Calibri"/>
            </a:endParaRPr>
          </a:p>
        </p:txBody>
      </p:sp>
    </p:spTree>
    <p:extLst>
      <p:ext uri="{BB962C8B-B14F-4D97-AF65-F5344CB8AC3E}">
        <p14:creationId xmlns:p14="http://schemas.microsoft.com/office/powerpoint/2010/main" val="428204363"/>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3679"/>
            <a:ext cx="6400800" cy="1016000"/>
          </a:xfrm>
        </p:spPr>
        <p:txBody>
          <a:bodyPr/>
          <a:lstStyle/>
          <a:p>
            <a:r>
              <a:rPr lang="en-US" sz="3200" dirty="0">
                <a:solidFill>
                  <a:srgbClr val="00B0F0"/>
                </a:solidFill>
              </a:rPr>
              <a:t>Assumption: </a:t>
            </a:r>
            <a:r>
              <a:rPr lang="en-US" sz="3200" dirty="0" smtClean="0">
                <a:solidFill>
                  <a:srgbClr val="00B0F0"/>
                </a:solidFill>
              </a:rPr>
              <a:t>Scalability</a:t>
            </a:r>
            <a:endParaRPr lang="en-US" sz="3200" dirty="0"/>
          </a:p>
        </p:txBody>
      </p:sp>
      <p:sp>
        <p:nvSpPr>
          <p:cNvPr id="3" name="Footer Placeholder 2"/>
          <p:cNvSpPr>
            <a:spLocks noGrp="1"/>
          </p:cNvSpPr>
          <p:nvPr>
            <p:ph type="ftr" sz="quarter" idx="11"/>
          </p:nvPr>
        </p:nvSpPr>
        <p:spPr/>
        <p:txBody>
          <a:bodyPr/>
          <a:lstStyle/>
          <a:p>
            <a:r>
              <a:rPr lang="en-JM" smtClean="0"/>
              <a:t>WWW.DESIGNERSPARADISE.COM</a:t>
            </a:r>
            <a:endParaRPr lang="en-JM"/>
          </a:p>
        </p:txBody>
      </p:sp>
      <p:sp>
        <p:nvSpPr>
          <p:cNvPr id="4" name="Slide Number Placeholder 3"/>
          <p:cNvSpPr>
            <a:spLocks noGrp="1"/>
          </p:cNvSpPr>
          <p:nvPr>
            <p:ph type="sldNum" sz="quarter" idx="12"/>
          </p:nvPr>
        </p:nvSpPr>
        <p:spPr/>
        <p:txBody>
          <a:bodyPr/>
          <a:lstStyle/>
          <a:p>
            <a:fld id="{857B18ED-D931-45F4-8873-1BEDAB4DC03E}" type="slidenum">
              <a:rPr lang="en-JM" smtClean="0"/>
              <a:t>7</a:t>
            </a:fld>
            <a:endParaRPr lang="en-JM"/>
          </a:p>
        </p:txBody>
      </p:sp>
      <p:sp>
        <p:nvSpPr>
          <p:cNvPr id="27" name="Text Placeholder 4"/>
          <p:cNvSpPr>
            <a:spLocks noGrp="1"/>
          </p:cNvSpPr>
          <p:nvPr>
            <p:ph type="body" sz="quarter" idx="4294967295"/>
          </p:nvPr>
        </p:nvSpPr>
        <p:spPr>
          <a:xfrm>
            <a:off x="1143000" y="1524000"/>
            <a:ext cx="7391400" cy="3302000"/>
          </a:xfrm>
          <a:prstGeom prst="rect">
            <a:avLst/>
          </a:prstGeom>
        </p:spPr>
        <p:txBody>
          <a:bodyPr>
            <a:normAutofit/>
          </a:bodyPr>
          <a:lstStyle/>
          <a:p>
            <a:pPr marL="0" indent="0">
              <a:spcBef>
                <a:spcPts val="0"/>
              </a:spcBef>
              <a:buNone/>
              <a:defRPr/>
            </a:pPr>
            <a:r>
              <a:rPr lang="en-US" sz="2200" b="1" dirty="0" smtClean="0">
                <a:solidFill>
                  <a:srgbClr val="00B0F0"/>
                </a:solidFill>
              </a:rPr>
              <a:t>Scalability</a:t>
            </a:r>
            <a:r>
              <a:rPr lang="en-US" sz="2200" dirty="0">
                <a:solidFill>
                  <a:srgbClr val="00B0F0"/>
                </a:solidFill>
              </a:rPr>
              <a:t> is the ability of </a:t>
            </a:r>
            <a:r>
              <a:rPr lang="en-US" sz="2200" dirty="0" smtClean="0">
                <a:solidFill>
                  <a:srgbClr val="00B0F0"/>
                </a:solidFill>
              </a:rPr>
              <a:t>system </a:t>
            </a:r>
            <a:r>
              <a:rPr lang="en-US" sz="2200" dirty="0">
                <a:solidFill>
                  <a:srgbClr val="00B0F0"/>
                </a:solidFill>
              </a:rPr>
              <a:t>to </a:t>
            </a:r>
            <a:r>
              <a:rPr lang="en-US" sz="2200" dirty="0" smtClean="0">
                <a:solidFill>
                  <a:srgbClr val="00B0F0"/>
                </a:solidFill>
              </a:rPr>
              <a:t>handle growth </a:t>
            </a:r>
            <a:r>
              <a:rPr lang="en-US" sz="2200" dirty="0">
                <a:solidFill>
                  <a:srgbClr val="00B0F0"/>
                </a:solidFill>
              </a:rPr>
              <a:t>in a capable </a:t>
            </a:r>
            <a:r>
              <a:rPr lang="en-US" sz="2200" dirty="0" smtClean="0">
                <a:solidFill>
                  <a:srgbClr val="00B0F0"/>
                </a:solidFill>
              </a:rPr>
              <a:t>manner</a:t>
            </a:r>
            <a:endParaRPr lang="en-US" sz="2200" dirty="0">
              <a:solidFill>
                <a:srgbClr val="00B0F0"/>
              </a:solidFill>
            </a:endParaRPr>
          </a:p>
          <a:p>
            <a:pPr marL="0" lvl="0" indent="0">
              <a:spcBef>
                <a:spcPts val="0"/>
              </a:spcBef>
              <a:buNone/>
              <a:defRPr/>
            </a:pPr>
            <a:endParaRPr lang="en-JM" sz="2400" u="sng" dirty="0" smtClean="0">
              <a:solidFill>
                <a:schemeClr val="tx2"/>
              </a:solidFill>
              <a:latin typeface="Calibri"/>
              <a:cs typeface="Calibri"/>
            </a:endParaRPr>
          </a:p>
          <a:p>
            <a:pPr marL="0" lvl="0" indent="0">
              <a:spcBef>
                <a:spcPts val="0"/>
              </a:spcBef>
              <a:buNone/>
              <a:defRPr/>
            </a:pPr>
            <a:r>
              <a:rPr lang="en-JM" sz="2400" u="sng" dirty="0" smtClean="0">
                <a:solidFill>
                  <a:schemeClr val="tx2"/>
                </a:solidFill>
                <a:latin typeface="Calibri"/>
                <a:cs typeface="Calibri"/>
              </a:rPr>
              <a:t>Contingency Plan: </a:t>
            </a:r>
          </a:p>
          <a:p>
            <a:pPr lvl="0">
              <a:spcBef>
                <a:spcPts val="0"/>
              </a:spcBef>
              <a:defRPr/>
            </a:pPr>
            <a:endParaRPr lang="en-JM" sz="2000" dirty="0">
              <a:latin typeface="Calibri"/>
              <a:cs typeface="Calibri"/>
            </a:endParaRPr>
          </a:p>
          <a:p>
            <a:pPr lvl="0">
              <a:spcBef>
                <a:spcPts val="0"/>
              </a:spcBef>
              <a:defRPr/>
            </a:pPr>
            <a:r>
              <a:rPr lang="en-JM" dirty="0" smtClean="0">
                <a:solidFill>
                  <a:schemeClr val="tx2"/>
                </a:solidFill>
                <a:latin typeface="Calibri" panose="020F0502020204030204" pitchFamily="34" charset="0"/>
                <a:cs typeface="Calibri"/>
              </a:rPr>
              <a:t>Hosting options</a:t>
            </a:r>
          </a:p>
          <a:p>
            <a:pPr lvl="1">
              <a:spcBef>
                <a:spcPts val="0"/>
              </a:spcBef>
              <a:defRPr/>
            </a:pPr>
            <a:r>
              <a:rPr lang="en-JM" sz="2000" dirty="0" smtClean="0">
                <a:solidFill>
                  <a:schemeClr val="tx2"/>
                </a:solidFill>
                <a:latin typeface="Calibri" panose="020F0502020204030204" pitchFamily="34" charset="0"/>
                <a:cs typeface="Calibri"/>
              </a:rPr>
              <a:t>Self Hosting</a:t>
            </a:r>
          </a:p>
          <a:p>
            <a:pPr lvl="1">
              <a:spcBef>
                <a:spcPts val="0"/>
              </a:spcBef>
              <a:defRPr/>
            </a:pPr>
            <a:r>
              <a:rPr lang="en-JM" sz="2000" dirty="0" smtClean="0">
                <a:solidFill>
                  <a:schemeClr val="tx2"/>
                </a:solidFill>
                <a:latin typeface="Calibri" panose="020F0502020204030204" pitchFamily="34" charset="0"/>
                <a:cs typeface="Calibri"/>
              </a:rPr>
              <a:t>Third Part</a:t>
            </a:r>
            <a:r>
              <a:rPr lang="en-JM" sz="2000" dirty="0" smtClean="0">
                <a:solidFill>
                  <a:schemeClr val="tx2"/>
                </a:solidFill>
                <a:latin typeface="Calibri"/>
                <a:cs typeface="Calibri"/>
              </a:rPr>
              <a:t>y</a:t>
            </a:r>
          </a:p>
          <a:p>
            <a:pPr lvl="1">
              <a:spcBef>
                <a:spcPts val="0"/>
              </a:spcBef>
              <a:defRPr/>
            </a:pPr>
            <a:r>
              <a:rPr lang="en-JM" sz="2000" dirty="0" smtClean="0">
                <a:solidFill>
                  <a:schemeClr val="tx2"/>
                </a:solidFill>
                <a:cs typeface="Calibri"/>
              </a:rPr>
              <a:t>Hosting with </a:t>
            </a:r>
            <a:r>
              <a:rPr lang="en-JM" sz="2000" dirty="0" smtClean="0">
                <a:solidFill>
                  <a:schemeClr val="tx2"/>
                </a:solidFill>
                <a:cs typeface="Calibri"/>
              </a:rPr>
              <a:t>us</a:t>
            </a:r>
            <a:endParaRPr lang="en-JM" sz="2000" dirty="0">
              <a:solidFill>
                <a:schemeClr val="tx2"/>
              </a:solidFill>
              <a:cs typeface="Calibri"/>
            </a:endParaRPr>
          </a:p>
          <a:p>
            <a:pPr lvl="0">
              <a:spcBef>
                <a:spcPts val="0"/>
              </a:spcBef>
              <a:defRPr/>
            </a:pPr>
            <a:endParaRPr lang="en-JM" sz="2000" dirty="0" smtClean="0">
              <a:solidFill>
                <a:schemeClr val="tx2"/>
              </a:solidFill>
              <a:latin typeface="Calibri"/>
              <a:cs typeface="Calibri"/>
            </a:endParaRPr>
          </a:p>
          <a:p>
            <a:pPr marL="0" indent="0">
              <a:buNone/>
            </a:pPr>
            <a:endParaRPr lang="en-JM" sz="1800" dirty="0">
              <a:latin typeface="Calibri"/>
              <a:cs typeface="Calibri"/>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2590800"/>
            <a:ext cx="2590800" cy="2590800"/>
          </a:xfrm>
          <a:prstGeom prst="rect">
            <a:avLst/>
          </a:prstGeom>
        </p:spPr>
      </p:pic>
    </p:spTree>
    <p:extLst>
      <p:ext uri="{BB962C8B-B14F-4D97-AF65-F5344CB8AC3E}">
        <p14:creationId xmlns:p14="http://schemas.microsoft.com/office/powerpoint/2010/main" val="2495425567"/>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380" y="1496760"/>
            <a:ext cx="3048000" cy="863600"/>
          </a:xfrm>
        </p:spPr>
        <p:txBody>
          <a:bodyPr/>
          <a:lstStyle/>
          <a:p>
            <a:pPr algn="l"/>
            <a:r>
              <a:rPr lang="en-US" sz="3200" dirty="0" smtClean="0">
                <a:solidFill>
                  <a:srgbClr val="00B0F0"/>
                </a:solidFill>
              </a:rPr>
              <a:t>Assumptions </a:t>
            </a:r>
            <a:endParaRPr lang="en-US" sz="3200" dirty="0">
              <a:solidFill>
                <a:srgbClr val="00B0F0"/>
              </a:solidFill>
            </a:endParaRPr>
          </a:p>
        </p:txBody>
      </p:sp>
      <p:sp>
        <p:nvSpPr>
          <p:cNvPr id="3" name="Footer Placeholder 2"/>
          <p:cNvSpPr>
            <a:spLocks noGrp="1"/>
          </p:cNvSpPr>
          <p:nvPr>
            <p:ph type="ftr" sz="quarter" idx="11"/>
          </p:nvPr>
        </p:nvSpPr>
        <p:spPr/>
        <p:txBody>
          <a:bodyPr/>
          <a:lstStyle/>
          <a:p>
            <a:r>
              <a:rPr lang="en-JM" smtClean="0">
                <a:solidFill>
                  <a:prstClr val="white">
                    <a:lumMod val="65000"/>
                  </a:prstClr>
                </a:solidFill>
              </a:rPr>
              <a:t>WWW.DESIGNERSPARADISE.COM</a:t>
            </a:r>
            <a:endParaRPr lang="en-JM">
              <a:solidFill>
                <a:prstClr val="white">
                  <a:lumMod val="65000"/>
                </a:prstClr>
              </a:solidFill>
            </a:endParaRPr>
          </a:p>
        </p:txBody>
      </p:sp>
      <p:sp>
        <p:nvSpPr>
          <p:cNvPr id="4" name="Slide Number Placeholder 3"/>
          <p:cNvSpPr>
            <a:spLocks noGrp="1"/>
          </p:cNvSpPr>
          <p:nvPr>
            <p:ph type="sldNum" sz="quarter" idx="12"/>
          </p:nvPr>
        </p:nvSpPr>
        <p:spPr/>
        <p:txBody>
          <a:bodyPr/>
          <a:lstStyle/>
          <a:p>
            <a:fld id="{857B18ED-D931-45F4-8873-1BEDAB4DC03E}" type="slidenum">
              <a:rPr lang="en-JM" smtClean="0"/>
              <a:pPr/>
              <a:t>8</a:t>
            </a:fld>
            <a:endParaRPr lang="en-JM"/>
          </a:p>
        </p:txBody>
      </p:sp>
      <p:sp>
        <p:nvSpPr>
          <p:cNvPr id="25" name="Text Placeholder 4"/>
          <p:cNvSpPr>
            <a:spLocks noGrp="1"/>
          </p:cNvSpPr>
          <p:nvPr>
            <p:ph type="body" sz="quarter" idx="4294967295"/>
          </p:nvPr>
        </p:nvSpPr>
        <p:spPr>
          <a:xfrm>
            <a:off x="1017270" y="2537333"/>
            <a:ext cx="3284220" cy="1473200"/>
          </a:xfrm>
          <a:prstGeom prst="rect">
            <a:avLst/>
          </a:prstGeom>
        </p:spPr>
        <p:txBody>
          <a:bodyPr>
            <a:normAutofit/>
          </a:bodyPr>
          <a:lstStyle/>
          <a:p>
            <a:pPr lvl="0">
              <a:spcBef>
                <a:spcPts val="0"/>
              </a:spcBef>
              <a:defRPr/>
            </a:pPr>
            <a:r>
              <a:rPr lang="en-JM" dirty="0" smtClean="0">
                <a:solidFill>
                  <a:srgbClr val="00B0F0"/>
                </a:solidFill>
                <a:cs typeface="Calibri"/>
              </a:rPr>
              <a:t>System failures</a:t>
            </a:r>
            <a:endParaRPr lang="en-JM" dirty="0">
              <a:solidFill>
                <a:srgbClr val="00B0F0"/>
              </a:solidFill>
              <a:cs typeface="Calibri"/>
            </a:endParaRPr>
          </a:p>
          <a:p>
            <a:pPr lvl="1">
              <a:spcBef>
                <a:spcPts val="0"/>
              </a:spcBef>
              <a:defRPr/>
            </a:pPr>
            <a:r>
              <a:rPr lang="en-JM" dirty="0" smtClean="0">
                <a:solidFill>
                  <a:srgbClr val="00B0F0"/>
                </a:solidFill>
                <a:cs typeface="Calibri"/>
              </a:rPr>
              <a:t>Hardware failure</a:t>
            </a:r>
            <a:endParaRPr lang="en-JM" dirty="0">
              <a:solidFill>
                <a:srgbClr val="00B0F0"/>
              </a:solidFill>
              <a:cs typeface="Calibri"/>
            </a:endParaRPr>
          </a:p>
          <a:p>
            <a:pPr lvl="1">
              <a:spcBef>
                <a:spcPts val="0"/>
              </a:spcBef>
              <a:defRPr/>
            </a:pPr>
            <a:r>
              <a:rPr lang="en-JM" dirty="0" smtClean="0">
                <a:solidFill>
                  <a:srgbClr val="00B0F0"/>
                </a:solidFill>
                <a:cs typeface="Calibri"/>
              </a:rPr>
              <a:t>Software failure</a:t>
            </a:r>
            <a:endParaRPr lang="en-JM" dirty="0">
              <a:solidFill>
                <a:srgbClr val="00B0F0"/>
              </a:solidFill>
              <a:cs typeface="Calibri"/>
            </a:endParaRPr>
          </a:p>
          <a:p>
            <a:pPr lvl="1">
              <a:spcBef>
                <a:spcPts val="0"/>
              </a:spcBef>
              <a:defRPr/>
            </a:pPr>
            <a:r>
              <a:rPr lang="en-JM" dirty="0" smtClean="0">
                <a:solidFill>
                  <a:srgbClr val="00B0F0"/>
                </a:solidFill>
                <a:cs typeface="Calibri"/>
              </a:rPr>
              <a:t>Power failure</a:t>
            </a:r>
            <a:endParaRPr lang="en-JM" dirty="0">
              <a:solidFill>
                <a:srgbClr val="00B0F0"/>
              </a:solidFill>
              <a:cs typeface="Calibri"/>
            </a:endParaRPr>
          </a:p>
          <a:p>
            <a:pPr marL="0" lvl="0" indent="0">
              <a:spcBef>
                <a:spcPts val="0"/>
              </a:spcBef>
              <a:buNone/>
              <a:defRPr/>
            </a:pPr>
            <a:endParaRPr lang="en-JM" sz="2000" dirty="0">
              <a:latin typeface="Calibri"/>
              <a:cs typeface="Calibri"/>
            </a:endParaRPr>
          </a:p>
          <a:p>
            <a:pPr lvl="0">
              <a:spcBef>
                <a:spcPts val="0"/>
              </a:spcBef>
              <a:defRPr/>
            </a:pPr>
            <a:endParaRPr lang="en-JM" sz="2000" dirty="0" smtClean="0">
              <a:solidFill>
                <a:schemeClr val="tx2"/>
              </a:solidFill>
              <a:latin typeface="Calibri"/>
              <a:cs typeface="Calibri"/>
            </a:endParaRPr>
          </a:p>
          <a:p>
            <a:pPr lvl="0">
              <a:spcBef>
                <a:spcPts val="0"/>
              </a:spcBef>
              <a:defRPr/>
            </a:pPr>
            <a:endParaRPr lang="en-JM" sz="2000" dirty="0" smtClean="0">
              <a:solidFill>
                <a:schemeClr val="tx2"/>
              </a:solidFill>
              <a:latin typeface="Calibri"/>
              <a:cs typeface="Calibri"/>
            </a:endParaRPr>
          </a:p>
          <a:p>
            <a:pPr marL="0" indent="0">
              <a:buNone/>
            </a:pPr>
            <a:endParaRPr lang="en-JM" sz="1800" dirty="0">
              <a:latin typeface="Calibri"/>
              <a:cs typeface="Calibri"/>
            </a:endParaRPr>
          </a:p>
        </p:txBody>
      </p:sp>
      <p:sp>
        <p:nvSpPr>
          <p:cNvPr id="6" name="Rectangle 5"/>
          <p:cNvSpPr/>
          <p:nvPr/>
        </p:nvSpPr>
        <p:spPr>
          <a:xfrm>
            <a:off x="4495800" y="1627151"/>
            <a:ext cx="2781531" cy="584775"/>
          </a:xfrm>
          <a:prstGeom prst="rect">
            <a:avLst/>
          </a:prstGeom>
        </p:spPr>
        <p:txBody>
          <a:bodyPr wrap="none">
            <a:spAutoFit/>
          </a:bodyPr>
          <a:lstStyle/>
          <a:p>
            <a:r>
              <a:rPr lang="en-US" sz="3200" dirty="0" smtClean="0">
                <a:solidFill>
                  <a:schemeClr val="tx2"/>
                </a:solidFill>
                <a:latin typeface="Open Sans Extrabold" pitchFamily="34" charset="0"/>
              </a:rPr>
              <a:t>Contingencies</a:t>
            </a:r>
            <a:endParaRPr lang="en-US" dirty="0">
              <a:solidFill>
                <a:schemeClr val="tx2"/>
              </a:solidFill>
            </a:endParaRPr>
          </a:p>
        </p:txBody>
      </p:sp>
      <p:sp>
        <p:nvSpPr>
          <p:cNvPr id="8" name="Rectangle 7"/>
          <p:cNvSpPr/>
          <p:nvPr/>
        </p:nvSpPr>
        <p:spPr>
          <a:xfrm>
            <a:off x="3962400" y="2782698"/>
            <a:ext cx="4572000" cy="1477328"/>
          </a:xfrm>
          <a:prstGeom prst="rect">
            <a:avLst/>
          </a:prstGeom>
        </p:spPr>
        <p:txBody>
          <a:bodyPr>
            <a:spAutoFit/>
          </a:bodyPr>
          <a:lstStyle/>
          <a:p>
            <a:pPr marL="742950" lvl="1" indent="-285750">
              <a:buFont typeface="Arial" pitchFamily="34" charset="0"/>
              <a:buChar char="–"/>
              <a:defRPr/>
            </a:pPr>
            <a:r>
              <a:rPr lang="en-JM" dirty="0" smtClean="0">
                <a:solidFill>
                  <a:schemeClr val="tx2"/>
                </a:solidFill>
                <a:cs typeface="Calibri"/>
              </a:rPr>
              <a:t>Implementing mirroring on hard drive</a:t>
            </a:r>
            <a:endParaRPr lang="en-JM" dirty="0">
              <a:solidFill>
                <a:schemeClr val="tx2"/>
              </a:solidFill>
              <a:cs typeface="Calibri"/>
            </a:endParaRPr>
          </a:p>
          <a:p>
            <a:pPr marL="742950" lvl="1" indent="-285750">
              <a:buFont typeface="Arial" pitchFamily="34" charset="0"/>
              <a:buChar char="–"/>
              <a:defRPr/>
            </a:pPr>
            <a:r>
              <a:rPr lang="en-JM" dirty="0" smtClean="0">
                <a:solidFill>
                  <a:schemeClr val="tx2"/>
                </a:solidFill>
                <a:cs typeface="Calibri"/>
              </a:rPr>
              <a:t>Using Antivirus software</a:t>
            </a:r>
          </a:p>
          <a:p>
            <a:pPr marL="742950" lvl="1" indent="-285750">
              <a:buFont typeface="Arial" pitchFamily="34" charset="0"/>
              <a:buChar char="–"/>
              <a:defRPr/>
            </a:pPr>
            <a:r>
              <a:rPr lang="en-JM" dirty="0" smtClean="0">
                <a:solidFill>
                  <a:schemeClr val="tx2"/>
                </a:solidFill>
                <a:cs typeface="Calibri"/>
              </a:rPr>
              <a:t>Daily and weekly backups</a:t>
            </a:r>
          </a:p>
          <a:p>
            <a:pPr marL="742950" lvl="1" indent="-285750">
              <a:buFont typeface="Arial" pitchFamily="34" charset="0"/>
              <a:buChar char="–"/>
              <a:defRPr/>
            </a:pPr>
            <a:r>
              <a:rPr lang="en-JM" dirty="0" smtClean="0">
                <a:solidFill>
                  <a:schemeClr val="tx2"/>
                </a:solidFill>
                <a:cs typeface="Calibri"/>
              </a:rPr>
              <a:t>Keeping backup copy offsite</a:t>
            </a:r>
            <a:endParaRPr lang="en-JM" dirty="0">
              <a:solidFill>
                <a:schemeClr val="tx2"/>
              </a:solidFill>
              <a:cs typeface="Calibri"/>
            </a:endParaRPr>
          </a:p>
          <a:p>
            <a:pPr marL="742950" lvl="1" indent="-285750">
              <a:buFont typeface="Arial" pitchFamily="34" charset="0"/>
              <a:buChar char="–"/>
              <a:defRPr/>
            </a:pPr>
            <a:r>
              <a:rPr lang="en-JM" dirty="0" smtClean="0">
                <a:solidFill>
                  <a:schemeClr val="tx2"/>
                </a:solidFill>
                <a:cs typeface="Calibri"/>
              </a:rPr>
              <a:t>Implementing UPS</a:t>
            </a:r>
            <a:endParaRPr lang="en-JM" dirty="0">
              <a:solidFill>
                <a:schemeClr val="tx2"/>
              </a:solidFill>
              <a:cs typeface="Calibri"/>
            </a:endParaRPr>
          </a:p>
        </p:txBody>
      </p:sp>
    </p:spTree>
    <p:extLst>
      <p:ext uri="{BB962C8B-B14F-4D97-AF65-F5344CB8AC3E}">
        <p14:creationId xmlns:p14="http://schemas.microsoft.com/office/powerpoint/2010/main" val="2029336810"/>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sz="3200" dirty="0" smtClean="0">
                <a:solidFill>
                  <a:srgbClr val="00B0F0"/>
                </a:solidFill>
              </a:rPr>
              <a:t>Assumption: Conflicts / Variations</a:t>
            </a:r>
            <a:endParaRPr lang="en-US" sz="3200" dirty="0">
              <a:solidFill>
                <a:srgbClr val="00B0F0"/>
              </a:solidFill>
            </a:endParaRPr>
          </a:p>
        </p:txBody>
      </p:sp>
      <p:sp>
        <p:nvSpPr>
          <p:cNvPr id="3" name="Footer Placeholder 2"/>
          <p:cNvSpPr>
            <a:spLocks noGrp="1"/>
          </p:cNvSpPr>
          <p:nvPr>
            <p:ph type="ftr" sz="quarter" idx="11"/>
          </p:nvPr>
        </p:nvSpPr>
        <p:spPr/>
        <p:txBody>
          <a:bodyPr/>
          <a:lstStyle/>
          <a:p>
            <a:r>
              <a:rPr lang="en-JM" smtClean="0">
                <a:solidFill>
                  <a:prstClr val="white">
                    <a:lumMod val="65000"/>
                  </a:prstClr>
                </a:solidFill>
              </a:rPr>
              <a:t>WWW.DESIGNERSPARADISE.COM</a:t>
            </a:r>
            <a:endParaRPr lang="en-JM">
              <a:solidFill>
                <a:prstClr val="white">
                  <a:lumMod val="65000"/>
                </a:prstClr>
              </a:solidFill>
            </a:endParaRPr>
          </a:p>
        </p:txBody>
      </p:sp>
      <p:sp>
        <p:nvSpPr>
          <p:cNvPr id="4" name="Slide Number Placeholder 3"/>
          <p:cNvSpPr>
            <a:spLocks noGrp="1"/>
          </p:cNvSpPr>
          <p:nvPr>
            <p:ph type="sldNum" sz="quarter" idx="12"/>
          </p:nvPr>
        </p:nvSpPr>
        <p:spPr/>
        <p:txBody>
          <a:bodyPr/>
          <a:lstStyle/>
          <a:p>
            <a:fld id="{857B18ED-D931-45F4-8873-1BEDAB4DC03E}" type="slidenum">
              <a:rPr lang="en-JM" smtClean="0"/>
              <a:pPr/>
              <a:t>9</a:t>
            </a:fld>
            <a:endParaRPr lang="en-JM"/>
          </a:p>
        </p:txBody>
      </p:sp>
      <p:sp>
        <p:nvSpPr>
          <p:cNvPr id="25" name="Text Placeholder 4"/>
          <p:cNvSpPr>
            <a:spLocks noGrp="1"/>
          </p:cNvSpPr>
          <p:nvPr>
            <p:ph type="body" sz="quarter" idx="4294967295"/>
          </p:nvPr>
        </p:nvSpPr>
        <p:spPr>
          <a:xfrm>
            <a:off x="1447800" y="1676400"/>
            <a:ext cx="5486400" cy="3683000"/>
          </a:xfrm>
          <a:prstGeom prst="rect">
            <a:avLst/>
          </a:prstGeom>
        </p:spPr>
        <p:txBody>
          <a:bodyPr>
            <a:normAutofit/>
          </a:bodyPr>
          <a:lstStyle/>
          <a:p>
            <a:pPr marL="0" lvl="0" indent="0">
              <a:spcBef>
                <a:spcPts val="0"/>
              </a:spcBef>
              <a:buNone/>
              <a:defRPr/>
            </a:pPr>
            <a:r>
              <a:rPr lang="en-JM" sz="2400" u="sng" dirty="0" smtClean="0">
                <a:solidFill>
                  <a:schemeClr val="tx2"/>
                </a:solidFill>
                <a:latin typeface="Calibri"/>
                <a:cs typeface="Calibri"/>
              </a:rPr>
              <a:t>Contingency Plan:</a:t>
            </a:r>
          </a:p>
          <a:p>
            <a:pPr lvl="0">
              <a:spcBef>
                <a:spcPts val="0"/>
              </a:spcBef>
              <a:defRPr/>
            </a:pPr>
            <a:endParaRPr lang="en-JM" sz="2000" dirty="0">
              <a:latin typeface="Calibri"/>
              <a:cs typeface="Calibri"/>
            </a:endParaRPr>
          </a:p>
          <a:p>
            <a:pPr lvl="0">
              <a:spcBef>
                <a:spcPts val="0"/>
              </a:spcBef>
              <a:defRPr/>
            </a:pPr>
            <a:r>
              <a:rPr lang="en-JM" sz="2000" dirty="0" smtClean="0">
                <a:solidFill>
                  <a:schemeClr val="tx2"/>
                </a:solidFill>
                <a:latin typeface="Calibri"/>
                <a:cs typeface="Calibri"/>
              </a:rPr>
              <a:t>Keep hard copies for evaluation</a:t>
            </a:r>
          </a:p>
          <a:p>
            <a:pPr lvl="1">
              <a:spcBef>
                <a:spcPts val="0"/>
              </a:spcBef>
              <a:defRPr/>
            </a:pPr>
            <a:r>
              <a:rPr lang="en-JM" sz="1800" dirty="0" smtClean="0">
                <a:solidFill>
                  <a:schemeClr val="tx2"/>
                </a:solidFill>
                <a:latin typeface="Calibri"/>
                <a:cs typeface="Calibri"/>
              </a:rPr>
              <a:t>Weekly / monthly reviews in meeting</a:t>
            </a:r>
          </a:p>
          <a:p>
            <a:pPr lvl="1">
              <a:spcBef>
                <a:spcPts val="0"/>
              </a:spcBef>
              <a:defRPr/>
            </a:pPr>
            <a:endParaRPr lang="en-JM" sz="1800" dirty="0">
              <a:solidFill>
                <a:schemeClr val="tx2"/>
              </a:solidFill>
              <a:latin typeface="Calibri"/>
              <a:cs typeface="Calibri"/>
            </a:endParaRPr>
          </a:p>
          <a:p>
            <a:pPr lvl="0">
              <a:spcBef>
                <a:spcPts val="0"/>
              </a:spcBef>
              <a:defRPr/>
            </a:pPr>
            <a:r>
              <a:rPr lang="en-JM" sz="2000" dirty="0" smtClean="0">
                <a:solidFill>
                  <a:schemeClr val="tx2"/>
                </a:solidFill>
                <a:latin typeface="Calibri"/>
                <a:cs typeface="Calibri"/>
              </a:rPr>
              <a:t>3 month maintenance period </a:t>
            </a:r>
          </a:p>
          <a:p>
            <a:pPr lvl="1">
              <a:spcBef>
                <a:spcPts val="0"/>
              </a:spcBef>
              <a:defRPr/>
            </a:pPr>
            <a:r>
              <a:rPr lang="en-JM" dirty="0" smtClean="0">
                <a:solidFill>
                  <a:schemeClr val="tx2"/>
                </a:solidFill>
                <a:cs typeface="Calibri"/>
              </a:rPr>
              <a:t>Change in the code</a:t>
            </a:r>
            <a:endParaRPr lang="en-JM" dirty="0">
              <a:solidFill>
                <a:schemeClr val="tx2"/>
              </a:solidFill>
              <a:cs typeface="Calibri"/>
            </a:endParaRPr>
          </a:p>
          <a:p>
            <a:pPr lvl="1">
              <a:spcBef>
                <a:spcPts val="0"/>
              </a:spcBef>
              <a:defRPr/>
            </a:pPr>
            <a:r>
              <a:rPr lang="en-JM" dirty="0" smtClean="0">
                <a:solidFill>
                  <a:schemeClr val="tx2"/>
                </a:solidFill>
                <a:cs typeface="Calibri"/>
              </a:rPr>
              <a:t>Change in the layout / structure</a:t>
            </a:r>
          </a:p>
          <a:p>
            <a:pPr lvl="1">
              <a:spcBef>
                <a:spcPts val="0"/>
              </a:spcBef>
              <a:defRPr/>
            </a:pPr>
            <a:r>
              <a:rPr lang="en-JM" dirty="0" smtClean="0">
                <a:solidFill>
                  <a:schemeClr val="tx2"/>
                </a:solidFill>
                <a:cs typeface="Calibri"/>
              </a:rPr>
              <a:t>Change in the reporting system</a:t>
            </a:r>
            <a:endParaRPr lang="en-JM" dirty="0">
              <a:solidFill>
                <a:schemeClr val="tx2"/>
              </a:solidFill>
              <a:cs typeface="Calibri"/>
            </a:endParaRPr>
          </a:p>
          <a:p>
            <a:pPr marL="0" indent="0">
              <a:buNone/>
            </a:pPr>
            <a:endParaRPr lang="en-JM" sz="1800" dirty="0">
              <a:latin typeface="Calibri"/>
              <a:cs typeface="Calibri"/>
            </a:endParaRPr>
          </a:p>
        </p:txBody>
      </p:sp>
    </p:spTree>
    <p:extLst>
      <p:ext uri="{BB962C8B-B14F-4D97-AF65-F5344CB8AC3E}">
        <p14:creationId xmlns:p14="http://schemas.microsoft.com/office/powerpoint/2010/main" val="1908037546"/>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3974</TotalTime>
  <Words>391</Words>
  <Application>Microsoft Office PowerPoint</Application>
  <PresentationFormat>On-screen Show (4:3)</PresentationFormat>
  <Paragraphs>146</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Calibri</vt:lpstr>
      <vt:lpstr>Courier New</vt:lpstr>
      <vt:lpstr>Franklin Gothic Medium</vt:lpstr>
      <vt:lpstr>Futura LT Book</vt:lpstr>
      <vt:lpstr>Nexa Bold</vt:lpstr>
      <vt:lpstr>Open Sans</vt:lpstr>
      <vt:lpstr>Open Sans Extrabold</vt:lpstr>
      <vt:lpstr>Open Sans Light</vt:lpstr>
      <vt:lpstr>Sketch Rockwell</vt:lpstr>
      <vt:lpstr>Tahoma</vt:lpstr>
      <vt:lpstr>Office Theme</vt:lpstr>
      <vt:lpstr>The Travel Experts Inc.</vt:lpstr>
      <vt:lpstr>The MMBJ Team</vt:lpstr>
      <vt:lpstr>Goals</vt:lpstr>
      <vt:lpstr>Objectives</vt:lpstr>
      <vt:lpstr>Assumptions - Contingencies</vt:lpstr>
      <vt:lpstr>  Assumption: Users Technical Skills </vt:lpstr>
      <vt:lpstr>Assumption: Scalability</vt:lpstr>
      <vt:lpstr>Assumptions </vt:lpstr>
      <vt:lpstr>Assumption: Conflicts / Variations</vt:lpstr>
      <vt:lpstr>Use Case Diagram</vt:lpstr>
      <vt:lpstr>Scope Definition</vt:lpstr>
      <vt:lpstr>Live Demonstration</vt:lpstr>
      <vt:lpstr>Future Implementation</vt:lpstr>
      <vt:lpstr> Questions or Comments?</vt:lpstr>
    </vt:vector>
  </TitlesOfParts>
  <Company>LIME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adrienne.reynolds</dc:creator>
  <cp:lastModifiedBy>John Nguyen</cp:lastModifiedBy>
  <cp:revision>176</cp:revision>
  <dcterms:created xsi:type="dcterms:W3CDTF">2013-04-14T18:18:29Z</dcterms:created>
  <dcterms:modified xsi:type="dcterms:W3CDTF">2014-11-21T06:12:06Z</dcterms:modified>
</cp:coreProperties>
</file>