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22" r:id="rId2"/>
    <p:sldId id="257" r:id="rId3"/>
    <p:sldId id="332" r:id="rId4"/>
    <p:sldId id="333" r:id="rId5"/>
    <p:sldId id="334" r:id="rId6"/>
    <p:sldId id="338" r:id="rId7"/>
    <p:sldId id="350" r:id="rId8"/>
    <p:sldId id="344" r:id="rId9"/>
    <p:sldId id="348" r:id="rId10"/>
    <p:sldId id="337" r:id="rId11"/>
    <p:sldId id="335" r:id="rId12"/>
    <p:sldId id="349" r:id="rId13"/>
    <p:sldId id="336" r:id="rId14"/>
    <p:sldId id="351" r:id="rId15"/>
    <p:sldId id="3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9203" autoAdjust="0"/>
  </p:normalViewPr>
  <p:slideViewPr>
    <p:cSldViewPr>
      <p:cViewPr varScale="1">
        <p:scale>
          <a:sx n="89" d="100"/>
          <a:sy n="89" d="100"/>
        </p:scale>
        <p:origin x="15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20/11/2014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20/11/2014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20/11/2014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20/11/2014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20/11/2014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2" y="6291612"/>
            <a:ext cx="1920594" cy="4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</a:t>
            </a:r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Experts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0640" y="569277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Presented by: </a:t>
            </a:r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John, </a:t>
            </a:r>
            <a:r>
              <a:rPr lang="en-US" sz="1800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10640" y="6172200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10640" y="520890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MMBJ Developers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02" y="1107360"/>
            <a:ext cx="35718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10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11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</a:t>
            </a:r>
            <a:r>
              <a:rPr lang="en-JM" sz="2000" dirty="0" smtClean="0">
                <a:latin typeface="Calibri"/>
                <a:cs typeface="Calibri"/>
              </a:rPr>
              <a:t>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</a:t>
            </a:r>
            <a:r>
              <a:rPr lang="en-JM" sz="2000" dirty="0" smtClean="0">
                <a:latin typeface="Calibri"/>
                <a:cs typeface="Calibri"/>
              </a:rPr>
              <a:t>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Web-Based Menu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Web-Based Reports </a:t>
            </a:r>
            <a:r>
              <a:rPr lang="en-JM" sz="2000" dirty="0" smtClean="0">
                <a:latin typeface="Calibri"/>
                <a:cs typeface="Calibri"/>
              </a:rPr>
              <a:t>&amp; </a:t>
            </a:r>
            <a:r>
              <a:rPr lang="en-JM" sz="2000" dirty="0" smtClean="0">
                <a:latin typeface="Calibri"/>
                <a:cs typeface="Calibri"/>
              </a:rPr>
              <a:t>Analytics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</a:t>
            </a:r>
            <a:r>
              <a:rPr lang="en-JM" sz="2000" dirty="0" smtClean="0">
                <a:latin typeface="Calibri"/>
                <a:cs typeface="Calibri"/>
              </a:rPr>
              <a:t>Orders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LIVE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945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Future Implementation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292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 Portal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Website translation to multiple languages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Multiple currency capabilities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</a:t>
            </a:r>
            <a:r>
              <a:rPr lang="en-JM" sz="2000" dirty="0" smtClean="0">
                <a:latin typeface="Calibri"/>
                <a:cs typeface="Calibri"/>
              </a:rPr>
              <a:t>travel packages (flights, hotels, vehicles, etc.)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Live customer support integration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cs typeface="Calibri"/>
              </a:rPr>
              <a:t>Responsive </a:t>
            </a:r>
            <a:r>
              <a:rPr lang="en-JM" sz="2000" dirty="0">
                <a:cs typeface="Calibri"/>
              </a:rPr>
              <a:t>Design for multi-platform use</a:t>
            </a: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40" y="1905000"/>
            <a:ext cx="1778360" cy="3358242"/>
          </a:xfrm>
          <a:prstGeom prst="rect">
            <a:avLst/>
          </a:prstGeom>
        </p:spPr>
      </p:pic>
      <p:pic>
        <p:nvPicPr>
          <p:cNvPr id="43" name="Picture 42" descr="iMac-mock-up-diferents-vie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8" y="1938866"/>
            <a:ext cx="3901032" cy="32427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00" y="1834242"/>
            <a:ext cx="2423740" cy="3429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14</a:t>
            </a:fld>
            <a:endParaRPr lang="en-JM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r="2334"/>
          <a:stretch>
            <a:fillRect/>
          </a:stretch>
        </p:blipFill>
        <p:spPr>
          <a:xfrm>
            <a:off x="609043" y="2133600"/>
            <a:ext cx="3429000" cy="2133600"/>
          </a:xfrm>
        </p:spPr>
      </p:pic>
      <p:pic>
        <p:nvPicPr>
          <p:cNvPr id="35" name="Picture Placeholder 34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0"/>
          <a:stretch>
            <a:fillRect/>
          </a:stretch>
        </p:blipFill>
        <p:spPr>
          <a:xfrm>
            <a:off x="7147235" y="2458952"/>
            <a:ext cx="1234765" cy="2179579"/>
          </a:xfrm>
        </p:spPr>
      </p:pic>
      <p:pic>
        <p:nvPicPr>
          <p:cNvPr id="41" name="Picture Placeholder 40"/>
          <p:cNvPicPr>
            <a:picLocks noGrp="1" noChangeAspect="1"/>
          </p:cNvPicPr>
          <p:nvPr>
            <p:ph type="pic" sz="quarter" idx="429496729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r="667"/>
          <a:stretch>
            <a:fillRect/>
          </a:stretch>
        </p:blipFill>
        <p:spPr>
          <a:xfrm>
            <a:off x="4648200" y="2211179"/>
            <a:ext cx="1828800" cy="2484438"/>
          </a:xfrm>
        </p:spPr>
      </p:pic>
      <p:sp>
        <p:nvSpPr>
          <p:cNvPr id="45" name="Title 1"/>
          <p:cNvSpPr txBox="1">
            <a:spLocks/>
          </p:cNvSpPr>
          <p:nvPr/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</a:lstStyle>
          <a:p>
            <a:r>
              <a:rPr lang="en-JM" dirty="0" smtClean="0">
                <a:solidFill>
                  <a:srgbClr val="00B0F0"/>
                </a:solidFill>
              </a:rPr>
              <a:t>Responsive Design</a:t>
            </a:r>
            <a:endParaRPr lang="en-JM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15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Questions/Comments!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5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5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896100" y="1981200"/>
            <a:ext cx="1600200" cy="1600200"/>
          </a:xfrm>
        </p:spPr>
      </p:pic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To build a user-friendly 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of our 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Compatible 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expertise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Processing several hundred requests from clients at the same time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the efficiency of the package booking function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sz="2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443369" y="1836179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Technical Skills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428447" y="327914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Failure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411574" y="405485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Conflicts /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Variations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276918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Training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/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Orientation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of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48300" y="3253895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OS, Hardware, Power etc.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509260" y="4014365"/>
            <a:ext cx="3177540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Hard Copies / Maintenance Period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443369" y="2622468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Scalability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48300" y="2561375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Hosting </a:t>
            </a:r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Options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  Assumption: Users Technical Skills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User Training / Orientation of System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Setting training goals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Assessment of end user needs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Software training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Training delivery methods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Group demonstration of system using projector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One to one training / feedback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Training </a:t>
            </a:r>
            <a:r>
              <a:rPr lang="en-JM" dirty="0" smtClean="0">
                <a:solidFill>
                  <a:schemeClr val="tx2"/>
                </a:solidFill>
                <a:cs typeface="Calibri"/>
              </a:rPr>
              <a:t>documentation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Hard copies of training material for new employees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3679"/>
            <a:ext cx="6400800" cy="1016000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Assumption: </a:t>
            </a:r>
            <a:r>
              <a:rPr lang="en-US" sz="3200" dirty="0" smtClean="0">
                <a:solidFill>
                  <a:srgbClr val="00B0F0"/>
                </a:solidFill>
              </a:rPr>
              <a:t>Scalability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7</a:t>
            </a:fld>
            <a:endParaRPr lang="en-JM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1524000"/>
            <a:ext cx="7391400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 smtClean="0">
                <a:solidFill>
                  <a:srgbClr val="00B0F0"/>
                </a:solidFill>
              </a:rPr>
              <a:t>Scalability</a:t>
            </a:r>
            <a:r>
              <a:rPr lang="en-US" sz="2200" dirty="0">
                <a:solidFill>
                  <a:srgbClr val="00B0F0"/>
                </a:solidFill>
              </a:rPr>
              <a:t> is the ability of </a:t>
            </a:r>
            <a:r>
              <a:rPr lang="en-US" sz="2200" dirty="0" smtClean="0">
                <a:solidFill>
                  <a:srgbClr val="00B0F0"/>
                </a:solidFill>
              </a:rPr>
              <a:t>system </a:t>
            </a:r>
            <a:r>
              <a:rPr lang="en-US" sz="2200" dirty="0">
                <a:solidFill>
                  <a:srgbClr val="00B0F0"/>
                </a:solidFill>
              </a:rPr>
              <a:t>to </a:t>
            </a:r>
            <a:r>
              <a:rPr lang="en-US" sz="2200" dirty="0" smtClean="0">
                <a:solidFill>
                  <a:srgbClr val="00B0F0"/>
                </a:solidFill>
              </a:rPr>
              <a:t>handle growth </a:t>
            </a:r>
            <a:r>
              <a:rPr lang="en-US" sz="2200" dirty="0">
                <a:solidFill>
                  <a:srgbClr val="00B0F0"/>
                </a:solidFill>
              </a:rPr>
              <a:t>in a capable </a:t>
            </a:r>
            <a:r>
              <a:rPr lang="en-US" sz="2200" dirty="0" smtClean="0">
                <a:solidFill>
                  <a:srgbClr val="00B0F0"/>
                </a:solidFill>
              </a:rPr>
              <a:t>manner</a:t>
            </a:r>
            <a:endParaRPr lang="en-US" sz="2200" dirty="0">
              <a:solidFill>
                <a:srgbClr val="00B0F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400" u="sng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Hosting options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Self Hosting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Third Part</a:t>
            </a: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y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cs typeface="Calibri"/>
              </a:rPr>
              <a:t>Hosting with us</a:t>
            </a:r>
            <a:endParaRPr lang="en-JM" sz="2000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4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1496760"/>
            <a:ext cx="3048000" cy="8636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Assumptions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8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17270" y="2537333"/>
            <a:ext cx="3284220" cy="1473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System failures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Hardware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Software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Power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627151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Open Sans Extrabold" pitchFamily="34" charset="0"/>
              </a:rPr>
              <a:t>Contingencies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278269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mirroring on hard drive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Using Antivirus software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Daily and weekly backups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Keeping backup copy offsite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UPS</a:t>
            </a:r>
            <a:endParaRPr lang="en-JM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Conflicts / Variations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9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47800" y="1676400"/>
            <a:ext cx="5486400" cy="368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Keep hard copies for evaluation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Weekly / monthly reviews in meeting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3 </a:t>
            </a: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month </a:t>
            </a: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maintenance period 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code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layout / structure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reporting system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337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Experts</vt:lpstr>
      <vt:lpstr>The MMBJ Team</vt:lpstr>
      <vt:lpstr>Goals</vt:lpstr>
      <vt:lpstr>Objectives</vt:lpstr>
      <vt:lpstr>Assumptions - Contingencies</vt:lpstr>
      <vt:lpstr>  Assumption: Users Technical Skills </vt:lpstr>
      <vt:lpstr>Assumption: Scalability</vt:lpstr>
      <vt:lpstr>Assumptions </vt:lpstr>
      <vt:lpstr>Assumption: Conflicts / Variations</vt:lpstr>
      <vt:lpstr>Use Case diagram</vt:lpstr>
      <vt:lpstr>Scope definition</vt:lpstr>
      <vt:lpstr>LIVE DEMO</vt:lpstr>
      <vt:lpstr>Future Implementation</vt:lpstr>
      <vt:lpstr>PowerPoint Presentation</vt:lpstr>
      <vt:lpstr> Questions/Comments!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John Nguyen</cp:lastModifiedBy>
  <cp:revision>172</cp:revision>
  <dcterms:created xsi:type="dcterms:W3CDTF">2013-04-14T18:18:29Z</dcterms:created>
  <dcterms:modified xsi:type="dcterms:W3CDTF">2014-11-21T04:36:51Z</dcterms:modified>
</cp:coreProperties>
</file>