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2" r:id="rId2"/>
    <p:sldId id="257" r:id="rId3"/>
    <p:sldId id="332" r:id="rId4"/>
    <p:sldId id="333" r:id="rId5"/>
    <p:sldId id="334" r:id="rId6"/>
    <p:sldId id="338" r:id="rId7"/>
    <p:sldId id="350" r:id="rId8"/>
    <p:sldId id="344" r:id="rId9"/>
    <p:sldId id="348" r:id="rId10"/>
    <p:sldId id="337" r:id="rId11"/>
    <p:sldId id="335" r:id="rId12"/>
    <p:sldId id="349" r:id="rId13"/>
    <p:sldId id="336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>
        <p:scale>
          <a:sx n="100" d="100"/>
          <a:sy n="100" d="100"/>
        </p:scale>
        <p:origin x="408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20/11/2014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20/11/2014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20/11/2014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0640" y="569277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: John, </a:t>
            </a:r>
            <a:r>
              <a:rPr lang="en-US" sz="1800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10640" y="6172200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10640" y="520890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MMBJ Developers</a:t>
            </a:r>
            <a:endParaRPr lang="en-US" dirty="0" smtClean="0">
              <a:solidFill>
                <a:schemeClr val="accent1"/>
              </a:solidFill>
              <a:latin typeface="Open Sans Extrabold"/>
              <a:cs typeface="Open Sans Extrabold"/>
            </a:endParaRP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10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11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</a:t>
            </a:r>
            <a:r>
              <a:rPr lang="en-JM" sz="2000" dirty="0" smtClean="0">
                <a:latin typeface="Calibri"/>
                <a:cs typeface="Calibri"/>
              </a:rPr>
              <a:t>reports &amp; analytics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LIVE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9457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14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Questions/Comments !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To build a user-friendly </a:t>
            </a:r>
            <a:r>
              <a:rPr lang="en-JM" sz="2000" dirty="0" smtClean="0">
                <a:latin typeface="Calibri"/>
                <a:cs typeface="Calibri"/>
              </a:rPr>
              <a:t>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</a:t>
            </a:r>
            <a:r>
              <a:rPr lang="en-JM" sz="2000" dirty="0" smtClean="0">
                <a:latin typeface="Calibri"/>
                <a:cs typeface="Calibri"/>
              </a:rPr>
              <a:t>of our</a:t>
            </a:r>
            <a:r>
              <a:rPr lang="en-JM" sz="2000" dirty="0" smtClean="0">
                <a:latin typeface="Calibri"/>
                <a:cs typeface="Calibri"/>
              </a:rPr>
              <a:t> </a:t>
            </a:r>
            <a:r>
              <a:rPr lang="en-JM" sz="2000" dirty="0" smtClean="0">
                <a:latin typeface="Calibri"/>
                <a:cs typeface="Calibri"/>
              </a:rPr>
              <a:t>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Compatible </a:t>
            </a:r>
            <a:r>
              <a:rPr lang="en-JM" sz="2000" dirty="0" smtClean="0">
                <a:latin typeface="Calibri"/>
                <a:cs typeface="Calibri"/>
              </a:rPr>
              <a:t>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</a:t>
            </a:r>
            <a:r>
              <a:rPr lang="en-JM" sz="2000" dirty="0" smtClean="0">
                <a:latin typeface="Calibri"/>
                <a:cs typeface="Calibri"/>
              </a:rPr>
              <a:t>expertise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Processing several hundred requests from clients at the same time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the efficiency of the package booking function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2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443369" y="1836179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428447" y="327914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failure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411574" y="405485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Conflicts / variations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276918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48300" y="3253895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OS, Hardware, Power etc.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509260" y="4014365"/>
            <a:ext cx="3177540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 hard copies/ maintenance period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443369" y="2622468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Scalability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48300" y="2561375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Hosting options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  Assumption</a:t>
            </a:r>
            <a:r>
              <a:rPr lang="en-US" sz="3200" dirty="0" smtClean="0">
                <a:solidFill>
                  <a:srgbClr val="00B0F0"/>
                </a:solidFill>
              </a:rPr>
              <a:t>: Users Technical </a:t>
            </a:r>
            <a:r>
              <a:rPr lang="en-US" sz="3200" dirty="0" smtClean="0">
                <a:solidFill>
                  <a:srgbClr val="00B0F0"/>
                </a:solidFill>
              </a:rPr>
              <a:t>Skills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User Training / Orientation of System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Setting training goals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Assessment of end user needs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Software training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Training delivery methods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Group demonstration of system using projector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One to one training / feedback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Training </a:t>
            </a:r>
            <a:r>
              <a:rPr lang="en-JM" dirty="0" smtClean="0">
                <a:solidFill>
                  <a:schemeClr val="tx2"/>
                </a:solidFill>
                <a:cs typeface="Calibri"/>
              </a:rPr>
              <a:t>documentation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Hard copies of training material for new employees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3679"/>
            <a:ext cx="6400800" cy="1016000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Assumption: </a:t>
            </a:r>
            <a:r>
              <a:rPr lang="en-US" sz="3200" dirty="0" smtClean="0">
                <a:solidFill>
                  <a:srgbClr val="00B0F0"/>
                </a:solidFill>
              </a:rPr>
              <a:t>Scalability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1430159"/>
            <a:ext cx="5791200" cy="284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latin typeface="Calibri"/>
                <a:cs typeface="Calibri"/>
              </a:rPr>
              <a:t>Hosting options</a:t>
            </a:r>
            <a:endParaRPr lang="en-JM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Self Hosting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Third Party</a:t>
            </a: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cs typeface="Calibri"/>
              </a:rPr>
              <a:t>Hosting with us</a:t>
            </a:r>
            <a:endParaRPr lang="en-JM" sz="2000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2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1496760"/>
            <a:ext cx="3048000" cy="8636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Assumptions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8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17270" y="2873249"/>
            <a:ext cx="328422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System failures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Hardware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Software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Power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627151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Open Sans Extrabold" pitchFamily="34" charset="0"/>
              </a:rPr>
              <a:t>Contingencies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4780" y="309302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mirroring on hard drive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Using Antivirus software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Daily and weekly backups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Keeping backup copy offsite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UPS</a:t>
            </a:r>
            <a:endParaRPr lang="en-JM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Conflicts / Variations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9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7800" y="1676400"/>
            <a:ext cx="54864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Keep hard copies for evaluation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Weekly / monthly reviews in meeting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3 months maintenance period 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code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layout / structure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reporting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333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  Assumption: Users Technical Skills </vt:lpstr>
      <vt:lpstr>Assumption: Scalability</vt:lpstr>
      <vt:lpstr>Assumptions </vt:lpstr>
      <vt:lpstr>Assumption: Conflicts / Variations</vt:lpstr>
      <vt:lpstr>Use Case diagram</vt:lpstr>
      <vt:lpstr>Scope definition</vt:lpstr>
      <vt:lpstr>LIVE DEMO</vt:lpstr>
      <vt:lpstr>Additional Features</vt:lpstr>
      <vt:lpstr> Questions/Comments !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165</cp:revision>
  <dcterms:created xsi:type="dcterms:W3CDTF">2013-04-14T18:18:29Z</dcterms:created>
  <dcterms:modified xsi:type="dcterms:W3CDTF">2014-11-20T21:12:12Z</dcterms:modified>
</cp:coreProperties>
</file>