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ppt/charts/chart5.xml" ContentType="application/vnd.openxmlformats-officedocument.drawingml.chart+xml"/>
  <Override PartName="/ppt/drawings/drawing1.xml" ContentType="application/vnd.openxmlformats-officedocument.drawingml.chartshapes+xml"/>
  <Override PartName="/ppt/charts/chart6.xml" ContentType="application/vnd.openxmlformats-officedocument.drawingml.chart+xml"/>
  <Override PartName="/ppt/drawings/drawing2.xml" ContentType="application/vnd.openxmlformats-officedocument.drawingml.chartshapes+xml"/>
  <Override PartName="/ppt/charts/chart7.xml" ContentType="application/vnd.openxmlformats-officedocument.drawingml.chart+xml"/>
  <Override PartName="/ppt/drawings/drawing3.xml" ContentType="application/vnd.openxmlformats-officedocument.drawingml.chartshapes+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theme/themeOverride4.xml" ContentType="application/vnd.openxmlformats-officedocument.themeOverride+xml"/>
  <Override PartName="/ppt/charts/chart14.xml" ContentType="application/vnd.openxmlformats-officedocument.drawingml.chart+xml"/>
  <Override PartName="/ppt/theme/themeOverride5.xml" ContentType="application/vnd.openxmlformats-officedocument.themeOverride+xml"/>
  <Override PartName="/ppt/charts/chart15.xml" ContentType="application/vnd.openxmlformats-officedocument.drawingml.chart+xml"/>
  <Override PartName="/ppt/theme/themeOverride6.xml" ContentType="application/vnd.openxmlformats-officedocument.themeOverride+xml"/>
  <Override PartName="/ppt/charts/chart16.xml" ContentType="application/vnd.openxmlformats-officedocument.drawingml.chart+xml"/>
  <Override PartName="/ppt/theme/themeOverride7.xml" ContentType="application/vnd.openxmlformats-officedocument.themeOverride+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sldIdLst>
    <p:sldId id="322" r:id="rId2"/>
    <p:sldId id="257" r:id="rId3"/>
    <p:sldId id="258" r:id="rId4"/>
    <p:sldId id="259" r:id="rId5"/>
    <p:sldId id="301" r:id="rId6"/>
    <p:sldId id="327" r:id="rId7"/>
    <p:sldId id="328" r:id="rId8"/>
    <p:sldId id="263" r:id="rId9"/>
    <p:sldId id="264" r:id="rId10"/>
    <p:sldId id="265" r:id="rId11"/>
    <p:sldId id="266" r:id="rId12"/>
    <p:sldId id="329" r:id="rId13"/>
    <p:sldId id="268" r:id="rId14"/>
    <p:sldId id="324" r:id="rId15"/>
    <p:sldId id="330" r:id="rId16"/>
    <p:sldId id="318" r:id="rId17"/>
    <p:sldId id="270" r:id="rId18"/>
    <p:sldId id="272" r:id="rId19"/>
    <p:sldId id="331" r:id="rId20"/>
    <p:sldId id="276" r:id="rId21"/>
    <p:sldId id="273" r:id="rId22"/>
    <p:sldId id="278" r:id="rId23"/>
    <p:sldId id="279" r:id="rId24"/>
    <p:sldId id="308" r:id="rId25"/>
    <p:sldId id="309" r:id="rId26"/>
    <p:sldId id="319" r:id="rId27"/>
    <p:sldId id="300" r:id="rId28"/>
    <p:sldId id="310" r:id="rId29"/>
    <p:sldId id="311" r:id="rId30"/>
    <p:sldId id="312" r:id="rId31"/>
    <p:sldId id="313" r:id="rId32"/>
    <p:sldId id="326" r:id="rId33"/>
    <p:sldId id="315" r:id="rId34"/>
    <p:sldId id="316" r:id="rId35"/>
    <p:sldId id="317" r:id="rId36"/>
    <p:sldId id="283" r:id="rId37"/>
    <p:sldId id="320" r:id="rId38"/>
    <p:sldId id="289" r:id="rId39"/>
    <p:sldId id="290" r:id="rId40"/>
    <p:sldId id="291" r:id="rId41"/>
    <p:sldId id="292" r:id="rId42"/>
    <p:sldId id="293" r:id="rId43"/>
    <p:sldId id="295" r:id="rId44"/>
    <p:sldId id="296" r:id="rId45"/>
    <p:sldId id="297" r:id="rId46"/>
    <p:sldId id="277" r:id="rId47"/>
    <p:sldId id="321"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AD0"/>
    <a:srgbClr val="7030A0"/>
    <a:srgbClr val="532476"/>
    <a:srgbClr val="5F2987"/>
    <a:srgbClr val="0DC3AD"/>
    <a:srgbClr val="000000"/>
    <a:srgbClr val="FFFFFF"/>
    <a:srgbClr val="F34F57"/>
    <a:srgbClr val="040000"/>
    <a:srgbClr val="DF0F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67" autoAdjust="0"/>
    <p:restoredTop sz="99203" autoAdjust="0"/>
  </p:normalViewPr>
  <p:slideViewPr>
    <p:cSldViewPr>
      <p:cViewPr>
        <p:scale>
          <a:sx n="73" d="100"/>
          <a:sy n="73" d="100"/>
        </p:scale>
        <p:origin x="-1482" y="-6"/>
      </p:cViewPr>
      <p:guideLst>
        <p:guide orient="horz" pos="2160"/>
        <p:guide pos="2880"/>
      </p:guideLst>
    </p:cSldViewPr>
  </p:slideViewPr>
  <p:notesTextViewPr>
    <p:cViewPr>
      <p:scale>
        <a:sx n="1" d="1"/>
        <a:sy n="1" d="1"/>
      </p:scale>
      <p:origin x="0" y="0"/>
    </p:cViewPr>
  </p:notesTextViewPr>
  <p:sorterViewPr>
    <p:cViewPr>
      <p:scale>
        <a:sx n="55" d="100"/>
        <a:sy n="5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2" Type="http://schemas.openxmlformats.org/officeDocument/2006/relationships/package" Target="../embeddings/Microsoft_Excel_Worksheet13.xlsx"/><Relationship Id="rId1" Type="http://schemas.openxmlformats.org/officeDocument/2006/relationships/themeOverride" Target="../theme/themeOverride4.xml"/></Relationships>
</file>

<file path=ppt/charts/_rels/chart14.xml.rels><?xml version="1.0" encoding="UTF-8" standalone="yes"?>
<Relationships xmlns="http://schemas.openxmlformats.org/package/2006/relationships"><Relationship Id="rId2" Type="http://schemas.openxmlformats.org/officeDocument/2006/relationships/package" Target="../embeddings/Microsoft_Excel_Worksheet14.xlsx"/><Relationship Id="rId1" Type="http://schemas.openxmlformats.org/officeDocument/2006/relationships/themeOverride" Target="../theme/themeOverride5.xml"/></Relationships>
</file>

<file path=ppt/charts/_rels/chart15.xml.rels><?xml version="1.0" encoding="UTF-8" standalone="yes"?>
<Relationships xmlns="http://schemas.openxmlformats.org/package/2006/relationships"><Relationship Id="rId2" Type="http://schemas.openxmlformats.org/officeDocument/2006/relationships/package" Target="../embeddings/Microsoft_Excel_Worksheet15.xlsx"/><Relationship Id="rId1" Type="http://schemas.openxmlformats.org/officeDocument/2006/relationships/themeOverride" Target="../theme/themeOverride6.xml"/></Relationships>
</file>

<file path=ppt/charts/_rels/chart16.xml.rels><?xml version="1.0" encoding="UTF-8" standalone="yes"?>
<Relationships xmlns="http://schemas.openxmlformats.org/package/2006/relationships"><Relationship Id="rId2" Type="http://schemas.openxmlformats.org/officeDocument/2006/relationships/package" Target="../embeddings/Microsoft_Excel_Worksheet16.xlsx"/><Relationship Id="rId1" Type="http://schemas.openxmlformats.org/officeDocument/2006/relationships/themeOverride" Target="../theme/themeOverride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3.xm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JM"/>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648293963254601E-2"/>
          <c:y val="5.4624433607749601E-2"/>
          <c:w val="0.87371006977786303"/>
          <c:h val="0.88087162772686201"/>
        </c:manualLayout>
      </c:layout>
      <c:doughnutChart>
        <c:varyColors val="1"/>
        <c:ser>
          <c:idx val="0"/>
          <c:order val="0"/>
          <c:tx>
            <c:strRef>
              <c:f>Sheet1!$B$1</c:f>
              <c:strCache>
                <c:ptCount val="1"/>
                <c:pt idx="0">
                  <c:v>Sales</c:v>
                </c:pt>
              </c:strCache>
            </c:strRef>
          </c:tx>
          <c:spPr>
            <a:solidFill>
              <a:srgbClr val="1BB57A"/>
            </a:solidFill>
            <a:effectLst/>
          </c:spPr>
          <c:dPt>
            <c:idx val="0"/>
            <c:bubble3D val="0"/>
            <c:spPr>
              <a:solidFill>
                <a:srgbClr val="00B0F0"/>
              </a:solidFill>
              <a:effectLst/>
            </c:spPr>
          </c:dPt>
          <c:dPt>
            <c:idx val="1"/>
            <c:bubble3D val="0"/>
            <c:spPr>
              <a:solidFill>
                <a:schemeClr val="tx1">
                  <a:lumMod val="75000"/>
                  <a:lumOff val="25000"/>
                </a:schemeClr>
              </a:solidFill>
              <a:effectLst/>
            </c:spPr>
          </c:dPt>
          <c:dLbls>
            <c:dLbl>
              <c:idx val="0"/>
              <c:delete val="1"/>
            </c:dLbl>
            <c:dLbl>
              <c:idx val="1"/>
              <c:delete val="1"/>
            </c:dLbl>
            <c:dLbl>
              <c:idx val="3"/>
              <c:layout>
                <c:manualLayout>
                  <c:x val="0.13333280839895001"/>
                  <c:y val="-6.3819340166699295E-2"/>
                </c:manualLayout>
              </c:layout>
              <c:showLegendKey val="0"/>
              <c:showVal val="0"/>
              <c:showCatName val="1"/>
              <c:showSerName val="0"/>
              <c:showPercent val="0"/>
              <c:showBubbleSize val="0"/>
            </c:dLbl>
            <c:txPr>
              <a:bodyPr/>
              <a:lstStyle/>
              <a:p>
                <a:pPr>
                  <a:defRPr sz="1200">
                    <a:solidFill>
                      <a:schemeClr val="bg1"/>
                    </a:solidFill>
                    <a:latin typeface="Futura LT Book" pitchFamily="2" charset="0"/>
                  </a:defRPr>
                </a:pPr>
                <a:endParaRPr lang="en-US"/>
              </a:p>
            </c:txPr>
            <c:showLegendKey val="0"/>
            <c:showVal val="0"/>
            <c:showCatName val="1"/>
            <c:showSerName val="0"/>
            <c:showPercent val="0"/>
            <c:showBubbleSize val="0"/>
            <c:showLeaderLines val="1"/>
          </c:dLbls>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ser>
        <c:dLbls>
          <c:showLegendKey val="0"/>
          <c:showVal val="0"/>
          <c:showCatName val="1"/>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JM"/>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7900262467195E-2"/>
          <c:y val="4.6278562400851E-2"/>
          <c:w val="0.87371006977786303"/>
          <c:h val="0.88087162772686201"/>
        </c:manualLayout>
      </c:layout>
      <c:doughnutChart>
        <c:varyColors val="1"/>
        <c:ser>
          <c:idx val="0"/>
          <c:order val="0"/>
          <c:tx>
            <c:strRef>
              <c:f>Sheet1!$B$1</c:f>
              <c:strCache>
                <c:ptCount val="1"/>
                <c:pt idx="0">
                  <c:v>Sales</c:v>
                </c:pt>
              </c:strCache>
            </c:strRef>
          </c:tx>
          <c:spPr>
            <a:solidFill>
              <a:srgbClr val="1BB57A"/>
            </a:solidFill>
            <a:ln>
              <a:noFill/>
            </a:ln>
            <a:effectLst/>
          </c:spPr>
          <c:dPt>
            <c:idx val="0"/>
            <c:bubble3D val="0"/>
            <c:spPr>
              <a:solidFill>
                <a:srgbClr val="00B0F0"/>
              </a:solidFill>
              <a:ln>
                <a:noFill/>
              </a:ln>
              <a:effectLst/>
            </c:spPr>
          </c:dPt>
          <c:dPt>
            <c:idx val="1"/>
            <c:bubble3D val="0"/>
            <c:spPr>
              <a:solidFill>
                <a:schemeClr val="bg1">
                  <a:lumMod val="95000"/>
                </a:schemeClr>
              </a:solidFill>
              <a:ln w="76200">
                <a:noFill/>
              </a:ln>
              <a:effectLst/>
            </c:spPr>
          </c:dPt>
          <c:dLbls>
            <c:delete val="1"/>
          </c:dLbls>
          <c:cat>
            <c:strRef>
              <c:f>Sheet1!$A$2:$A$3</c:f>
              <c:strCache>
                <c:ptCount val="2"/>
                <c:pt idx="0">
                  <c:v>1st Qtr</c:v>
                </c:pt>
                <c:pt idx="1">
                  <c:v>2nd Qtr</c:v>
                </c:pt>
              </c:strCache>
            </c:strRef>
          </c:cat>
          <c:val>
            <c:numRef>
              <c:f>Sheet1!$B$2:$B$3</c:f>
              <c:numCache>
                <c:formatCode>General</c:formatCode>
                <c:ptCount val="2"/>
                <c:pt idx="0">
                  <c:v>8.2000000000000011</c:v>
                </c:pt>
                <c:pt idx="1">
                  <c:v>5.2</c:v>
                </c:pt>
              </c:numCache>
            </c:numRef>
          </c:val>
        </c:ser>
        <c:dLbls>
          <c:showLegendKey val="0"/>
          <c:showVal val="0"/>
          <c:showCatName val="1"/>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JM"/>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3481364829396304E-2"/>
          <c:y val="4.6278562400851E-2"/>
          <c:w val="0.87371006977786303"/>
          <c:h val="0.88087162772686201"/>
        </c:manualLayout>
      </c:layout>
      <c:doughnutChart>
        <c:varyColors val="1"/>
        <c:ser>
          <c:idx val="0"/>
          <c:order val="0"/>
          <c:tx>
            <c:strRef>
              <c:f>Sheet1!$B$1</c:f>
              <c:strCache>
                <c:ptCount val="1"/>
                <c:pt idx="0">
                  <c:v>Sales</c:v>
                </c:pt>
              </c:strCache>
            </c:strRef>
          </c:tx>
          <c:spPr>
            <a:solidFill>
              <a:srgbClr val="1BB57A"/>
            </a:solidFill>
            <a:ln>
              <a:noFill/>
            </a:ln>
            <a:effectLst/>
          </c:spPr>
          <c:dPt>
            <c:idx val="0"/>
            <c:bubble3D val="0"/>
            <c:spPr>
              <a:solidFill>
                <a:srgbClr val="00B0F0"/>
              </a:solidFill>
              <a:ln w="76200">
                <a:noFill/>
              </a:ln>
              <a:effectLst/>
            </c:spPr>
          </c:dPt>
          <c:dPt>
            <c:idx val="1"/>
            <c:bubble3D val="0"/>
            <c:spPr>
              <a:solidFill>
                <a:schemeClr val="bg1">
                  <a:lumMod val="95000"/>
                </a:schemeClr>
              </a:solidFill>
              <a:ln>
                <a:noFill/>
              </a:ln>
              <a:effectLst/>
            </c:spPr>
          </c:dPt>
          <c:dLbls>
            <c:delete val="1"/>
          </c:dLbls>
          <c:cat>
            <c:strRef>
              <c:f>Sheet1!$A$2:$A$3</c:f>
              <c:strCache>
                <c:ptCount val="2"/>
                <c:pt idx="0">
                  <c:v>1st Qtr</c:v>
                </c:pt>
                <c:pt idx="1">
                  <c:v>2nd Qtr</c:v>
                </c:pt>
              </c:strCache>
            </c:strRef>
          </c:cat>
          <c:val>
            <c:numRef>
              <c:f>Sheet1!$B$2:$B$3</c:f>
              <c:numCache>
                <c:formatCode>General</c:formatCode>
                <c:ptCount val="2"/>
                <c:pt idx="0">
                  <c:v>8.2000000000000011</c:v>
                </c:pt>
                <c:pt idx="1">
                  <c:v>1</c:v>
                </c:pt>
              </c:numCache>
            </c:numRef>
          </c:val>
        </c:ser>
        <c:dLbls>
          <c:showLegendKey val="0"/>
          <c:showVal val="0"/>
          <c:showCatName val="1"/>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JM"/>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108136482939596E-2"/>
          <c:y val="4.6278562400851E-2"/>
          <c:w val="0.87371006977786303"/>
          <c:h val="0.88087162772686201"/>
        </c:manualLayout>
      </c:layout>
      <c:doughnutChart>
        <c:varyColors val="1"/>
        <c:ser>
          <c:idx val="0"/>
          <c:order val="0"/>
          <c:tx>
            <c:strRef>
              <c:f>Sheet1!$B$1</c:f>
              <c:strCache>
                <c:ptCount val="1"/>
                <c:pt idx="0">
                  <c:v>Sales</c:v>
                </c:pt>
              </c:strCache>
            </c:strRef>
          </c:tx>
          <c:spPr>
            <a:solidFill>
              <a:srgbClr val="1BB57A"/>
            </a:solidFill>
            <a:effectLst/>
          </c:spPr>
          <c:dPt>
            <c:idx val="0"/>
            <c:bubble3D val="0"/>
            <c:spPr>
              <a:solidFill>
                <a:schemeClr val="accent1">
                  <a:lumMod val="75000"/>
                </a:schemeClr>
              </a:solidFill>
              <a:effectLst/>
            </c:spPr>
          </c:dPt>
          <c:dPt>
            <c:idx val="1"/>
            <c:bubble3D val="0"/>
            <c:spPr>
              <a:solidFill>
                <a:schemeClr val="bg1">
                  <a:lumMod val="95000"/>
                </a:schemeClr>
              </a:solidFill>
              <a:effectLst/>
            </c:spPr>
          </c:dPt>
          <c:dLbls>
            <c:delete val="1"/>
          </c:dLbls>
          <c:cat>
            <c:strRef>
              <c:f>Sheet1!$A$2:$A$3</c:f>
              <c:strCache>
                <c:ptCount val="2"/>
                <c:pt idx="0">
                  <c:v>1st Qtr</c:v>
                </c:pt>
                <c:pt idx="1">
                  <c:v>2nd Qtr</c:v>
                </c:pt>
              </c:strCache>
            </c:strRef>
          </c:cat>
          <c:val>
            <c:numRef>
              <c:f>Sheet1!$B$2:$B$3</c:f>
              <c:numCache>
                <c:formatCode>General</c:formatCode>
                <c:ptCount val="2"/>
                <c:pt idx="0">
                  <c:v>8.2000000000000011</c:v>
                </c:pt>
                <c:pt idx="1">
                  <c:v>4</c:v>
                </c:pt>
              </c:numCache>
            </c:numRef>
          </c:val>
        </c:ser>
        <c:dLbls>
          <c:showLegendKey val="0"/>
          <c:showVal val="0"/>
          <c:showCatName val="1"/>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JM"/>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5648293963254601E-2"/>
          <c:y val="5.4624433607749601E-2"/>
          <c:w val="0.87371006977786303"/>
          <c:h val="0.88087162772686201"/>
        </c:manualLayout>
      </c:layout>
      <c:doughnutChart>
        <c:varyColors val="1"/>
        <c:ser>
          <c:idx val="0"/>
          <c:order val="0"/>
          <c:tx>
            <c:strRef>
              <c:f>Sheet1!$B$1</c:f>
              <c:strCache>
                <c:ptCount val="1"/>
                <c:pt idx="0">
                  <c:v>Sales</c:v>
                </c:pt>
              </c:strCache>
            </c:strRef>
          </c:tx>
          <c:spPr>
            <a:solidFill>
              <a:srgbClr val="1BB57A"/>
            </a:solidFill>
            <a:effectLst/>
          </c:spPr>
          <c:dPt>
            <c:idx val="0"/>
            <c:bubble3D val="0"/>
            <c:spPr>
              <a:solidFill>
                <a:srgbClr val="00B0F0"/>
              </a:solidFill>
              <a:effectLst/>
            </c:spPr>
          </c:dPt>
          <c:dPt>
            <c:idx val="1"/>
            <c:bubble3D val="0"/>
            <c:spPr>
              <a:solidFill>
                <a:schemeClr val="bg1">
                  <a:lumMod val="95000"/>
                </a:schemeClr>
              </a:solidFill>
              <a:effectLst/>
            </c:spPr>
          </c:dPt>
          <c:dLbls>
            <c:dLbl>
              <c:idx val="0"/>
              <c:delete val="1"/>
            </c:dLbl>
            <c:dLbl>
              <c:idx val="1"/>
              <c:delete val="1"/>
            </c:dLbl>
            <c:dLbl>
              <c:idx val="3"/>
              <c:layout>
                <c:manualLayout>
                  <c:x val="0.13333280839895001"/>
                  <c:y val="-6.3819340166699295E-2"/>
                </c:manualLayout>
              </c:layout>
              <c:showLegendKey val="0"/>
              <c:showVal val="0"/>
              <c:showCatName val="1"/>
              <c:showSerName val="0"/>
              <c:showPercent val="0"/>
              <c:showBubbleSize val="0"/>
            </c:dLbl>
            <c:txPr>
              <a:bodyPr/>
              <a:lstStyle/>
              <a:p>
                <a:pPr>
                  <a:defRPr sz="1200">
                    <a:solidFill>
                      <a:schemeClr val="bg1"/>
                    </a:solidFill>
                    <a:latin typeface="Futura LT Book" pitchFamily="2" charset="0"/>
                  </a:defRPr>
                </a:pPr>
                <a:endParaRPr lang="en-US"/>
              </a:p>
            </c:txPr>
            <c:showLegendKey val="0"/>
            <c:showVal val="0"/>
            <c:showCatName val="1"/>
            <c:showSerName val="0"/>
            <c:showPercent val="0"/>
            <c:showBubbleSize val="0"/>
            <c:showLeaderLines val="1"/>
          </c:dLbls>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ser>
        <c:dLbls>
          <c:showLegendKey val="0"/>
          <c:showVal val="0"/>
          <c:showCatName val="1"/>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JM"/>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0397900262467195E-2"/>
          <c:y val="4.6278562400851E-2"/>
          <c:w val="0.87371006977786303"/>
          <c:h val="0.88087162772686201"/>
        </c:manualLayout>
      </c:layout>
      <c:doughnutChart>
        <c:varyColors val="1"/>
        <c:ser>
          <c:idx val="0"/>
          <c:order val="0"/>
          <c:tx>
            <c:strRef>
              <c:f>Sheet1!$B$1</c:f>
              <c:strCache>
                <c:ptCount val="1"/>
                <c:pt idx="0">
                  <c:v>Sales</c:v>
                </c:pt>
              </c:strCache>
            </c:strRef>
          </c:tx>
          <c:spPr>
            <a:solidFill>
              <a:srgbClr val="1BB57A"/>
            </a:solidFill>
            <a:ln>
              <a:noFill/>
            </a:ln>
            <a:effectLst/>
          </c:spPr>
          <c:dPt>
            <c:idx val="0"/>
            <c:bubble3D val="0"/>
            <c:spPr>
              <a:solidFill>
                <a:srgbClr val="00B0F0"/>
              </a:solidFill>
              <a:ln>
                <a:noFill/>
              </a:ln>
              <a:effectLst/>
            </c:spPr>
          </c:dPt>
          <c:dPt>
            <c:idx val="1"/>
            <c:bubble3D val="0"/>
            <c:spPr>
              <a:solidFill>
                <a:schemeClr val="bg1">
                  <a:lumMod val="95000"/>
                </a:schemeClr>
              </a:solidFill>
              <a:ln w="76200">
                <a:noFill/>
              </a:ln>
              <a:effectLst/>
            </c:spPr>
          </c:dPt>
          <c:dLbls>
            <c:delete val="1"/>
          </c:dLbls>
          <c:cat>
            <c:strRef>
              <c:f>Sheet1!$A$2:$A$3</c:f>
              <c:strCache>
                <c:ptCount val="2"/>
                <c:pt idx="0">
                  <c:v>1st Qtr</c:v>
                </c:pt>
                <c:pt idx="1">
                  <c:v>2nd Qtr</c:v>
                </c:pt>
              </c:strCache>
            </c:strRef>
          </c:cat>
          <c:val>
            <c:numRef>
              <c:f>Sheet1!$B$2:$B$3</c:f>
              <c:numCache>
                <c:formatCode>General</c:formatCode>
                <c:ptCount val="2"/>
                <c:pt idx="0">
                  <c:v>8.2000000000000011</c:v>
                </c:pt>
                <c:pt idx="1">
                  <c:v>5.2</c:v>
                </c:pt>
              </c:numCache>
            </c:numRef>
          </c:val>
        </c:ser>
        <c:dLbls>
          <c:showLegendKey val="0"/>
          <c:showVal val="0"/>
          <c:showCatName val="1"/>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2">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JM"/>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3481364829396304E-2"/>
          <c:y val="4.6278562400851E-2"/>
          <c:w val="0.87371006977786303"/>
          <c:h val="0.88087162772686201"/>
        </c:manualLayout>
      </c:layout>
      <c:doughnutChart>
        <c:varyColors val="1"/>
        <c:ser>
          <c:idx val="0"/>
          <c:order val="0"/>
          <c:tx>
            <c:strRef>
              <c:f>Sheet1!$B$1</c:f>
              <c:strCache>
                <c:ptCount val="1"/>
                <c:pt idx="0">
                  <c:v>Sales</c:v>
                </c:pt>
              </c:strCache>
            </c:strRef>
          </c:tx>
          <c:spPr>
            <a:solidFill>
              <a:srgbClr val="1BB57A"/>
            </a:solidFill>
            <a:ln>
              <a:noFill/>
            </a:ln>
            <a:effectLst/>
          </c:spPr>
          <c:dPt>
            <c:idx val="0"/>
            <c:bubble3D val="0"/>
            <c:spPr>
              <a:solidFill>
                <a:srgbClr val="00B0F0"/>
              </a:solidFill>
              <a:ln w="76200">
                <a:noFill/>
              </a:ln>
              <a:effectLst/>
            </c:spPr>
          </c:dPt>
          <c:dPt>
            <c:idx val="1"/>
            <c:bubble3D val="0"/>
            <c:spPr>
              <a:solidFill>
                <a:schemeClr val="bg1">
                  <a:lumMod val="95000"/>
                </a:schemeClr>
              </a:solidFill>
              <a:ln>
                <a:noFill/>
              </a:ln>
              <a:effectLst/>
            </c:spPr>
          </c:dPt>
          <c:dLbls>
            <c:delete val="1"/>
          </c:dLbls>
          <c:cat>
            <c:strRef>
              <c:f>Sheet1!$A$2:$A$3</c:f>
              <c:strCache>
                <c:ptCount val="2"/>
                <c:pt idx="0">
                  <c:v>1st Qtr</c:v>
                </c:pt>
                <c:pt idx="1">
                  <c:v>2nd Qtr</c:v>
                </c:pt>
              </c:strCache>
            </c:strRef>
          </c:cat>
          <c:val>
            <c:numRef>
              <c:f>Sheet1!$B$2:$B$3</c:f>
              <c:numCache>
                <c:formatCode>General</c:formatCode>
                <c:ptCount val="2"/>
                <c:pt idx="0">
                  <c:v>8.2000000000000011</c:v>
                </c:pt>
                <c:pt idx="1">
                  <c:v>1</c:v>
                </c:pt>
              </c:numCache>
            </c:numRef>
          </c:val>
        </c:ser>
        <c:dLbls>
          <c:showLegendKey val="0"/>
          <c:showVal val="0"/>
          <c:showCatName val="1"/>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2">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JM"/>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4108136482939596E-2"/>
          <c:y val="4.6278562400851E-2"/>
          <c:w val="0.87371006977786303"/>
          <c:h val="0.88087162772686201"/>
        </c:manualLayout>
      </c:layout>
      <c:doughnutChart>
        <c:varyColors val="1"/>
        <c:ser>
          <c:idx val="0"/>
          <c:order val="0"/>
          <c:tx>
            <c:strRef>
              <c:f>Sheet1!$B$1</c:f>
              <c:strCache>
                <c:ptCount val="1"/>
                <c:pt idx="0">
                  <c:v>Sales</c:v>
                </c:pt>
              </c:strCache>
            </c:strRef>
          </c:tx>
          <c:spPr>
            <a:solidFill>
              <a:srgbClr val="1BB57A"/>
            </a:solidFill>
            <a:effectLst/>
          </c:spPr>
          <c:dPt>
            <c:idx val="0"/>
            <c:bubble3D val="0"/>
            <c:spPr>
              <a:solidFill>
                <a:schemeClr val="accent1">
                  <a:lumMod val="75000"/>
                </a:schemeClr>
              </a:solidFill>
              <a:effectLst/>
            </c:spPr>
          </c:dPt>
          <c:dPt>
            <c:idx val="1"/>
            <c:bubble3D val="0"/>
            <c:spPr>
              <a:solidFill>
                <a:schemeClr val="bg1">
                  <a:lumMod val="95000"/>
                </a:schemeClr>
              </a:solidFill>
              <a:effectLst/>
            </c:spPr>
          </c:dPt>
          <c:dLbls>
            <c:delete val="1"/>
          </c:dLbls>
          <c:cat>
            <c:strRef>
              <c:f>Sheet1!$A$2:$A$3</c:f>
              <c:strCache>
                <c:ptCount val="2"/>
                <c:pt idx="0">
                  <c:v>1st Qtr</c:v>
                </c:pt>
                <c:pt idx="1">
                  <c:v>2nd Qtr</c:v>
                </c:pt>
              </c:strCache>
            </c:strRef>
          </c:cat>
          <c:val>
            <c:numRef>
              <c:f>Sheet1!$B$2:$B$3</c:f>
              <c:numCache>
                <c:formatCode>General</c:formatCode>
                <c:ptCount val="2"/>
                <c:pt idx="0">
                  <c:v>8.2000000000000011</c:v>
                </c:pt>
                <c:pt idx="1">
                  <c:v>4</c:v>
                </c:pt>
              </c:numCache>
            </c:numRef>
          </c:val>
        </c:ser>
        <c:dLbls>
          <c:showLegendKey val="0"/>
          <c:showVal val="0"/>
          <c:showCatName val="1"/>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2">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JM"/>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82177837526395E-2"/>
          <c:y val="9.6018418511488998E-2"/>
          <c:w val="0.90943993698060199"/>
          <c:h val="0.73988175877151596"/>
        </c:manualLayout>
      </c:layout>
      <c:doughnutChart>
        <c:varyColors val="1"/>
        <c:ser>
          <c:idx val="0"/>
          <c:order val="0"/>
          <c:tx>
            <c:strRef>
              <c:f>Sheet1!$B$1</c:f>
              <c:strCache>
                <c:ptCount val="1"/>
                <c:pt idx="0">
                  <c:v>Sales</c:v>
                </c:pt>
              </c:strCache>
            </c:strRef>
          </c:tx>
          <c:spPr>
            <a:solidFill>
              <a:srgbClr val="00B0F0"/>
            </a:solidFill>
            <a:ln w="3175">
              <a:solidFill>
                <a:srgbClr val="FFFFFF"/>
              </a:solidFill>
            </a:ln>
            <a:effectLst/>
          </c:spPr>
          <c:dPt>
            <c:idx val="0"/>
            <c:bubble3D val="0"/>
          </c:dPt>
          <c:dPt>
            <c:idx val="1"/>
            <c:bubble3D val="0"/>
          </c:dPt>
          <c:dPt>
            <c:idx val="2"/>
            <c:bubble3D val="0"/>
          </c:dPt>
          <c:dPt>
            <c:idx val="3"/>
            <c:bubble3D val="0"/>
          </c:dPt>
          <c:dLbls>
            <c:txPr>
              <a:bodyPr/>
              <a:lstStyle/>
              <a:p>
                <a:pPr>
                  <a:defRPr sz="1400">
                    <a:solidFill>
                      <a:schemeClr val="bg1"/>
                    </a:solidFill>
                    <a:latin typeface="+mj-lt"/>
                  </a:defRPr>
                </a:pPr>
                <a:endParaRPr lang="en-US"/>
              </a:p>
            </c:txPr>
            <c:showLegendKey val="0"/>
            <c:showVal val="0"/>
            <c:showCatName val="1"/>
            <c:showSerName val="0"/>
            <c:showPercent val="0"/>
            <c:showBubbleSize val="0"/>
            <c:showLeaderLines val="1"/>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ser>
        <c:dLbls>
          <c:showLegendKey val="0"/>
          <c:showVal val="0"/>
          <c:showCatName val="1"/>
          <c:showSerName val="0"/>
          <c:showPercent val="0"/>
          <c:showBubbleSize val="0"/>
          <c:showLeaderLines val="1"/>
        </c:dLbls>
        <c:firstSliceAng val="0"/>
        <c:holeSize val="40"/>
      </c:doughnutChart>
    </c:plotArea>
    <c:plotVisOnly val="1"/>
    <c:dispBlanksAs val="gap"/>
    <c:showDLblsOverMax val="0"/>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JM"/>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038215223097099"/>
          <c:y val="0.18225573618274499"/>
          <c:w val="0.87371006977786303"/>
          <c:h val="0.88087162772686201"/>
        </c:manualLayout>
      </c:layout>
      <c:doughnutChart>
        <c:varyColors val="1"/>
        <c:ser>
          <c:idx val="0"/>
          <c:order val="0"/>
          <c:tx>
            <c:strRef>
              <c:f>Sheet1!$B$1</c:f>
              <c:strCache>
                <c:ptCount val="1"/>
                <c:pt idx="0">
                  <c:v>Sales</c:v>
                </c:pt>
              </c:strCache>
            </c:strRef>
          </c:tx>
          <c:spPr>
            <a:solidFill>
              <a:srgbClr val="1BB57A"/>
            </a:solidFill>
            <a:effectLst/>
          </c:spPr>
          <c:dPt>
            <c:idx val="0"/>
            <c:bubble3D val="0"/>
            <c:spPr>
              <a:solidFill>
                <a:srgbClr val="00B0F0"/>
              </a:solidFill>
              <a:effectLst/>
            </c:spPr>
          </c:dPt>
          <c:dPt>
            <c:idx val="1"/>
            <c:bubble3D val="0"/>
            <c:spPr>
              <a:solidFill>
                <a:schemeClr val="bg1">
                  <a:lumMod val="85000"/>
                </a:schemeClr>
              </a:solidFill>
              <a:effectLst/>
            </c:spPr>
          </c:dPt>
          <c:dLbls>
            <c:delete val="1"/>
          </c:dLbls>
          <c:cat>
            <c:strRef>
              <c:f>Sheet1!$A$2:$A$3</c:f>
              <c:strCache>
                <c:ptCount val="2"/>
                <c:pt idx="0">
                  <c:v>1st Qtr</c:v>
                </c:pt>
                <c:pt idx="1">
                  <c:v>2nd Qtr</c:v>
                </c:pt>
              </c:strCache>
            </c:strRef>
          </c:cat>
          <c:val>
            <c:numRef>
              <c:f>Sheet1!$B$2:$B$3</c:f>
              <c:numCache>
                <c:formatCode>General</c:formatCode>
                <c:ptCount val="2"/>
                <c:pt idx="0">
                  <c:v>8.2000000000000011</c:v>
                </c:pt>
                <c:pt idx="1">
                  <c:v>4</c:v>
                </c:pt>
              </c:numCache>
            </c:numRef>
          </c:val>
        </c:ser>
        <c:dLbls>
          <c:showLegendKey val="0"/>
          <c:showVal val="0"/>
          <c:showCatName val="1"/>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JM"/>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038215223097099"/>
          <c:y val="0.18225573618274499"/>
          <c:w val="0.87371006977786303"/>
          <c:h val="0.88087162772686201"/>
        </c:manualLayout>
      </c:layout>
      <c:doughnutChart>
        <c:varyColors val="1"/>
        <c:ser>
          <c:idx val="0"/>
          <c:order val="0"/>
          <c:tx>
            <c:strRef>
              <c:f>Sheet1!$B$1</c:f>
              <c:strCache>
                <c:ptCount val="1"/>
                <c:pt idx="0">
                  <c:v>Sales</c:v>
                </c:pt>
              </c:strCache>
            </c:strRef>
          </c:tx>
          <c:spPr>
            <a:solidFill>
              <a:srgbClr val="1BB57A"/>
            </a:solidFill>
            <a:effectLst/>
          </c:spPr>
          <c:dPt>
            <c:idx val="0"/>
            <c:bubble3D val="0"/>
            <c:spPr>
              <a:solidFill>
                <a:srgbClr val="00B0F0"/>
              </a:solidFill>
              <a:effectLst/>
            </c:spPr>
          </c:dPt>
          <c:dPt>
            <c:idx val="1"/>
            <c:bubble3D val="0"/>
            <c:spPr>
              <a:solidFill>
                <a:schemeClr val="bg1">
                  <a:lumMod val="85000"/>
                </a:schemeClr>
              </a:solidFill>
              <a:effectLst/>
            </c:spPr>
          </c:dPt>
          <c:dLbls>
            <c:delete val="1"/>
          </c:dLbls>
          <c:cat>
            <c:strRef>
              <c:f>Sheet1!$A$2:$A$3</c:f>
              <c:strCache>
                <c:ptCount val="2"/>
                <c:pt idx="0">
                  <c:v>1st Qtr</c:v>
                </c:pt>
                <c:pt idx="1">
                  <c:v>2nd Qtr</c:v>
                </c:pt>
              </c:strCache>
            </c:strRef>
          </c:cat>
          <c:val>
            <c:numRef>
              <c:f>Sheet1!$B$2:$B$3</c:f>
              <c:numCache>
                <c:formatCode>General</c:formatCode>
                <c:ptCount val="2"/>
                <c:pt idx="0">
                  <c:v>8.2000000000000011</c:v>
                </c:pt>
                <c:pt idx="1">
                  <c:v>6</c:v>
                </c:pt>
              </c:numCache>
            </c:numRef>
          </c:val>
        </c:ser>
        <c:dLbls>
          <c:showLegendKey val="0"/>
          <c:showVal val="0"/>
          <c:showCatName val="1"/>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JM"/>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5648293963254601E-2"/>
          <c:y val="5.4624433607749601E-2"/>
          <c:w val="0.87371006977786303"/>
          <c:h val="0.88087162772686201"/>
        </c:manualLayout>
      </c:layout>
      <c:doughnutChart>
        <c:varyColors val="1"/>
        <c:ser>
          <c:idx val="0"/>
          <c:order val="0"/>
          <c:tx>
            <c:strRef>
              <c:f>Sheet1!$B$1</c:f>
              <c:strCache>
                <c:ptCount val="1"/>
                <c:pt idx="0">
                  <c:v>Sales</c:v>
                </c:pt>
              </c:strCache>
            </c:strRef>
          </c:tx>
          <c:spPr>
            <a:solidFill>
              <a:srgbClr val="1BB57A"/>
            </a:solidFill>
            <a:effectLst/>
          </c:spPr>
          <c:dPt>
            <c:idx val="0"/>
            <c:bubble3D val="0"/>
            <c:spPr>
              <a:solidFill>
                <a:srgbClr val="00B0F0"/>
              </a:solidFill>
              <a:effectLst/>
            </c:spPr>
          </c:dPt>
          <c:dPt>
            <c:idx val="1"/>
            <c:bubble3D val="0"/>
            <c:spPr>
              <a:solidFill>
                <a:sysClr val="windowText" lastClr="000000">
                  <a:lumMod val="75000"/>
                  <a:lumOff val="25000"/>
                </a:sysClr>
              </a:solidFill>
              <a:effectLst/>
            </c:spPr>
          </c:dPt>
          <c:dLbls>
            <c:dLbl>
              <c:idx val="0"/>
              <c:delete val="1"/>
            </c:dLbl>
            <c:dLbl>
              <c:idx val="1"/>
              <c:delete val="1"/>
            </c:dLbl>
            <c:dLbl>
              <c:idx val="3"/>
              <c:layout>
                <c:manualLayout>
                  <c:x val="0.13333280839895001"/>
                  <c:y val="-6.3819340166699295E-2"/>
                </c:manualLayout>
              </c:layout>
              <c:showLegendKey val="0"/>
              <c:showVal val="0"/>
              <c:showCatName val="1"/>
              <c:showSerName val="0"/>
              <c:showPercent val="0"/>
              <c:showBubbleSize val="0"/>
            </c:dLbl>
            <c:txPr>
              <a:bodyPr/>
              <a:lstStyle/>
              <a:p>
                <a:pPr>
                  <a:defRPr sz="1200">
                    <a:solidFill>
                      <a:schemeClr val="bg1"/>
                    </a:solidFill>
                    <a:latin typeface="Futura LT Book" pitchFamily="2" charset="0"/>
                  </a:defRPr>
                </a:pPr>
                <a:endParaRPr lang="en-US"/>
              </a:p>
            </c:txPr>
            <c:showLegendKey val="0"/>
            <c:showVal val="0"/>
            <c:showCatName val="1"/>
            <c:showSerName val="0"/>
            <c:showPercent val="0"/>
            <c:showBubbleSize val="0"/>
            <c:showLeaderLines val="1"/>
          </c:dLbls>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ser>
        <c:dLbls>
          <c:showLegendKey val="0"/>
          <c:showVal val="0"/>
          <c:showCatName val="1"/>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2">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JM"/>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a:solidFill>
                <a:srgbClr val="00B0F0"/>
              </a:solidFill>
            </a:ln>
          </c:spPr>
          <c:marker>
            <c:symbol val="circle"/>
            <c:size val="6"/>
            <c:spPr>
              <a:solidFill>
                <a:schemeClr val="bg1">
                  <a:lumMod val="95000"/>
                </a:schemeClr>
              </a:solidFill>
              <a:ln w="22225">
                <a:solidFill>
                  <a:srgbClr val="00B0F0"/>
                </a:solidFill>
              </a:ln>
            </c:spPr>
          </c:marker>
          <c:cat>
            <c:numRef>
              <c:f>Sheet1!$A$2:$A$10</c:f>
              <c:numCache>
                <c:formatCode>General</c:formatCode>
                <c:ptCount val="9"/>
                <c:pt idx="0">
                  <c:v>2001</c:v>
                </c:pt>
                <c:pt idx="1">
                  <c:v>2002</c:v>
                </c:pt>
                <c:pt idx="2">
                  <c:v>2003</c:v>
                </c:pt>
                <c:pt idx="3">
                  <c:v>2004</c:v>
                </c:pt>
                <c:pt idx="4">
                  <c:v>2005</c:v>
                </c:pt>
                <c:pt idx="5">
                  <c:v>2006</c:v>
                </c:pt>
                <c:pt idx="6">
                  <c:v>2007</c:v>
                </c:pt>
                <c:pt idx="7">
                  <c:v>2008</c:v>
                </c:pt>
                <c:pt idx="8">
                  <c:v>2009</c:v>
                </c:pt>
              </c:numCache>
            </c:numRef>
          </c:cat>
          <c:val>
            <c:numRef>
              <c:f>Sheet1!$B$2:$B$10</c:f>
              <c:numCache>
                <c:formatCode>General</c:formatCode>
                <c:ptCount val="9"/>
                <c:pt idx="0">
                  <c:v>4.3</c:v>
                </c:pt>
                <c:pt idx="1">
                  <c:v>3</c:v>
                </c:pt>
                <c:pt idx="2">
                  <c:v>3.5</c:v>
                </c:pt>
                <c:pt idx="3">
                  <c:v>4.5</c:v>
                </c:pt>
                <c:pt idx="4">
                  <c:v>4.0999999999999996</c:v>
                </c:pt>
                <c:pt idx="5">
                  <c:v>4</c:v>
                </c:pt>
                <c:pt idx="6">
                  <c:v>4</c:v>
                </c:pt>
                <c:pt idx="7">
                  <c:v>5</c:v>
                </c:pt>
                <c:pt idx="8">
                  <c:v>6</c:v>
                </c:pt>
              </c:numCache>
            </c:numRef>
          </c:val>
          <c:smooth val="0"/>
        </c:ser>
        <c:dLbls>
          <c:showLegendKey val="0"/>
          <c:showVal val="0"/>
          <c:showCatName val="0"/>
          <c:showSerName val="0"/>
          <c:showPercent val="0"/>
          <c:showBubbleSize val="0"/>
        </c:dLbls>
        <c:marker val="1"/>
        <c:smooth val="0"/>
        <c:axId val="107773312"/>
        <c:axId val="107804160"/>
      </c:lineChart>
      <c:catAx>
        <c:axId val="107773312"/>
        <c:scaling>
          <c:orientation val="minMax"/>
        </c:scaling>
        <c:delete val="0"/>
        <c:axPos val="b"/>
        <c:numFmt formatCode="General" sourceLinked="1"/>
        <c:majorTickMark val="out"/>
        <c:minorTickMark val="none"/>
        <c:tickLblPos val="nextTo"/>
        <c:txPr>
          <a:bodyPr/>
          <a:lstStyle/>
          <a:p>
            <a:pPr>
              <a:defRPr sz="900">
                <a:solidFill>
                  <a:schemeClr val="tx1">
                    <a:lumMod val="50000"/>
                    <a:lumOff val="50000"/>
                  </a:schemeClr>
                </a:solidFill>
                <a:latin typeface="Calibri"/>
                <a:cs typeface="Calibri"/>
              </a:defRPr>
            </a:pPr>
            <a:endParaRPr lang="en-US"/>
          </a:p>
        </c:txPr>
        <c:crossAx val="107804160"/>
        <c:crosses val="autoZero"/>
        <c:auto val="1"/>
        <c:lblAlgn val="ctr"/>
        <c:lblOffset val="100"/>
        <c:noMultiLvlLbl val="0"/>
      </c:catAx>
      <c:valAx>
        <c:axId val="107804160"/>
        <c:scaling>
          <c:orientation val="minMax"/>
        </c:scaling>
        <c:delete val="0"/>
        <c:axPos val="l"/>
        <c:majorGridlines>
          <c:spPr>
            <a:ln>
              <a:solidFill>
                <a:schemeClr val="bg1">
                  <a:lumMod val="95000"/>
                </a:schemeClr>
              </a:solidFill>
            </a:ln>
          </c:spPr>
        </c:majorGridlines>
        <c:numFmt formatCode="General" sourceLinked="1"/>
        <c:majorTickMark val="out"/>
        <c:minorTickMark val="none"/>
        <c:tickLblPos val="nextTo"/>
        <c:txPr>
          <a:bodyPr/>
          <a:lstStyle/>
          <a:p>
            <a:pPr>
              <a:defRPr sz="1000">
                <a:solidFill>
                  <a:schemeClr val="tx1">
                    <a:lumMod val="50000"/>
                    <a:lumOff val="50000"/>
                  </a:schemeClr>
                </a:solidFill>
                <a:latin typeface="Calibri"/>
                <a:cs typeface="Calibri"/>
              </a:defRPr>
            </a:pPr>
            <a:endParaRPr lang="en-US"/>
          </a:p>
        </c:txPr>
        <c:crossAx val="10777331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JM"/>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5648293963254601E-2"/>
          <c:y val="5.4624433607749601E-2"/>
          <c:w val="0.87371006977786303"/>
          <c:h val="0.88087162772686201"/>
        </c:manualLayout>
      </c:layout>
      <c:doughnutChart>
        <c:varyColors val="1"/>
        <c:ser>
          <c:idx val="0"/>
          <c:order val="0"/>
          <c:tx>
            <c:strRef>
              <c:f>Sheet1!$B$1</c:f>
              <c:strCache>
                <c:ptCount val="1"/>
                <c:pt idx="0">
                  <c:v>Sales</c:v>
                </c:pt>
              </c:strCache>
            </c:strRef>
          </c:tx>
          <c:spPr>
            <a:solidFill>
              <a:srgbClr val="1BB57A"/>
            </a:solidFill>
            <a:effectLst/>
          </c:spPr>
          <c:dPt>
            <c:idx val="0"/>
            <c:bubble3D val="0"/>
            <c:spPr>
              <a:solidFill>
                <a:srgbClr val="00B0F0"/>
              </a:solidFill>
              <a:effectLst/>
            </c:spPr>
          </c:dPt>
          <c:dPt>
            <c:idx val="1"/>
            <c:bubble3D val="0"/>
            <c:spPr>
              <a:solidFill>
                <a:sysClr val="windowText" lastClr="000000">
                  <a:lumMod val="75000"/>
                  <a:lumOff val="25000"/>
                </a:sysClr>
              </a:solidFill>
              <a:effectLst/>
            </c:spPr>
          </c:dPt>
          <c:dLbls>
            <c:dLbl>
              <c:idx val="0"/>
              <c:delete val="1"/>
            </c:dLbl>
            <c:dLbl>
              <c:idx val="1"/>
              <c:delete val="1"/>
            </c:dLbl>
            <c:dLbl>
              <c:idx val="3"/>
              <c:layout>
                <c:manualLayout>
                  <c:x val="0.13333280839895001"/>
                  <c:y val="-6.3819340166699295E-2"/>
                </c:manualLayout>
              </c:layout>
              <c:showLegendKey val="0"/>
              <c:showVal val="0"/>
              <c:showCatName val="1"/>
              <c:showSerName val="0"/>
              <c:showPercent val="0"/>
              <c:showBubbleSize val="0"/>
            </c:dLbl>
            <c:txPr>
              <a:bodyPr/>
              <a:lstStyle/>
              <a:p>
                <a:pPr>
                  <a:defRPr sz="1200">
                    <a:solidFill>
                      <a:schemeClr val="bg1"/>
                    </a:solidFill>
                    <a:latin typeface="Futura LT Book" pitchFamily="2" charset="0"/>
                  </a:defRPr>
                </a:pPr>
                <a:endParaRPr lang="en-US"/>
              </a:p>
            </c:txPr>
            <c:showLegendKey val="0"/>
            <c:showVal val="0"/>
            <c:showCatName val="1"/>
            <c:showSerName val="0"/>
            <c:showPercent val="0"/>
            <c:showBubbleSize val="0"/>
            <c:showLeaderLines val="1"/>
          </c:dLbls>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ser>
        <c:dLbls>
          <c:showLegendKey val="0"/>
          <c:showVal val="0"/>
          <c:showCatName val="1"/>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JM"/>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5648293963254601E-2"/>
          <c:y val="5.4624433607749601E-2"/>
          <c:w val="0.87371006977786303"/>
          <c:h val="0.88087162772686201"/>
        </c:manualLayout>
      </c:layout>
      <c:doughnutChart>
        <c:varyColors val="1"/>
        <c:ser>
          <c:idx val="0"/>
          <c:order val="0"/>
          <c:tx>
            <c:strRef>
              <c:f>Sheet1!$B$1</c:f>
              <c:strCache>
                <c:ptCount val="1"/>
                <c:pt idx="0">
                  <c:v>Sales</c:v>
                </c:pt>
              </c:strCache>
            </c:strRef>
          </c:tx>
          <c:spPr>
            <a:solidFill>
              <a:srgbClr val="1BB57A"/>
            </a:solidFill>
            <a:effectLst/>
          </c:spPr>
          <c:dPt>
            <c:idx val="0"/>
            <c:bubble3D val="0"/>
            <c:spPr>
              <a:solidFill>
                <a:srgbClr val="00B0F0"/>
              </a:solidFill>
              <a:effectLst/>
            </c:spPr>
          </c:dPt>
          <c:dPt>
            <c:idx val="1"/>
            <c:bubble3D val="0"/>
            <c:spPr>
              <a:solidFill>
                <a:sysClr val="windowText" lastClr="000000">
                  <a:lumMod val="75000"/>
                  <a:lumOff val="25000"/>
                </a:sysClr>
              </a:solidFill>
              <a:effectLst/>
            </c:spPr>
          </c:dPt>
          <c:dLbls>
            <c:dLbl>
              <c:idx val="0"/>
              <c:delete val="1"/>
            </c:dLbl>
            <c:dLbl>
              <c:idx val="1"/>
              <c:delete val="1"/>
            </c:dLbl>
            <c:dLbl>
              <c:idx val="3"/>
              <c:layout>
                <c:manualLayout>
                  <c:x val="0.13333280839895001"/>
                  <c:y val="-6.3819340166699295E-2"/>
                </c:manualLayout>
              </c:layout>
              <c:showLegendKey val="0"/>
              <c:showVal val="0"/>
              <c:showCatName val="1"/>
              <c:showSerName val="0"/>
              <c:showPercent val="0"/>
              <c:showBubbleSize val="0"/>
            </c:dLbl>
            <c:txPr>
              <a:bodyPr/>
              <a:lstStyle/>
              <a:p>
                <a:pPr>
                  <a:defRPr sz="1200">
                    <a:solidFill>
                      <a:schemeClr val="bg1"/>
                    </a:solidFill>
                    <a:latin typeface="Futura LT Book" pitchFamily="2" charset="0"/>
                  </a:defRPr>
                </a:pPr>
                <a:endParaRPr lang="en-US"/>
              </a:p>
            </c:txPr>
            <c:showLegendKey val="0"/>
            <c:showVal val="0"/>
            <c:showCatName val="1"/>
            <c:showSerName val="0"/>
            <c:showPercent val="0"/>
            <c:showBubbleSize val="0"/>
            <c:showLeaderLines val="1"/>
          </c:dLbls>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ser>
        <c:dLbls>
          <c:showLegendKey val="0"/>
          <c:showVal val="0"/>
          <c:showCatName val="1"/>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JM"/>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82177837526395E-2"/>
          <c:y val="4.0057764295856502E-2"/>
          <c:w val="0.87371006977786303"/>
          <c:h val="0.88087162772686201"/>
        </c:manualLayout>
      </c:layout>
      <c:doughnutChart>
        <c:varyColors val="1"/>
        <c:ser>
          <c:idx val="0"/>
          <c:order val="0"/>
          <c:tx>
            <c:strRef>
              <c:f>Sheet1!$B$1</c:f>
              <c:strCache>
                <c:ptCount val="1"/>
                <c:pt idx="0">
                  <c:v>Sales</c:v>
                </c:pt>
              </c:strCache>
            </c:strRef>
          </c:tx>
          <c:spPr>
            <a:solidFill>
              <a:srgbClr val="1BB57A"/>
            </a:solidFill>
            <a:ln w="57150">
              <a:noFill/>
            </a:ln>
            <a:effectLst/>
          </c:spPr>
          <c:dPt>
            <c:idx val="0"/>
            <c:bubble3D val="0"/>
            <c:spPr>
              <a:solidFill>
                <a:srgbClr val="00B0F0"/>
              </a:solidFill>
              <a:ln w="57150">
                <a:noFill/>
              </a:ln>
              <a:effectLst/>
            </c:spPr>
          </c:dPt>
          <c:dPt>
            <c:idx val="1"/>
            <c:bubble3D val="0"/>
            <c:spPr>
              <a:solidFill>
                <a:srgbClr val="404040"/>
              </a:solidFill>
              <a:ln w="57150">
                <a:noFill/>
              </a:ln>
              <a:effectLst/>
            </c:spPr>
          </c:dPt>
          <c:dLbls>
            <c:dLbl>
              <c:idx val="0"/>
              <c:delete val="1"/>
            </c:dLbl>
            <c:dLbl>
              <c:idx val="1"/>
              <c:delete val="1"/>
            </c:dLbl>
            <c:dLbl>
              <c:idx val="3"/>
              <c:layout>
                <c:manualLayout>
                  <c:x val="0.13333280839895001"/>
                  <c:y val="-6.3819340166699295E-2"/>
                </c:manualLayout>
              </c:layout>
              <c:showLegendKey val="0"/>
              <c:showVal val="0"/>
              <c:showCatName val="1"/>
              <c:showSerName val="0"/>
              <c:showPercent val="0"/>
              <c:showBubbleSize val="0"/>
            </c:dLbl>
            <c:txPr>
              <a:bodyPr/>
              <a:lstStyle/>
              <a:p>
                <a:pPr>
                  <a:defRPr sz="1200">
                    <a:solidFill>
                      <a:schemeClr val="bg1"/>
                    </a:solidFill>
                    <a:latin typeface="Futura LT Book" pitchFamily="2" charset="0"/>
                  </a:defRPr>
                </a:pPr>
                <a:endParaRPr lang="en-US"/>
              </a:p>
            </c:txPr>
            <c:showLegendKey val="0"/>
            <c:showVal val="0"/>
            <c:showCatName val="1"/>
            <c:showSerName val="0"/>
            <c:showPercent val="0"/>
            <c:showBubbleSize val="0"/>
            <c:showLeaderLines val="1"/>
          </c:dLbls>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ser>
        <c:dLbls>
          <c:showLegendKey val="0"/>
          <c:showVal val="0"/>
          <c:showCatName val="1"/>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JM"/>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82177837526395E-2"/>
          <c:y val="4.0057764295856502E-2"/>
          <c:w val="0.87371006977786303"/>
          <c:h val="0.88087162772686201"/>
        </c:manualLayout>
      </c:layout>
      <c:doughnutChart>
        <c:varyColors val="1"/>
        <c:ser>
          <c:idx val="0"/>
          <c:order val="0"/>
          <c:tx>
            <c:strRef>
              <c:f>Sheet1!$B$1</c:f>
              <c:strCache>
                <c:ptCount val="1"/>
                <c:pt idx="0">
                  <c:v>Sales</c:v>
                </c:pt>
              </c:strCache>
            </c:strRef>
          </c:tx>
          <c:spPr>
            <a:solidFill>
              <a:srgbClr val="1BB57A"/>
            </a:solidFill>
            <a:ln w="57150">
              <a:noFill/>
            </a:ln>
            <a:effectLst/>
          </c:spPr>
          <c:dPt>
            <c:idx val="0"/>
            <c:bubble3D val="0"/>
            <c:spPr>
              <a:solidFill>
                <a:srgbClr val="00B0F0"/>
              </a:solidFill>
              <a:ln w="57150">
                <a:noFill/>
              </a:ln>
              <a:effectLst/>
            </c:spPr>
          </c:dPt>
          <c:dPt>
            <c:idx val="1"/>
            <c:bubble3D val="0"/>
            <c:spPr>
              <a:solidFill>
                <a:schemeClr val="tx1">
                  <a:lumMod val="75000"/>
                  <a:lumOff val="25000"/>
                </a:schemeClr>
              </a:solidFill>
              <a:ln w="57150">
                <a:noFill/>
              </a:ln>
              <a:effectLst/>
            </c:spPr>
          </c:dPt>
          <c:dLbls>
            <c:dLbl>
              <c:idx val="0"/>
              <c:delete val="1"/>
            </c:dLbl>
            <c:dLbl>
              <c:idx val="1"/>
              <c:delete val="1"/>
            </c:dLbl>
            <c:dLbl>
              <c:idx val="3"/>
              <c:layout>
                <c:manualLayout>
                  <c:x val="0.13333280839895001"/>
                  <c:y val="-6.3819340166699295E-2"/>
                </c:manualLayout>
              </c:layout>
              <c:showLegendKey val="0"/>
              <c:showVal val="0"/>
              <c:showCatName val="1"/>
              <c:showSerName val="0"/>
              <c:showPercent val="0"/>
              <c:showBubbleSize val="0"/>
            </c:dLbl>
            <c:txPr>
              <a:bodyPr/>
              <a:lstStyle/>
              <a:p>
                <a:pPr>
                  <a:defRPr sz="1200">
                    <a:solidFill>
                      <a:schemeClr val="bg1"/>
                    </a:solidFill>
                    <a:latin typeface="Futura LT Book" pitchFamily="2" charset="0"/>
                  </a:defRPr>
                </a:pPr>
                <a:endParaRPr lang="en-US"/>
              </a:p>
            </c:txPr>
            <c:showLegendKey val="0"/>
            <c:showVal val="0"/>
            <c:showCatName val="1"/>
            <c:showSerName val="0"/>
            <c:showPercent val="0"/>
            <c:showBubbleSize val="0"/>
            <c:showLeaderLines val="1"/>
          </c:dLbls>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ser>
        <c:dLbls>
          <c:showLegendKey val="0"/>
          <c:showVal val="0"/>
          <c:showCatName val="1"/>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JM"/>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82177837526395E-2"/>
          <c:y val="4.0057764295856502E-2"/>
          <c:w val="0.87371006977786303"/>
          <c:h val="0.88087162772686201"/>
        </c:manualLayout>
      </c:layout>
      <c:doughnutChart>
        <c:varyColors val="1"/>
        <c:ser>
          <c:idx val="0"/>
          <c:order val="0"/>
          <c:tx>
            <c:strRef>
              <c:f>Sheet1!$B$1</c:f>
              <c:strCache>
                <c:ptCount val="1"/>
                <c:pt idx="0">
                  <c:v>Sales</c:v>
                </c:pt>
              </c:strCache>
            </c:strRef>
          </c:tx>
          <c:spPr>
            <a:solidFill>
              <a:srgbClr val="F34F57"/>
            </a:solidFill>
            <a:ln w="57150">
              <a:noFill/>
            </a:ln>
            <a:effectLst/>
          </c:spPr>
          <c:dPt>
            <c:idx val="0"/>
            <c:bubble3D val="0"/>
            <c:spPr>
              <a:solidFill>
                <a:srgbClr val="00B0F0"/>
              </a:solidFill>
              <a:ln w="57150">
                <a:noFill/>
              </a:ln>
              <a:effectLst/>
            </c:spPr>
          </c:dPt>
          <c:dPt>
            <c:idx val="1"/>
            <c:bubble3D val="0"/>
            <c:spPr>
              <a:solidFill>
                <a:srgbClr val="404040"/>
              </a:solidFill>
              <a:ln w="57150">
                <a:noFill/>
              </a:ln>
              <a:effectLst/>
            </c:spPr>
          </c:dPt>
          <c:dLbls>
            <c:dLbl>
              <c:idx val="0"/>
              <c:delete val="1"/>
            </c:dLbl>
            <c:dLbl>
              <c:idx val="1"/>
              <c:delete val="1"/>
            </c:dLbl>
            <c:dLbl>
              <c:idx val="3"/>
              <c:layout>
                <c:manualLayout>
                  <c:x val="0.13333280839895001"/>
                  <c:y val="-6.3819340166699295E-2"/>
                </c:manualLayout>
              </c:layout>
              <c:showLegendKey val="0"/>
              <c:showVal val="0"/>
              <c:showCatName val="1"/>
              <c:showSerName val="0"/>
              <c:showPercent val="0"/>
              <c:showBubbleSize val="0"/>
            </c:dLbl>
            <c:txPr>
              <a:bodyPr/>
              <a:lstStyle/>
              <a:p>
                <a:pPr>
                  <a:defRPr sz="1200">
                    <a:solidFill>
                      <a:schemeClr val="bg1"/>
                    </a:solidFill>
                    <a:latin typeface="Futura LT Book" pitchFamily="2" charset="0"/>
                  </a:defRPr>
                </a:pPr>
                <a:endParaRPr lang="en-US"/>
              </a:p>
            </c:txPr>
            <c:showLegendKey val="0"/>
            <c:showVal val="0"/>
            <c:showCatName val="1"/>
            <c:showSerName val="0"/>
            <c:showPercent val="0"/>
            <c:showBubbleSize val="0"/>
            <c:showLeaderLines val="1"/>
          </c:dLbls>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ser>
        <c:dLbls>
          <c:showLegendKey val="0"/>
          <c:showVal val="0"/>
          <c:showCatName val="1"/>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JM"/>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0238650724214998E-2"/>
          <c:y val="0.207908737970254"/>
          <c:w val="0.86666289977641697"/>
          <c:h val="0.65753371062992105"/>
        </c:manualLayout>
      </c:layout>
      <c:lineChart>
        <c:grouping val="standard"/>
        <c:varyColors val="0"/>
        <c:ser>
          <c:idx val="0"/>
          <c:order val="0"/>
          <c:tx>
            <c:strRef>
              <c:f>Sheet1!$B$1</c:f>
              <c:strCache>
                <c:ptCount val="1"/>
                <c:pt idx="0">
                  <c:v>Series 1</c:v>
                </c:pt>
              </c:strCache>
            </c:strRef>
          </c:tx>
          <c:spPr>
            <a:ln>
              <a:solidFill>
                <a:srgbClr val="00B0F0"/>
              </a:solidFill>
            </a:ln>
          </c:spPr>
          <c:marker>
            <c:symbol val="circle"/>
            <c:size val="7"/>
            <c:spPr>
              <a:solidFill>
                <a:schemeClr val="bg1">
                  <a:lumMod val="95000"/>
                </a:schemeClr>
              </a:solidFill>
              <a:ln w="25400">
                <a:solidFill>
                  <a:srgbClr val="00B0F0"/>
                </a:solidFill>
              </a:ln>
            </c:spPr>
          </c:marker>
          <c:cat>
            <c:strRef>
              <c:f>Sheet1!$A$2:$A$11</c:f>
              <c:strCache>
                <c:ptCount val="10"/>
                <c:pt idx="0">
                  <c:v>RG</c:v>
                </c:pt>
                <c:pt idx="1">
                  <c:v>DP</c:v>
                </c:pt>
                <c:pt idx="2">
                  <c:v>FP</c:v>
                </c:pt>
                <c:pt idx="3">
                  <c:v>GH</c:v>
                </c:pt>
                <c:pt idx="4">
                  <c:v>JK</c:v>
                </c:pt>
                <c:pt idx="5">
                  <c:v>LZ</c:v>
                </c:pt>
                <c:pt idx="6">
                  <c:v>XC</c:v>
                </c:pt>
                <c:pt idx="7">
                  <c:v>VB</c:v>
                </c:pt>
                <c:pt idx="8">
                  <c:v>NM</c:v>
                </c:pt>
                <c:pt idx="9">
                  <c:v>QW</c:v>
                </c:pt>
              </c:strCache>
            </c:strRef>
          </c:cat>
          <c:val>
            <c:numRef>
              <c:f>Sheet1!$B$2:$B$11</c:f>
              <c:numCache>
                <c:formatCode>General</c:formatCode>
                <c:ptCount val="10"/>
                <c:pt idx="0">
                  <c:v>32</c:v>
                </c:pt>
                <c:pt idx="1">
                  <c:v>32</c:v>
                </c:pt>
                <c:pt idx="2">
                  <c:v>28</c:v>
                </c:pt>
                <c:pt idx="3">
                  <c:v>12</c:v>
                </c:pt>
                <c:pt idx="4">
                  <c:v>15</c:v>
                </c:pt>
                <c:pt idx="5">
                  <c:v>7.6</c:v>
                </c:pt>
                <c:pt idx="6">
                  <c:v>2.2000000000000002</c:v>
                </c:pt>
                <c:pt idx="7">
                  <c:v>7</c:v>
                </c:pt>
                <c:pt idx="8">
                  <c:v>16</c:v>
                </c:pt>
                <c:pt idx="9">
                  <c:v>15</c:v>
                </c:pt>
              </c:numCache>
            </c:numRef>
          </c:val>
          <c:smooth val="0"/>
        </c:ser>
        <c:dLbls>
          <c:showLegendKey val="0"/>
          <c:showVal val="0"/>
          <c:showCatName val="0"/>
          <c:showSerName val="0"/>
          <c:showPercent val="0"/>
          <c:showBubbleSize val="0"/>
        </c:dLbls>
        <c:dropLines>
          <c:spPr>
            <a:ln>
              <a:noFill/>
            </a:ln>
          </c:spPr>
        </c:dropLines>
        <c:marker val="1"/>
        <c:smooth val="0"/>
        <c:axId val="107234816"/>
        <c:axId val="107236352"/>
      </c:lineChart>
      <c:catAx>
        <c:axId val="107234816"/>
        <c:scaling>
          <c:orientation val="minMax"/>
        </c:scaling>
        <c:delete val="0"/>
        <c:axPos val="b"/>
        <c:numFmt formatCode="m/d/yyyy" sourceLinked="1"/>
        <c:majorTickMark val="none"/>
        <c:minorTickMark val="none"/>
        <c:tickLblPos val="nextTo"/>
        <c:spPr>
          <a:ln>
            <a:solidFill>
              <a:schemeClr val="bg1">
                <a:lumMod val="50000"/>
              </a:schemeClr>
            </a:solidFill>
          </a:ln>
        </c:spPr>
        <c:txPr>
          <a:bodyPr/>
          <a:lstStyle/>
          <a:p>
            <a:pPr>
              <a:defRPr sz="1000">
                <a:solidFill>
                  <a:srgbClr val="7F7F7F"/>
                </a:solidFill>
                <a:latin typeface="+mj-lt"/>
              </a:defRPr>
            </a:pPr>
            <a:endParaRPr lang="en-US"/>
          </a:p>
        </c:txPr>
        <c:crossAx val="107236352"/>
        <c:crosses val="autoZero"/>
        <c:auto val="1"/>
        <c:lblAlgn val="ctr"/>
        <c:lblOffset val="100"/>
        <c:noMultiLvlLbl val="0"/>
      </c:catAx>
      <c:valAx>
        <c:axId val="107236352"/>
        <c:scaling>
          <c:orientation val="minMax"/>
        </c:scaling>
        <c:delete val="0"/>
        <c:axPos val="l"/>
        <c:majorGridlines>
          <c:spPr>
            <a:ln>
              <a:noFill/>
            </a:ln>
          </c:spPr>
        </c:majorGridlines>
        <c:numFmt formatCode="General" sourceLinked="1"/>
        <c:majorTickMark val="none"/>
        <c:minorTickMark val="none"/>
        <c:tickLblPos val="nextTo"/>
        <c:spPr>
          <a:ln>
            <a:solidFill>
              <a:schemeClr val="bg1">
                <a:lumMod val="50000"/>
              </a:schemeClr>
            </a:solidFill>
          </a:ln>
        </c:spPr>
        <c:txPr>
          <a:bodyPr/>
          <a:lstStyle/>
          <a:p>
            <a:pPr>
              <a:defRPr sz="1050">
                <a:solidFill>
                  <a:schemeClr val="tx1">
                    <a:lumMod val="50000"/>
                    <a:lumOff val="50000"/>
                  </a:schemeClr>
                </a:solidFill>
                <a:latin typeface="+mj-lt"/>
              </a:defRPr>
            </a:pPr>
            <a:endParaRPr lang="en-US"/>
          </a:p>
        </c:txPr>
        <c:crossAx val="107234816"/>
        <c:crosses val="autoZero"/>
        <c:crossBetween val="between"/>
      </c:valAx>
    </c:plotArea>
    <c:plotVisOnly val="1"/>
    <c:dispBlanksAs val="zero"/>
    <c:showDLblsOverMax val="0"/>
  </c:chart>
  <c:spPr>
    <a:noFill/>
    <a:ln>
      <a:noFill/>
    </a:ln>
  </c:spPr>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JM"/>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648293963254601E-2"/>
          <c:y val="5.4624433607749601E-2"/>
          <c:w val="0.87371006977786303"/>
          <c:h val="0.88087162772686201"/>
        </c:manualLayout>
      </c:layout>
      <c:doughnutChart>
        <c:varyColors val="1"/>
        <c:ser>
          <c:idx val="0"/>
          <c:order val="0"/>
          <c:tx>
            <c:strRef>
              <c:f>Sheet1!$B$1</c:f>
              <c:strCache>
                <c:ptCount val="1"/>
                <c:pt idx="0">
                  <c:v>Sales</c:v>
                </c:pt>
              </c:strCache>
            </c:strRef>
          </c:tx>
          <c:spPr>
            <a:solidFill>
              <a:srgbClr val="1BB57A"/>
            </a:solidFill>
            <a:effectLst/>
          </c:spPr>
          <c:dPt>
            <c:idx val="0"/>
            <c:bubble3D val="0"/>
            <c:spPr>
              <a:solidFill>
                <a:srgbClr val="00B0F0"/>
              </a:solidFill>
              <a:effectLst/>
            </c:spPr>
          </c:dPt>
          <c:dPt>
            <c:idx val="1"/>
            <c:bubble3D val="0"/>
            <c:spPr>
              <a:solidFill>
                <a:schemeClr val="bg1">
                  <a:lumMod val="95000"/>
                </a:schemeClr>
              </a:solidFill>
              <a:effectLst/>
            </c:spPr>
          </c:dPt>
          <c:dLbls>
            <c:dLbl>
              <c:idx val="0"/>
              <c:delete val="1"/>
            </c:dLbl>
            <c:dLbl>
              <c:idx val="1"/>
              <c:delete val="1"/>
            </c:dLbl>
            <c:dLbl>
              <c:idx val="3"/>
              <c:layout>
                <c:manualLayout>
                  <c:x val="0.13333280839895001"/>
                  <c:y val="-6.3819340166699295E-2"/>
                </c:manualLayout>
              </c:layout>
              <c:showLegendKey val="0"/>
              <c:showVal val="0"/>
              <c:showCatName val="1"/>
              <c:showSerName val="0"/>
              <c:showPercent val="0"/>
              <c:showBubbleSize val="0"/>
            </c:dLbl>
            <c:txPr>
              <a:bodyPr/>
              <a:lstStyle/>
              <a:p>
                <a:pPr>
                  <a:defRPr sz="1200">
                    <a:solidFill>
                      <a:schemeClr val="bg1"/>
                    </a:solidFill>
                    <a:latin typeface="Futura LT Book" pitchFamily="2" charset="0"/>
                  </a:defRPr>
                </a:pPr>
                <a:endParaRPr lang="en-US"/>
              </a:p>
            </c:txPr>
            <c:showLegendKey val="0"/>
            <c:showVal val="0"/>
            <c:showCatName val="1"/>
            <c:showSerName val="0"/>
            <c:showPercent val="0"/>
            <c:showBubbleSize val="0"/>
            <c:showLeaderLines val="1"/>
          </c:dLbls>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ser>
        <c:dLbls>
          <c:showLegendKey val="0"/>
          <c:showVal val="0"/>
          <c:showCatName val="1"/>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0.2044</cdr:x>
      <cdr:y>0.35275</cdr:y>
    </cdr:from>
    <cdr:to>
      <cdr:x>0.8444</cdr:x>
      <cdr:y>0.5219</cdr:y>
    </cdr:to>
    <cdr:sp macro="" textlink="">
      <cdr:nvSpPr>
        <cdr:cNvPr id="2" name="TextBox 1"/>
        <cdr:cNvSpPr txBox="1"/>
      </cdr:nvSpPr>
      <cdr:spPr>
        <a:xfrm xmlns:a="http://schemas.openxmlformats.org/drawingml/2006/main">
          <a:off x="403566" y="806387"/>
          <a:ext cx="1263615" cy="38667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JM" sz="1400" dirty="0" smtClean="0">
              <a:solidFill>
                <a:schemeClr val="tx1">
                  <a:lumMod val="85000"/>
                  <a:lumOff val="15000"/>
                </a:schemeClr>
              </a:solidFill>
              <a:latin typeface="Open Sans"/>
              <a:cs typeface="Open Sans"/>
            </a:rPr>
            <a:t>Facebook </a:t>
          </a:r>
        </a:p>
        <a:p xmlns:a="http://schemas.openxmlformats.org/drawingml/2006/main">
          <a:pPr algn="ctr"/>
          <a:endParaRPr lang="en-JM" sz="1400" dirty="0">
            <a:solidFill>
              <a:schemeClr val="tx1">
                <a:lumMod val="85000"/>
                <a:lumOff val="15000"/>
              </a:schemeClr>
            </a:solidFill>
            <a:latin typeface="Open Sans"/>
            <a:cs typeface="Open Sans"/>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0.19297</cdr:x>
      <cdr:y>0.34885</cdr:y>
    </cdr:from>
    <cdr:to>
      <cdr:x>0.83297</cdr:x>
      <cdr:y>0.5141</cdr:y>
    </cdr:to>
    <cdr:sp macro="" textlink="">
      <cdr:nvSpPr>
        <cdr:cNvPr id="2" name="TextBox 1"/>
        <cdr:cNvSpPr txBox="1"/>
      </cdr:nvSpPr>
      <cdr:spPr>
        <a:xfrm xmlns:a="http://schemas.openxmlformats.org/drawingml/2006/main">
          <a:off x="381001" y="797466"/>
          <a:ext cx="1263615" cy="37776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JM" sz="1400" dirty="0" smtClean="0">
              <a:solidFill>
                <a:schemeClr val="tx1">
                  <a:lumMod val="85000"/>
                  <a:lumOff val="15000"/>
                </a:schemeClr>
              </a:solidFill>
              <a:latin typeface="Open Sans"/>
              <a:cs typeface="Open Sans"/>
            </a:rPr>
            <a:t>Twitter</a:t>
          </a:r>
        </a:p>
        <a:p xmlns:a="http://schemas.openxmlformats.org/drawingml/2006/main">
          <a:pPr algn="ctr"/>
          <a:endParaRPr lang="en-JM" sz="1400" dirty="0">
            <a:solidFill>
              <a:schemeClr val="tx1">
                <a:lumMod val="85000"/>
                <a:lumOff val="15000"/>
              </a:schemeClr>
            </a:solidFill>
            <a:latin typeface="Open Sans"/>
            <a:cs typeface="Open Sans"/>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0.17872</cdr:x>
      <cdr:y>0.35977</cdr:y>
    </cdr:from>
    <cdr:to>
      <cdr:x>0.81872</cdr:x>
      <cdr:y>0.53594</cdr:y>
    </cdr:to>
    <cdr:sp macro="" textlink="">
      <cdr:nvSpPr>
        <cdr:cNvPr id="2" name="TextBox 1"/>
        <cdr:cNvSpPr txBox="1"/>
      </cdr:nvSpPr>
      <cdr:spPr>
        <a:xfrm xmlns:a="http://schemas.openxmlformats.org/drawingml/2006/main">
          <a:off x="352863" y="822443"/>
          <a:ext cx="1263615" cy="40272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JM" sz="1400" dirty="0" smtClean="0">
              <a:solidFill>
                <a:schemeClr val="tx1">
                  <a:lumMod val="85000"/>
                  <a:lumOff val="15000"/>
                </a:schemeClr>
              </a:solidFill>
              <a:latin typeface="Open Sans"/>
              <a:cs typeface="Open Sans"/>
            </a:rPr>
            <a:t>Google+</a:t>
          </a:r>
        </a:p>
        <a:p xmlns:a="http://schemas.openxmlformats.org/drawingml/2006/main">
          <a:pPr algn="ctr"/>
          <a:endParaRPr lang="en-JM" sz="1400" dirty="0">
            <a:solidFill>
              <a:schemeClr val="tx1">
                <a:lumMod val="85000"/>
                <a:lumOff val="15000"/>
              </a:schemeClr>
            </a:solidFill>
            <a:latin typeface="Open Sans"/>
            <a:cs typeface="Open Sans"/>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JM"/>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D0FC4-79A4-4CD6-9D21-6D2AFDDF42EC}" type="datetimeFigureOut">
              <a:rPr lang="en-JM" smtClean="0"/>
              <a:t>24/04/2013</a:t>
            </a:fld>
            <a:endParaRPr lang="en-JM"/>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JM"/>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JM"/>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A829E4-7B8F-48ED-BCF8-1C0A3C644052}" type="slidenum">
              <a:rPr lang="en-JM" smtClean="0"/>
              <a:t>‹#›</a:t>
            </a:fld>
            <a:endParaRPr lang="en-JM"/>
          </a:p>
        </p:txBody>
      </p:sp>
    </p:spTree>
    <p:extLst>
      <p:ext uri="{BB962C8B-B14F-4D97-AF65-F5344CB8AC3E}">
        <p14:creationId xmlns:p14="http://schemas.microsoft.com/office/powerpoint/2010/main" val="487037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906" y="0"/>
            <a:ext cx="9152906"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dirty="0">
              <a:solidFill>
                <a:srgbClr val="F34F57"/>
              </a:solidFill>
            </a:endParaRPr>
          </a:p>
        </p:txBody>
      </p:sp>
      <p:sp>
        <p:nvSpPr>
          <p:cNvPr id="2" name="Title 1"/>
          <p:cNvSpPr>
            <a:spLocks noGrp="1"/>
          </p:cNvSpPr>
          <p:nvPr>
            <p:ph type="ctrTitle"/>
          </p:nvPr>
        </p:nvSpPr>
        <p:spPr>
          <a:xfrm>
            <a:off x="685800" y="1498601"/>
            <a:ext cx="7772400" cy="1470025"/>
          </a:xfrm>
        </p:spPr>
        <p:txBody>
          <a:bodyPr/>
          <a:lstStyle/>
          <a:p>
            <a:r>
              <a:rPr lang="en-US" smtClean="0"/>
              <a:t>Click to edit Master title style</a:t>
            </a:r>
            <a:endParaRPr lang="en-JM"/>
          </a:p>
        </p:txBody>
      </p:sp>
      <p:sp>
        <p:nvSpPr>
          <p:cNvPr id="3" name="Subtitle 2"/>
          <p:cNvSpPr>
            <a:spLocks noGrp="1"/>
          </p:cNvSpPr>
          <p:nvPr>
            <p:ph type="subTitle" idx="1"/>
          </p:nvPr>
        </p:nvSpPr>
        <p:spPr>
          <a:xfrm>
            <a:off x="1371600" y="3254376"/>
            <a:ext cx="6400800" cy="885825"/>
          </a:xfr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JM"/>
          </a:p>
        </p:txBody>
      </p:sp>
      <p:sp>
        <p:nvSpPr>
          <p:cNvPr id="4" name="Date Placeholder 3"/>
          <p:cNvSpPr>
            <a:spLocks noGrp="1"/>
          </p:cNvSpPr>
          <p:nvPr>
            <p:ph type="dt" sz="half" idx="10"/>
          </p:nvPr>
        </p:nvSpPr>
        <p:spPr/>
        <p:txBody>
          <a:bodyPr/>
          <a:lstStyle/>
          <a:p>
            <a:fld id="{C4454D4A-72BC-49F2-AD6B-19DF036FF0CE}" type="datetime1">
              <a:rPr lang="en-JM" smtClean="0"/>
              <a:t>24/04/2013</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pic>
        <p:nvPicPr>
          <p:cNvPr id="9" name="Picture 8" descr="modernab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56200"/>
            <a:ext cx="9144000" cy="1701800"/>
          </a:xfrm>
          <a:prstGeom prst="rect">
            <a:avLst/>
          </a:prstGeom>
        </p:spPr>
      </p:pic>
    </p:spTree>
    <p:extLst>
      <p:ext uri="{BB962C8B-B14F-4D97-AF65-F5344CB8AC3E}">
        <p14:creationId xmlns:p14="http://schemas.microsoft.com/office/powerpoint/2010/main" val="63253359"/>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24/04/2013</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Tree>
    <p:extLst>
      <p:ext uri="{BB962C8B-B14F-4D97-AF65-F5344CB8AC3E}">
        <p14:creationId xmlns:p14="http://schemas.microsoft.com/office/powerpoint/2010/main" val="1188825639"/>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24/04/2013</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8" name="Text Placeholder 2"/>
          <p:cNvSpPr>
            <a:spLocks noGrp="1"/>
          </p:cNvSpPr>
          <p:nvPr>
            <p:ph type="body" sz="quarter" idx="33"/>
          </p:nvPr>
        </p:nvSpPr>
        <p:spPr>
          <a:xfrm>
            <a:off x="685799" y="1945640"/>
            <a:ext cx="2191265" cy="365760"/>
          </a:xfrm>
        </p:spPr>
        <p:txBody>
          <a:bodyPr>
            <a:noAutofit/>
          </a:bodyPr>
          <a:lstStyle>
            <a:lvl1pPr marL="0" indent="0">
              <a:buNone/>
              <a:defRPr sz="1400">
                <a:solidFill>
                  <a:schemeClr val="tx1">
                    <a:lumMod val="85000"/>
                    <a:lumOff val="15000"/>
                  </a:schemeClr>
                </a:solidFill>
                <a:latin typeface="+mj-lt"/>
              </a:defRPr>
            </a:lvl1pPr>
          </a:lstStyle>
          <a:p>
            <a:pPr lvl="0"/>
            <a:endParaRPr lang="en-JM" dirty="0"/>
          </a:p>
        </p:txBody>
      </p:sp>
      <p:sp>
        <p:nvSpPr>
          <p:cNvPr id="9" name="Text Placeholder 14"/>
          <p:cNvSpPr>
            <a:spLocks noGrp="1"/>
          </p:cNvSpPr>
          <p:nvPr>
            <p:ph type="body" sz="quarter" idx="34"/>
          </p:nvPr>
        </p:nvSpPr>
        <p:spPr>
          <a:xfrm>
            <a:off x="685800" y="2209800"/>
            <a:ext cx="2895600" cy="812800"/>
          </a:xfrm>
        </p:spPr>
        <p:txBody>
          <a:bodyPr>
            <a:normAutofit/>
          </a:bodyPr>
          <a:lstStyle>
            <a:lvl1pPr marL="0" indent="0">
              <a:buFontTx/>
              <a:buNone/>
              <a:defRPr sz="1300">
                <a:solidFill>
                  <a:schemeClr val="tx1">
                    <a:lumMod val="85000"/>
                    <a:lumOff val="1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0" name="Text Placeholder 2"/>
          <p:cNvSpPr>
            <a:spLocks noGrp="1"/>
          </p:cNvSpPr>
          <p:nvPr>
            <p:ph type="body" sz="quarter" idx="35"/>
          </p:nvPr>
        </p:nvSpPr>
        <p:spPr>
          <a:xfrm>
            <a:off x="685799" y="3368040"/>
            <a:ext cx="2191265" cy="365760"/>
          </a:xfrm>
        </p:spPr>
        <p:txBody>
          <a:bodyPr>
            <a:noAutofit/>
          </a:bodyPr>
          <a:lstStyle>
            <a:lvl1pPr marL="0" indent="0">
              <a:buNone/>
              <a:defRPr sz="1400">
                <a:solidFill>
                  <a:schemeClr val="tx1">
                    <a:lumMod val="85000"/>
                    <a:lumOff val="15000"/>
                  </a:schemeClr>
                </a:solidFill>
                <a:latin typeface="+mj-lt"/>
              </a:defRPr>
            </a:lvl1pPr>
          </a:lstStyle>
          <a:p>
            <a:pPr lvl="0"/>
            <a:endParaRPr lang="en-JM" dirty="0"/>
          </a:p>
        </p:txBody>
      </p:sp>
      <p:sp>
        <p:nvSpPr>
          <p:cNvPr id="11" name="Text Placeholder 14"/>
          <p:cNvSpPr>
            <a:spLocks noGrp="1"/>
          </p:cNvSpPr>
          <p:nvPr>
            <p:ph type="body" sz="quarter" idx="36"/>
          </p:nvPr>
        </p:nvSpPr>
        <p:spPr>
          <a:xfrm>
            <a:off x="685800" y="3632200"/>
            <a:ext cx="2895600" cy="812800"/>
          </a:xfrm>
        </p:spPr>
        <p:txBody>
          <a:bodyPr>
            <a:normAutofit/>
          </a:bodyPr>
          <a:lstStyle>
            <a:lvl1pPr marL="0" indent="0">
              <a:buFontTx/>
              <a:buNone/>
              <a:defRPr sz="1300">
                <a:solidFill>
                  <a:schemeClr val="tx1">
                    <a:lumMod val="85000"/>
                    <a:lumOff val="1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2" name="Text Placeholder 2"/>
          <p:cNvSpPr>
            <a:spLocks noGrp="1"/>
          </p:cNvSpPr>
          <p:nvPr>
            <p:ph type="body" sz="quarter" idx="37"/>
          </p:nvPr>
        </p:nvSpPr>
        <p:spPr>
          <a:xfrm>
            <a:off x="685799" y="4790440"/>
            <a:ext cx="2191265" cy="365760"/>
          </a:xfrm>
        </p:spPr>
        <p:txBody>
          <a:bodyPr>
            <a:noAutofit/>
          </a:bodyPr>
          <a:lstStyle>
            <a:lvl1pPr marL="0" indent="0">
              <a:buNone/>
              <a:defRPr sz="1400">
                <a:solidFill>
                  <a:schemeClr val="tx1">
                    <a:lumMod val="85000"/>
                    <a:lumOff val="15000"/>
                  </a:schemeClr>
                </a:solidFill>
                <a:latin typeface="+mj-lt"/>
              </a:defRPr>
            </a:lvl1pPr>
          </a:lstStyle>
          <a:p>
            <a:pPr lvl="0"/>
            <a:endParaRPr lang="en-JM" dirty="0"/>
          </a:p>
        </p:txBody>
      </p:sp>
      <p:sp>
        <p:nvSpPr>
          <p:cNvPr id="13" name="Text Placeholder 14"/>
          <p:cNvSpPr>
            <a:spLocks noGrp="1"/>
          </p:cNvSpPr>
          <p:nvPr>
            <p:ph type="body" sz="quarter" idx="38"/>
          </p:nvPr>
        </p:nvSpPr>
        <p:spPr>
          <a:xfrm>
            <a:off x="685800" y="5054600"/>
            <a:ext cx="2895600" cy="812800"/>
          </a:xfrm>
        </p:spPr>
        <p:txBody>
          <a:bodyPr>
            <a:normAutofit/>
          </a:bodyPr>
          <a:lstStyle>
            <a:lvl1pPr marL="0" indent="0">
              <a:buFontTx/>
              <a:buNone/>
              <a:defRPr sz="1300">
                <a:solidFill>
                  <a:schemeClr val="tx1">
                    <a:lumMod val="85000"/>
                    <a:lumOff val="1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Tree>
    <p:extLst>
      <p:ext uri="{BB962C8B-B14F-4D97-AF65-F5344CB8AC3E}">
        <p14:creationId xmlns:p14="http://schemas.microsoft.com/office/powerpoint/2010/main" val="1424369850"/>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24/04/2013</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cxnSp>
        <p:nvCxnSpPr>
          <p:cNvPr id="11" name="Straight Connector 10"/>
          <p:cNvCxnSpPr/>
          <p:nvPr userDrawn="1"/>
        </p:nvCxnSpPr>
        <p:spPr>
          <a:xfrm>
            <a:off x="6522865" y="3443816"/>
            <a:ext cx="0" cy="1219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Picture Placeholder 16"/>
          <p:cNvSpPr>
            <a:spLocks noGrp="1"/>
          </p:cNvSpPr>
          <p:nvPr>
            <p:ph type="pic" sz="quarter" idx="59"/>
          </p:nvPr>
        </p:nvSpPr>
        <p:spPr>
          <a:xfrm>
            <a:off x="685801" y="2006600"/>
            <a:ext cx="3330575" cy="3266016"/>
          </a:xfrm>
        </p:spPr>
        <p:txBody>
          <a:bodyPr/>
          <a:lstStyle/>
          <a:p>
            <a:endParaRPr lang="en-JM"/>
          </a:p>
        </p:txBody>
      </p:sp>
      <p:sp>
        <p:nvSpPr>
          <p:cNvPr id="19" name="Text Placeholder 18"/>
          <p:cNvSpPr>
            <a:spLocks noGrp="1"/>
          </p:cNvSpPr>
          <p:nvPr>
            <p:ph type="body" sz="quarter" idx="60"/>
          </p:nvPr>
        </p:nvSpPr>
        <p:spPr>
          <a:xfrm>
            <a:off x="4306888" y="2021416"/>
            <a:ext cx="4227512" cy="914400"/>
          </a:xfrm>
        </p:spPr>
        <p:txBody>
          <a:bodyPr>
            <a:noAutofit/>
          </a:bodyPr>
          <a:lstStyle>
            <a:lvl1pPr marL="0" indent="0">
              <a:buFontTx/>
              <a:buNone/>
              <a:defRPr sz="1100"/>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
        <p:nvSpPr>
          <p:cNvPr id="21" name="Text Placeholder 18"/>
          <p:cNvSpPr>
            <a:spLocks noGrp="1"/>
          </p:cNvSpPr>
          <p:nvPr>
            <p:ph type="body" sz="quarter" idx="61"/>
          </p:nvPr>
        </p:nvSpPr>
        <p:spPr>
          <a:xfrm>
            <a:off x="4307320" y="3139016"/>
            <a:ext cx="2093480" cy="1198880"/>
          </a:xfrm>
        </p:spPr>
        <p:txBody>
          <a:bodyPr>
            <a:noAutofit/>
          </a:bodyPr>
          <a:lstStyle>
            <a:lvl1pPr marL="0" indent="0">
              <a:buFontTx/>
              <a:buNone/>
              <a:defRPr sz="1100"/>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
        <p:nvSpPr>
          <p:cNvPr id="22" name="Text Placeholder 18"/>
          <p:cNvSpPr>
            <a:spLocks noGrp="1"/>
          </p:cNvSpPr>
          <p:nvPr>
            <p:ph type="body" sz="quarter" idx="62"/>
          </p:nvPr>
        </p:nvSpPr>
        <p:spPr>
          <a:xfrm>
            <a:off x="6669520" y="3139016"/>
            <a:ext cx="2093480" cy="1198880"/>
          </a:xfrm>
        </p:spPr>
        <p:txBody>
          <a:bodyPr>
            <a:noAutofit/>
          </a:bodyPr>
          <a:lstStyle>
            <a:lvl1pPr marL="0" indent="0">
              <a:buFontTx/>
              <a:buNone/>
              <a:defRPr sz="1100"/>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
        <p:nvSpPr>
          <p:cNvPr id="23" name="Text Placeholder 18"/>
          <p:cNvSpPr>
            <a:spLocks noGrp="1"/>
          </p:cNvSpPr>
          <p:nvPr>
            <p:ph type="body" sz="quarter" idx="63"/>
          </p:nvPr>
        </p:nvSpPr>
        <p:spPr>
          <a:xfrm>
            <a:off x="4732770" y="4459816"/>
            <a:ext cx="1668030" cy="812800"/>
          </a:xfrm>
        </p:spPr>
        <p:txBody>
          <a:bodyPr>
            <a:noAutofit/>
          </a:bodyPr>
          <a:lstStyle>
            <a:lvl1pPr marL="0" indent="0">
              <a:buFontTx/>
              <a:buNone/>
              <a:defRPr sz="1100"/>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Tree>
    <p:extLst>
      <p:ext uri="{BB962C8B-B14F-4D97-AF65-F5344CB8AC3E}">
        <p14:creationId xmlns:p14="http://schemas.microsoft.com/office/powerpoint/2010/main" val="3244115079"/>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24/04/2013</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7" name="Picture Placeholder 3"/>
          <p:cNvSpPr>
            <a:spLocks noGrp="1"/>
          </p:cNvSpPr>
          <p:nvPr>
            <p:ph type="pic" sz="quarter" idx="56"/>
          </p:nvPr>
        </p:nvSpPr>
        <p:spPr>
          <a:xfrm>
            <a:off x="762000" y="1803400"/>
            <a:ext cx="2133600" cy="1828800"/>
          </a:xfrm>
        </p:spPr>
        <p:txBody>
          <a:bodyPr>
            <a:normAutofit/>
          </a:bodyPr>
          <a:lstStyle>
            <a:lvl1pPr marL="0" indent="0">
              <a:buFontTx/>
              <a:buNone/>
              <a:defRPr sz="1400">
                <a:solidFill>
                  <a:schemeClr val="bg1">
                    <a:lumMod val="75000"/>
                  </a:schemeClr>
                </a:solidFill>
              </a:defRPr>
            </a:lvl1pPr>
          </a:lstStyle>
          <a:p>
            <a:endParaRPr lang="en-JM"/>
          </a:p>
        </p:txBody>
      </p:sp>
      <p:sp>
        <p:nvSpPr>
          <p:cNvPr id="8" name="Picture Placeholder 3"/>
          <p:cNvSpPr>
            <a:spLocks noGrp="1"/>
          </p:cNvSpPr>
          <p:nvPr>
            <p:ph type="pic" sz="quarter" idx="57"/>
          </p:nvPr>
        </p:nvSpPr>
        <p:spPr>
          <a:xfrm>
            <a:off x="2989262" y="1803400"/>
            <a:ext cx="2133600" cy="1828800"/>
          </a:xfrm>
        </p:spPr>
        <p:txBody>
          <a:bodyPr>
            <a:normAutofit/>
          </a:bodyPr>
          <a:lstStyle>
            <a:lvl1pPr marL="0" indent="0">
              <a:buFontTx/>
              <a:buNone/>
              <a:defRPr sz="1400">
                <a:solidFill>
                  <a:schemeClr val="bg1">
                    <a:lumMod val="75000"/>
                  </a:schemeClr>
                </a:solidFill>
              </a:defRPr>
            </a:lvl1pPr>
          </a:lstStyle>
          <a:p>
            <a:endParaRPr lang="en-JM"/>
          </a:p>
        </p:txBody>
      </p:sp>
      <p:sp>
        <p:nvSpPr>
          <p:cNvPr id="9" name="Picture Placeholder 3"/>
          <p:cNvSpPr>
            <a:spLocks noGrp="1"/>
          </p:cNvSpPr>
          <p:nvPr>
            <p:ph type="pic" sz="quarter" idx="58"/>
          </p:nvPr>
        </p:nvSpPr>
        <p:spPr>
          <a:xfrm>
            <a:off x="762000" y="3733800"/>
            <a:ext cx="2133600" cy="1828800"/>
          </a:xfrm>
        </p:spPr>
        <p:txBody>
          <a:bodyPr>
            <a:normAutofit/>
          </a:bodyPr>
          <a:lstStyle>
            <a:lvl1pPr marL="0" indent="0">
              <a:buFontTx/>
              <a:buNone/>
              <a:defRPr sz="1400">
                <a:solidFill>
                  <a:schemeClr val="bg1">
                    <a:lumMod val="75000"/>
                  </a:schemeClr>
                </a:solidFill>
              </a:defRPr>
            </a:lvl1pPr>
          </a:lstStyle>
          <a:p>
            <a:endParaRPr lang="en-JM"/>
          </a:p>
        </p:txBody>
      </p:sp>
      <p:sp>
        <p:nvSpPr>
          <p:cNvPr id="10" name="Picture Placeholder 3"/>
          <p:cNvSpPr>
            <a:spLocks noGrp="1"/>
          </p:cNvSpPr>
          <p:nvPr>
            <p:ph type="pic" sz="quarter" idx="59"/>
          </p:nvPr>
        </p:nvSpPr>
        <p:spPr>
          <a:xfrm>
            <a:off x="2989262" y="3733800"/>
            <a:ext cx="2133600" cy="1828800"/>
          </a:xfrm>
        </p:spPr>
        <p:txBody>
          <a:bodyPr>
            <a:normAutofit/>
          </a:bodyPr>
          <a:lstStyle>
            <a:lvl1pPr marL="0" indent="0">
              <a:buFontTx/>
              <a:buNone/>
              <a:defRPr sz="1400">
                <a:solidFill>
                  <a:schemeClr val="bg1">
                    <a:lumMod val="75000"/>
                  </a:schemeClr>
                </a:solidFill>
              </a:defRPr>
            </a:lvl1pPr>
          </a:lstStyle>
          <a:p>
            <a:endParaRPr lang="en-JM"/>
          </a:p>
        </p:txBody>
      </p:sp>
    </p:spTree>
    <p:extLst>
      <p:ext uri="{BB962C8B-B14F-4D97-AF65-F5344CB8AC3E}">
        <p14:creationId xmlns:p14="http://schemas.microsoft.com/office/powerpoint/2010/main" val="2060513190"/>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7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352BB9-2E4D-4A8F-A30F-869DCD394CE6}" type="datetime1">
              <a:rPr lang="en-JM" smtClean="0"/>
              <a:t>24/04/2013</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7" name="Content Placeholder 13"/>
          <p:cNvSpPr>
            <a:spLocks noGrp="1"/>
          </p:cNvSpPr>
          <p:nvPr>
            <p:ph sz="quarter" idx="42"/>
          </p:nvPr>
        </p:nvSpPr>
        <p:spPr>
          <a:xfrm>
            <a:off x="3276600" y="2514600"/>
            <a:ext cx="2362200" cy="3048000"/>
          </a:xfrm>
        </p:spPr>
        <p:txBody>
          <a:bodyPr>
            <a:normAutofit/>
          </a:bodyPr>
          <a:lstStyle>
            <a:lvl1pPr>
              <a:buNone/>
              <a:defRPr sz="1300">
                <a:solidFill>
                  <a:schemeClr val="tx1">
                    <a:lumMod val="75000"/>
                    <a:lumOff val="25000"/>
                  </a:schemeClr>
                </a:solidFill>
                <a:latin typeface="+mn-lt"/>
              </a:defRPr>
            </a:lvl1pPr>
          </a:lstStyle>
          <a:p>
            <a:pPr lvl="0"/>
            <a:endParaRPr lang="en-JM" dirty="0"/>
          </a:p>
        </p:txBody>
      </p:sp>
      <p:sp>
        <p:nvSpPr>
          <p:cNvPr id="8" name="Content Placeholder 13"/>
          <p:cNvSpPr>
            <a:spLocks noGrp="1"/>
          </p:cNvSpPr>
          <p:nvPr>
            <p:ph sz="quarter" idx="43"/>
          </p:nvPr>
        </p:nvSpPr>
        <p:spPr>
          <a:xfrm>
            <a:off x="6172200" y="2514600"/>
            <a:ext cx="2362200" cy="3048000"/>
          </a:xfrm>
        </p:spPr>
        <p:txBody>
          <a:bodyPr>
            <a:normAutofit/>
          </a:bodyPr>
          <a:lstStyle>
            <a:lvl1pPr>
              <a:buNone/>
              <a:defRPr sz="1300">
                <a:solidFill>
                  <a:schemeClr val="tx1">
                    <a:lumMod val="75000"/>
                    <a:lumOff val="25000"/>
                  </a:schemeClr>
                </a:solidFill>
                <a:latin typeface="+mn-lt"/>
              </a:defRPr>
            </a:lvl1pPr>
          </a:lstStyle>
          <a:p>
            <a:pPr lvl="0"/>
            <a:endParaRPr lang="en-JM" dirty="0"/>
          </a:p>
        </p:txBody>
      </p:sp>
      <p:sp>
        <p:nvSpPr>
          <p:cNvPr id="9" name="Content Placeholder 38"/>
          <p:cNvSpPr>
            <a:spLocks noGrp="1"/>
          </p:cNvSpPr>
          <p:nvPr>
            <p:ph sz="quarter" idx="39"/>
          </p:nvPr>
        </p:nvSpPr>
        <p:spPr>
          <a:xfrm>
            <a:off x="3352800" y="1848104"/>
            <a:ext cx="1984248" cy="411480"/>
          </a:xfrm>
          <a:prstGeom prst="rect">
            <a:avLst/>
          </a:prstGeom>
          <a:solidFill>
            <a:srgbClr val="00B0F0"/>
          </a:solidFill>
          <a:ln>
            <a:noFill/>
          </a:ln>
        </p:spPr>
        <p:txBody>
          <a:bodyPr anchor="ctr">
            <a:noAutofit/>
          </a:bodyPr>
          <a:lstStyle>
            <a:lvl1pPr algn="l">
              <a:buNone/>
              <a:defRPr sz="1400" b="0">
                <a:solidFill>
                  <a:schemeClr val="bg1"/>
                </a:solidFill>
                <a:latin typeface="Open Sans" pitchFamily="34" charset="0"/>
                <a:ea typeface="Open Sans" pitchFamily="34" charset="0"/>
                <a:cs typeface="Open Sans" pitchFamily="34" charset="0"/>
              </a:defRPr>
            </a:lvl1pPr>
          </a:lstStyle>
          <a:p>
            <a:pPr lvl="0"/>
            <a:endParaRPr lang="en-JM" dirty="0"/>
          </a:p>
        </p:txBody>
      </p:sp>
      <p:sp>
        <p:nvSpPr>
          <p:cNvPr id="10" name="Content Placeholder 38"/>
          <p:cNvSpPr>
            <a:spLocks noGrp="1"/>
          </p:cNvSpPr>
          <p:nvPr>
            <p:ph sz="quarter" idx="60"/>
          </p:nvPr>
        </p:nvSpPr>
        <p:spPr>
          <a:xfrm>
            <a:off x="6245352" y="1845163"/>
            <a:ext cx="1984248" cy="411480"/>
          </a:xfrm>
          <a:prstGeom prst="rect">
            <a:avLst/>
          </a:prstGeom>
          <a:solidFill>
            <a:srgbClr val="00B0F0"/>
          </a:solidFill>
          <a:ln>
            <a:noFill/>
          </a:ln>
        </p:spPr>
        <p:txBody>
          <a:bodyPr anchor="ctr">
            <a:noAutofit/>
          </a:bodyPr>
          <a:lstStyle>
            <a:lvl1pPr algn="l">
              <a:buNone/>
              <a:defRPr sz="1400" b="0">
                <a:solidFill>
                  <a:schemeClr val="bg1"/>
                </a:solidFill>
                <a:latin typeface="Open Sans" pitchFamily="34" charset="0"/>
                <a:ea typeface="Open Sans" pitchFamily="34" charset="0"/>
                <a:cs typeface="Open Sans" pitchFamily="34" charset="0"/>
              </a:defRPr>
            </a:lvl1pPr>
          </a:lstStyle>
          <a:p>
            <a:pPr lvl="0"/>
            <a:endParaRPr lang="en-JM" dirty="0"/>
          </a:p>
        </p:txBody>
      </p:sp>
      <p:sp>
        <p:nvSpPr>
          <p:cNvPr id="14" name="Title Placeholder 1"/>
          <p:cNvSpPr>
            <a:spLocks noGrp="1"/>
          </p:cNvSpPr>
          <p:nvPr>
            <p:ph type="title"/>
          </p:nvPr>
        </p:nvSpPr>
        <p:spPr>
          <a:xfrm>
            <a:off x="3352800" y="558800"/>
            <a:ext cx="5334000" cy="1143000"/>
          </a:xfrm>
          <a:prstGeom prst="rect">
            <a:avLst/>
          </a:prstGeom>
        </p:spPr>
        <p:txBody>
          <a:bodyPr vert="horz" lIns="91440" tIns="45720" rIns="91440" bIns="45720" rtlCol="0" anchor="ctr">
            <a:normAutofit/>
          </a:bodyPr>
          <a:lstStyle>
            <a:lvl1pPr algn="l">
              <a:defRPr/>
            </a:lvl1pPr>
          </a:lstStyle>
          <a:p>
            <a:r>
              <a:rPr lang="en-US" dirty="0" smtClean="0"/>
              <a:t>Click to edit Master title style</a:t>
            </a:r>
            <a:endParaRPr lang="en-JM"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0" y="1219200"/>
            <a:ext cx="2168908" cy="4095750"/>
          </a:xfrm>
          <a:prstGeom prst="rect">
            <a:avLst/>
          </a:prstGeom>
        </p:spPr>
      </p:pic>
      <p:sp>
        <p:nvSpPr>
          <p:cNvPr id="16" name="Picture Placeholder 19"/>
          <p:cNvSpPr>
            <a:spLocks noGrp="1"/>
          </p:cNvSpPr>
          <p:nvPr>
            <p:ph type="pic" sz="quarter" idx="64"/>
          </p:nvPr>
        </p:nvSpPr>
        <p:spPr>
          <a:xfrm>
            <a:off x="1019180" y="1933575"/>
            <a:ext cx="1524000" cy="2667000"/>
          </a:xfrm>
        </p:spPr>
        <p:txBody>
          <a:bodyPr/>
          <a:lstStyle/>
          <a:p>
            <a:endParaRPr lang="en-JM"/>
          </a:p>
        </p:txBody>
      </p:sp>
    </p:spTree>
    <p:extLst>
      <p:ext uri="{BB962C8B-B14F-4D97-AF65-F5344CB8AC3E}">
        <p14:creationId xmlns:p14="http://schemas.microsoft.com/office/powerpoint/2010/main" val="3264043996"/>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352BB9-2E4D-4A8F-A30F-869DCD394CE6}" type="datetime1">
              <a:rPr lang="en-JM" smtClean="0"/>
              <a:t>24/04/2013</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7" name="Content Placeholder 13"/>
          <p:cNvSpPr>
            <a:spLocks noGrp="1"/>
          </p:cNvSpPr>
          <p:nvPr>
            <p:ph sz="quarter" idx="42"/>
          </p:nvPr>
        </p:nvSpPr>
        <p:spPr>
          <a:xfrm>
            <a:off x="3810000" y="4851400"/>
            <a:ext cx="4800600" cy="812800"/>
          </a:xfrm>
        </p:spPr>
        <p:txBody>
          <a:bodyPr>
            <a:normAutofit/>
          </a:bodyPr>
          <a:lstStyle>
            <a:lvl1pPr>
              <a:buNone/>
              <a:defRPr sz="1300">
                <a:solidFill>
                  <a:schemeClr val="tx1">
                    <a:lumMod val="75000"/>
                    <a:lumOff val="25000"/>
                  </a:schemeClr>
                </a:solidFill>
                <a:latin typeface="+mn-lt"/>
              </a:defRPr>
            </a:lvl1pPr>
          </a:lstStyle>
          <a:p>
            <a:pPr lvl="0"/>
            <a:endParaRPr lang="en-JM" dirty="0"/>
          </a:p>
        </p:txBody>
      </p:sp>
      <p:sp>
        <p:nvSpPr>
          <p:cNvPr id="14" name="Title Placeholder 1"/>
          <p:cNvSpPr>
            <a:spLocks noGrp="1"/>
          </p:cNvSpPr>
          <p:nvPr>
            <p:ph type="title"/>
          </p:nvPr>
        </p:nvSpPr>
        <p:spPr>
          <a:xfrm>
            <a:off x="3733800" y="863600"/>
            <a:ext cx="4724400" cy="1143000"/>
          </a:xfrm>
          <a:prstGeom prst="rect">
            <a:avLst/>
          </a:prstGeom>
        </p:spPr>
        <p:txBody>
          <a:bodyPr vert="horz" lIns="91440" tIns="45720" rIns="91440" bIns="45720" rtlCol="0" anchor="ctr">
            <a:normAutofit/>
          </a:bodyPr>
          <a:lstStyle>
            <a:lvl1pPr algn="l">
              <a:defRPr/>
            </a:lvl1pPr>
          </a:lstStyle>
          <a:p>
            <a:r>
              <a:rPr lang="en-US" dirty="0" smtClean="0"/>
              <a:t>Click to edit Master title style</a:t>
            </a:r>
            <a:endParaRPr lang="en-JM"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6535" y="1295400"/>
            <a:ext cx="2854627" cy="4140200"/>
          </a:xfrm>
          <a:prstGeom prst="rect">
            <a:avLst/>
          </a:prstGeom>
        </p:spPr>
      </p:pic>
      <p:sp>
        <p:nvSpPr>
          <p:cNvPr id="16" name="Picture Placeholder 6"/>
          <p:cNvSpPr>
            <a:spLocks noGrp="1"/>
          </p:cNvSpPr>
          <p:nvPr>
            <p:ph type="pic" sz="quarter" idx="13"/>
          </p:nvPr>
        </p:nvSpPr>
        <p:spPr>
          <a:xfrm>
            <a:off x="1017700" y="1752600"/>
            <a:ext cx="2106500" cy="2999298"/>
          </a:xfrm>
        </p:spPr>
        <p:txBody>
          <a:bodyPr/>
          <a:lstStyle/>
          <a:p>
            <a:endParaRPr lang="en-JM"/>
          </a:p>
        </p:txBody>
      </p:sp>
    </p:spTree>
    <p:extLst>
      <p:ext uri="{BB962C8B-B14F-4D97-AF65-F5344CB8AC3E}">
        <p14:creationId xmlns:p14="http://schemas.microsoft.com/office/powerpoint/2010/main" val="4216177050"/>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14" name="Rectangle 13"/>
          <p:cNvSpPr/>
          <p:nvPr userDrawn="1"/>
        </p:nvSpPr>
        <p:spPr>
          <a:xfrm>
            <a:off x="-8906" y="0"/>
            <a:ext cx="9152906" cy="41402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dirty="0">
              <a:solidFill>
                <a:srgbClr val="F34F57"/>
              </a:solidFill>
            </a:endParaRPr>
          </a:p>
        </p:txBody>
      </p:sp>
      <p:sp>
        <p:nvSpPr>
          <p:cNvPr id="4" name="Date Placeholder 3"/>
          <p:cNvSpPr>
            <a:spLocks noGrp="1"/>
          </p:cNvSpPr>
          <p:nvPr>
            <p:ph type="dt" sz="half" idx="10"/>
          </p:nvPr>
        </p:nvSpPr>
        <p:spPr/>
        <p:txBody>
          <a:bodyPr/>
          <a:lstStyle/>
          <a:p>
            <a:fld id="{39352BB9-2E4D-4A8F-A30F-869DCD394CE6}" type="datetime1">
              <a:rPr lang="en-JM" smtClean="0"/>
              <a:t>24/04/2013</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8" name="Text Placeholder 5"/>
          <p:cNvSpPr>
            <a:spLocks noGrp="1"/>
          </p:cNvSpPr>
          <p:nvPr>
            <p:ph type="body" sz="quarter" idx="26"/>
          </p:nvPr>
        </p:nvSpPr>
        <p:spPr>
          <a:xfrm>
            <a:off x="914400" y="5187949"/>
            <a:ext cx="2098964" cy="679451"/>
          </a:xfrm>
        </p:spPr>
        <p:txBody>
          <a:bodyPr>
            <a:noAutofit/>
          </a:bodyPr>
          <a:lstStyle>
            <a:lvl1pPr marL="0" indent="0" algn="ctr">
              <a:buFontTx/>
              <a:buNone/>
              <a:defRPr sz="1300">
                <a:solidFill>
                  <a:schemeClr val="tx1">
                    <a:lumMod val="85000"/>
                    <a:lumOff val="15000"/>
                  </a:schemeClr>
                </a:solidFill>
                <a:latin typeface="+mn-l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stStyle>
          <a:p>
            <a:pPr lvl="0"/>
            <a:endParaRPr lang="en-JM" dirty="0"/>
          </a:p>
        </p:txBody>
      </p:sp>
      <p:sp>
        <p:nvSpPr>
          <p:cNvPr id="9" name="Text Placeholder 5"/>
          <p:cNvSpPr>
            <a:spLocks noGrp="1"/>
          </p:cNvSpPr>
          <p:nvPr>
            <p:ph type="body" sz="quarter" idx="27"/>
          </p:nvPr>
        </p:nvSpPr>
        <p:spPr>
          <a:xfrm>
            <a:off x="3622964" y="5187949"/>
            <a:ext cx="2133600" cy="679451"/>
          </a:xfrm>
        </p:spPr>
        <p:txBody>
          <a:bodyPr>
            <a:noAutofit/>
          </a:bodyPr>
          <a:lstStyle>
            <a:lvl1pPr marL="0" indent="0" algn="ctr">
              <a:buFontTx/>
              <a:buNone/>
              <a:defRPr sz="1300">
                <a:solidFill>
                  <a:schemeClr val="tx1">
                    <a:lumMod val="85000"/>
                    <a:lumOff val="15000"/>
                  </a:schemeClr>
                </a:solidFill>
                <a:latin typeface="+mn-l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stStyle>
          <a:p>
            <a:pPr lvl="0"/>
            <a:endParaRPr lang="en-JM" dirty="0"/>
          </a:p>
        </p:txBody>
      </p:sp>
      <p:sp>
        <p:nvSpPr>
          <p:cNvPr id="10" name="Text Placeholder 5"/>
          <p:cNvSpPr>
            <a:spLocks noGrp="1"/>
          </p:cNvSpPr>
          <p:nvPr>
            <p:ph type="body" sz="quarter" idx="28"/>
          </p:nvPr>
        </p:nvSpPr>
        <p:spPr>
          <a:xfrm>
            <a:off x="6442364" y="5187949"/>
            <a:ext cx="2133600" cy="679451"/>
          </a:xfrm>
        </p:spPr>
        <p:txBody>
          <a:bodyPr>
            <a:noAutofit/>
          </a:bodyPr>
          <a:lstStyle>
            <a:lvl1pPr marL="0" indent="0" algn="ctr">
              <a:buFontTx/>
              <a:buNone/>
              <a:defRPr sz="1300">
                <a:solidFill>
                  <a:schemeClr val="tx1">
                    <a:lumMod val="85000"/>
                    <a:lumOff val="15000"/>
                  </a:schemeClr>
                </a:solidFill>
                <a:latin typeface="+mn-l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stStyle>
          <a:p>
            <a:pPr lvl="0"/>
            <a:endParaRPr lang="en-JM" dirty="0"/>
          </a:p>
        </p:txBody>
      </p:sp>
      <p:sp>
        <p:nvSpPr>
          <p:cNvPr id="15" name="Picture Placeholder 17"/>
          <p:cNvSpPr>
            <a:spLocks noGrp="1" noChangeAspect="1"/>
          </p:cNvSpPr>
          <p:nvPr>
            <p:ph type="pic" sz="quarter" idx="23"/>
          </p:nvPr>
        </p:nvSpPr>
        <p:spPr>
          <a:xfrm>
            <a:off x="3672195" y="787400"/>
            <a:ext cx="2159998" cy="2160000"/>
          </a:xfrm>
          <a:prstGeom prst="ellipse">
            <a:avLst/>
          </a:prstGeom>
          <a:ln w="76200">
            <a:noFill/>
          </a:ln>
        </p:spPr>
        <p:txBody>
          <a:bodyPr>
            <a:normAutofit/>
          </a:bodyPr>
          <a:lstStyle>
            <a:lvl1pPr marL="0" indent="0" algn="ctr">
              <a:buFontTx/>
              <a:buNone/>
              <a:defRPr sz="1600">
                <a:solidFill>
                  <a:schemeClr val="bg1"/>
                </a:solidFill>
              </a:defRPr>
            </a:lvl1pPr>
          </a:lstStyle>
          <a:p>
            <a:endParaRPr lang="en-JM"/>
          </a:p>
        </p:txBody>
      </p:sp>
      <p:sp>
        <p:nvSpPr>
          <p:cNvPr id="16" name="Title Placeholder 1"/>
          <p:cNvSpPr>
            <a:spLocks noGrp="1"/>
          </p:cNvSpPr>
          <p:nvPr>
            <p:ph type="title"/>
          </p:nvPr>
        </p:nvSpPr>
        <p:spPr>
          <a:xfrm>
            <a:off x="609600" y="2987431"/>
            <a:ext cx="8229600" cy="1143000"/>
          </a:xfrm>
          <a:prstGeom prst="rect">
            <a:avLst/>
          </a:prstGeom>
        </p:spPr>
        <p:txBody>
          <a:bodyPr vert="horz" lIns="91440" tIns="45720" rIns="91440" bIns="45720" rtlCol="0" anchor="ctr">
            <a:normAutofit/>
          </a:bodyPr>
          <a:lstStyle>
            <a:lvl1pPr>
              <a:defRPr sz="3200">
                <a:solidFill>
                  <a:schemeClr val="bg1"/>
                </a:solidFill>
              </a:defRPr>
            </a:lvl1pPr>
          </a:lstStyle>
          <a:p>
            <a:r>
              <a:rPr lang="en-US" dirty="0" smtClean="0"/>
              <a:t>Click to edit Master title style</a:t>
            </a:r>
            <a:endParaRPr lang="en-JM" dirty="0"/>
          </a:p>
        </p:txBody>
      </p:sp>
    </p:spTree>
    <p:extLst>
      <p:ext uri="{BB962C8B-B14F-4D97-AF65-F5344CB8AC3E}">
        <p14:creationId xmlns:p14="http://schemas.microsoft.com/office/powerpoint/2010/main" val="3633501955"/>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0_Title and Content">
    <p:spTree>
      <p:nvGrpSpPr>
        <p:cNvPr id="1" name=""/>
        <p:cNvGrpSpPr/>
        <p:nvPr/>
      </p:nvGrpSpPr>
      <p:grpSpPr>
        <a:xfrm>
          <a:off x="0" y="0"/>
          <a:ext cx="0" cy="0"/>
          <a:chOff x="0" y="0"/>
          <a:chExt cx="0" cy="0"/>
        </a:xfrm>
      </p:grpSpPr>
      <p:sp>
        <p:nvSpPr>
          <p:cNvPr id="14" name="Rectangle 13"/>
          <p:cNvSpPr/>
          <p:nvPr userDrawn="1"/>
        </p:nvSpPr>
        <p:spPr>
          <a:xfrm>
            <a:off x="-8906" y="0"/>
            <a:ext cx="9152906" cy="6172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dirty="0">
              <a:solidFill>
                <a:srgbClr val="F34F57"/>
              </a:solidFill>
            </a:endParaRPr>
          </a:p>
        </p:txBody>
      </p:sp>
      <p:sp>
        <p:nvSpPr>
          <p:cNvPr id="4" name="Date Placeholder 3"/>
          <p:cNvSpPr>
            <a:spLocks noGrp="1"/>
          </p:cNvSpPr>
          <p:nvPr>
            <p:ph type="dt" sz="half" idx="10"/>
          </p:nvPr>
        </p:nvSpPr>
        <p:spPr/>
        <p:txBody>
          <a:bodyPr/>
          <a:lstStyle/>
          <a:p>
            <a:fld id="{39352BB9-2E4D-4A8F-A30F-869DCD394CE6}" type="datetime1">
              <a:rPr lang="en-JM" smtClean="0"/>
              <a:t>24/04/2013</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15" name="Picture Placeholder 17"/>
          <p:cNvSpPr>
            <a:spLocks noGrp="1" noChangeAspect="1"/>
          </p:cNvSpPr>
          <p:nvPr>
            <p:ph type="pic" sz="quarter" idx="23"/>
          </p:nvPr>
        </p:nvSpPr>
        <p:spPr>
          <a:xfrm>
            <a:off x="3672195" y="1498600"/>
            <a:ext cx="2159998" cy="2160000"/>
          </a:xfrm>
          <a:prstGeom prst="ellipse">
            <a:avLst/>
          </a:prstGeom>
          <a:ln w="76200">
            <a:noFill/>
          </a:ln>
        </p:spPr>
        <p:txBody>
          <a:bodyPr>
            <a:normAutofit/>
          </a:bodyPr>
          <a:lstStyle>
            <a:lvl1pPr marL="0" indent="0" algn="ctr">
              <a:buFontTx/>
              <a:buNone/>
              <a:defRPr sz="1600">
                <a:solidFill>
                  <a:schemeClr val="bg1"/>
                </a:solidFill>
              </a:defRPr>
            </a:lvl1pPr>
          </a:lstStyle>
          <a:p>
            <a:endParaRPr lang="en-JM"/>
          </a:p>
        </p:txBody>
      </p:sp>
      <p:sp>
        <p:nvSpPr>
          <p:cNvPr id="16" name="Title Placeholder 1"/>
          <p:cNvSpPr>
            <a:spLocks noGrp="1"/>
          </p:cNvSpPr>
          <p:nvPr>
            <p:ph type="title"/>
          </p:nvPr>
        </p:nvSpPr>
        <p:spPr>
          <a:xfrm>
            <a:off x="609600" y="3698631"/>
            <a:ext cx="8229600" cy="1143000"/>
          </a:xfrm>
          <a:prstGeom prst="rect">
            <a:avLst/>
          </a:prstGeom>
        </p:spPr>
        <p:txBody>
          <a:bodyPr vert="horz" lIns="91440" tIns="45720" rIns="91440" bIns="45720" rtlCol="0" anchor="ctr">
            <a:normAutofit/>
          </a:bodyPr>
          <a:lstStyle>
            <a:lvl1pPr>
              <a:defRPr sz="3200">
                <a:solidFill>
                  <a:schemeClr val="bg1"/>
                </a:solidFill>
              </a:defRPr>
            </a:lvl1pPr>
          </a:lstStyle>
          <a:p>
            <a:r>
              <a:rPr lang="en-US" dirty="0" smtClean="0"/>
              <a:t>Click to edit Master title style</a:t>
            </a:r>
            <a:endParaRPr lang="en-JM" dirty="0"/>
          </a:p>
        </p:txBody>
      </p:sp>
    </p:spTree>
    <p:extLst>
      <p:ext uri="{BB962C8B-B14F-4D97-AF65-F5344CB8AC3E}">
        <p14:creationId xmlns:p14="http://schemas.microsoft.com/office/powerpoint/2010/main" val="1287793732"/>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sp>
        <p:nvSpPr>
          <p:cNvPr id="14" name="Rectangle 13"/>
          <p:cNvSpPr/>
          <p:nvPr userDrawn="1"/>
        </p:nvSpPr>
        <p:spPr>
          <a:xfrm>
            <a:off x="-8906" y="0"/>
            <a:ext cx="9152906" cy="41402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dirty="0">
              <a:solidFill>
                <a:srgbClr val="F34F57"/>
              </a:solidFill>
            </a:endParaRPr>
          </a:p>
        </p:txBody>
      </p:sp>
      <p:sp>
        <p:nvSpPr>
          <p:cNvPr id="4" name="Date Placeholder 3"/>
          <p:cNvSpPr>
            <a:spLocks noGrp="1"/>
          </p:cNvSpPr>
          <p:nvPr>
            <p:ph type="dt" sz="half" idx="10"/>
          </p:nvPr>
        </p:nvSpPr>
        <p:spPr/>
        <p:txBody>
          <a:bodyPr/>
          <a:lstStyle/>
          <a:p>
            <a:fld id="{39352BB9-2E4D-4A8F-A30F-869DCD394CE6}" type="datetime1">
              <a:rPr lang="en-JM" smtClean="0"/>
              <a:t>24/04/2013</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8" name="Text Placeholder 5"/>
          <p:cNvSpPr>
            <a:spLocks noGrp="1"/>
          </p:cNvSpPr>
          <p:nvPr>
            <p:ph type="body" sz="quarter" idx="26"/>
          </p:nvPr>
        </p:nvSpPr>
        <p:spPr>
          <a:xfrm>
            <a:off x="762000" y="5156200"/>
            <a:ext cx="2098964" cy="679451"/>
          </a:xfrm>
        </p:spPr>
        <p:txBody>
          <a:bodyPr>
            <a:noAutofit/>
          </a:bodyPr>
          <a:lstStyle>
            <a:lvl1pPr marL="0" indent="0">
              <a:buFontTx/>
              <a:buNone/>
              <a:defRPr sz="1100">
                <a:solidFill>
                  <a:schemeClr val="tx1">
                    <a:lumMod val="85000"/>
                    <a:lumOff val="15000"/>
                  </a:schemeClr>
                </a:solidFill>
                <a:latin typeface="+mn-l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stStyle>
          <a:p>
            <a:pPr lvl="0"/>
            <a:endParaRPr lang="en-JM" dirty="0"/>
          </a:p>
        </p:txBody>
      </p:sp>
      <p:sp>
        <p:nvSpPr>
          <p:cNvPr id="9" name="Text Placeholder 5"/>
          <p:cNvSpPr>
            <a:spLocks noGrp="1"/>
          </p:cNvSpPr>
          <p:nvPr>
            <p:ph type="body" sz="quarter" idx="27"/>
          </p:nvPr>
        </p:nvSpPr>
        <p:spPr>
          <a:xfrm>
            <a:off x="3470564" y="5156200"/>
            <a:ext cx="2133600" cy="679451"/>
          </a:xfrm>
        </p:spPr>
        <p:txBody>
          <a:bodyPr>
            <a:noAutofit/>
          </a:bodyPr>
          <a:lstStyle>
            <a:lvl1pPr marL="0" indent="0">
              <a:buFontTx/>
              <a:buNone/>
              <a:defRPr sz="1100">
                <a:solidFill>
                  <a:schemeClr val="tx1">
                    <a:lumMod val="85000"/>
                    <a:lumOff val="15000"/>
                  </a:schemeClr>
                </a:solidFill>
                <a:latin typeface="+mn-l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stStyle>
          <a:p>
            <a:pPr lvl="0"/>
            <a:endParaRPr lang="en-JM" dirty="0"/>
          </a:p>
        </p:txBody>
      </p:sp>
      <p:sp>
        <p:nvSpPr>
          <p:cNvPr id="10" name="Text Placeholder 5"/>
          <p:cNvSpPr>
            <a:spLocks noGrp="1"/>
          </p:cNvSpPr>
          <p:nvPr>
            <p:ph type="body" sz="quarter" idx="28"/>
          </p:nvPr>
        </p:nvSpPr>
        <p:spPr>
          <a:xfrm>
            <a:off x="6289964" y="5156200"/>
            <a:ext cx="2133600" cy="679451"/>
          </a:xfrm>
        </p:spPr>
        <p:txBody>
          <a:bodyPr>
            <a:noAutofit/>
          </a:bodyPr>
          <a:lstStyle>
            <a:lvl1pPr marL="0" indent="0">
              <a:buFontTx/>
              <a:buNone/>
              <a:defRPr sz="1100">
                <a:solidFill>
                  <a:schemeClr val="tx1">
                    <a:lumMod val="85000"/>
                    <a:lumOff val="15000"/>
                  </a:schemeClr>
                </a:solidFill>
                <a:latin typeface="+mn-l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stStyle>
          <a:p>
            <a:pPr lvl="0"/>
            <a:endParaRPr lang="en-JM" dirty="0"/>
          </a:p>
        </p:txBody>
      </p:sp>
      <p:sp>
        <p:nvSpPr>
          <p:cNvPr id="15" name="Picture Placeholder 17"/>
          <p:cNvSpPr>
            <a:spLocks noGrp="1" noChangeAspect="1"/>
          </p:cNvSpPr>
          <p:nvPr>
            <p:ph type="pic" sz="quarter" idx="23"/>
          </p:nvPr>
        </p:nvSpPr>
        <p:spPr>
          <a:xfrm>
            <a:off x="3434070" y="1040400"/>
            <a:ext cx="2159998" cy="2160000"/>
          </a:xfrm>
          <a:prstGeom prst="ellipse">
            <a:avLst/>
          </a:prstGeom>
          <a:ln w="76200">
            <a:noFill/>
          </a:ln>
        </p:spPr>
        <p:txBody>
          <a:bodyPr>
            <a:normAutofit/>
          </a:bodyPr>
          <a:lstStyle>
            <a:lvl1pPr marL="0" indent="0" algn="ctr">
              <a:buFontTx/>
              <a:buNone/>
              <a:defRPr sz="1600">
                <a:solidFill>
                  <a:schemeClr val="bg1"/>
                </a:solidFill>
              </a:defRPr>
            </a:lvl1pPr>
          </a:lstStyle>
          <a:p>
            <a:endParaRPr lang="en-JM"/>
          </a:p>
        </p:txBody>
      </p:sp>
      <p:sp>
        <p:nvSpPr>
          <p:cNvPr id="16" name="Title Placeholder 1"/>
          <p:cNvSpPr>
            <a:spLocks noGrp="1"/>
          </p:cNvSpPr>
          <p:nvPr>
            <p:ph type="title"/>
          </p:nvPr>
        </p:nvSpPr>
        <p:spPr>
          <a:xfrm>
            <a:off x="609600" y="3124200"/>
            <a:ext cx="8229600" cy="1143000"/>
          </a:xfrm>
          <a:prstGeom prst="rect">
            <a:avLst/>
          </a:prstGeom>
        </p:spPr>
        <p:txBody>
          <a:bodyPr vert="horz" lIns="91440" tIns="45720" rIns="91440" bIns="45720" rtlCol="0" anchor="ctr">
            <a:normAutofit/>
          </a:bodyPr>
          <a:lstStyle>
            <a:lvl1pPr>
              <a:defRPr sz="2800">
                <a:solidFill>
                  <a:schemeClr val="bg1"/>
                </a:solidFill>
              </a:defRPr>
            </a:lvl1pPr>
          </a:lstStyle>
          <a:p>
            <a:r>
              <a:rPr lang="en-US" dirty="0" smtClean="0"/>
              <a:t>Click to edit Master title style</a:t>
            </a:r>
            <a:endParaRPr lang="en-JM" dirty="0"/>
          </a:p>
        </p:txBody>
      </p:sp>
      <p:sp>
        <p:nvSpPr>
          <p:cNvPr id="17" name="Picture Placeholder 17"/>
          <p:cNvSpPr>
            <a:spLocks noGrp="1"/>
          </p:cNvSpPr>
          <p:nvPr>
            <p:ph type="pic" sz="quarter" idx="58"/>
          </p:nvPr>
        </p:nvSpPr>
        <p:spPr>
          <a:xfrm>
            <a:off x="1676400" y="1311156"/>
            <a:ext cx="1618488" cy="1618488"/>
          </a:xfrm>
          <a:prstGeom prst="ellipse">
            <a:avLst/>
          </a:prstGeom>
          <a:ln w="76200">
            <a:noFill/>
          </a:ln>
        </p:spPr>
        <p:txBody>
          <a:bodyPr>
            <a:normAutofit/>
          </a:bodyPr>
          <a:lstStyle>
            <a:lvl1pPr marL="0" indent="0" algn="ctr">
              <a:buFontTx/>
              <a:buNone/>
              <a:defRPr sz="1600">
                <a:solidFill>
                  <a:schemeClr val="bg1"/>
                </a:solidFill>
              </a:defRPr>
            </a:lvl1pPr>
          </a:lstStyle>
          <a:p>
            <a:endParaRPr lang="en-JM"/>
          </a:p>
        </p:txBody>
      </p:sp>
      <p:sp>
        <p:nvSpPr>
          <p:cNvPr id="18" name="Picture Placeholder 17"/>
          <p:cNvSpPr>
            <a:spLocks noGrp="1"/>
          </p:cNvSpPr>
          <p:nvPr>
            <p:ph type="pic" sz="quarter" idx="59"/>
          </p:nvPr>
        </p:nvSpPr>
        <p:spPr>
          <a:xfrm>
            <a:off x="5751195" y="1311156"/>
            <a:ext cx="1554480" cy="1618488"/>
          </a:xfrm>
          <a:prstGeom prst="ellipse">
            <a:avLst/>
          </a:prstGeom>
          <a:ln w="76200">
            <a:noFill/>
          </a:ln>
        </p:spPr>
        <p:txBody>
          <a:bodyPr>
            <a:normAutofit/>
          </a:bodyPr>
          <a:lstStyle>
            <a:lvl1pPr marL="0" indent="0" algn="ctr">
              <a:buFontTx/>
              <a:buNone/>
              <a:defRPr sz="1600">
                <a:solidFill>
                  <a:schemeClr val="bg1"/>
                </a:solidFill>
              </a:defRPr>
            </a:lvl1pPr>
          </a:lstStyle>
          <a:p>
            <a:endParaRPr lang="en-JM"/>
          </a:p>
        </p:txBody>
      </p:sp>
    </p:spTree>
    <p:extLst>
      <p:ext uri="{BB962C8B-B14F-4D97-AF65-F5344CB8AC3E}">
        <p14:creationId xmlns:p14="http://schemas.microsoft.com/office/powerpoint/2010/main" val="1501415422"/>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24/04/2013</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7" name="Text Placeholder 3"/>
          <p:cNvSpPr>
            <a:spLocks noGrp="1"/>
          </p:cNvSpPr>
          <p:nvPr>
            <p:ph type="body" sz="quarter" idx="21"/>
          </p:nvPr>
        </p:nvSpPr>
        <p:spPr>
          <a:xfrm>
            <a:off x="725384" y="2514599"/>
            <a:ext cx="1789216" cy="406400"/>
          </a:xfrm>
        </p:spPr>
        <p:txBody>
          <a:bodyPr>
            <a:noAutofit/>
          </a:bodyPr>
          <a:lstStyle>
            <a:lvl1pPr marL="0" indent="0" algn="ctr">
              <a:buNone/>
              <a:defRPr sz="1300">
                <a:solidFill>
                  <a:srgbClr val="00B0F0"/>
                </a:solidFill>
                <a:latin typeface="Open Sans" pitchFamily="34" charset="0"/>
                <a:ea typeface="Open Sans" pitchFamily="34" charset="0"/>
                <a:cs typeface="Open Sans" pitchFamily="34" charset="0"/>
              </a:defRPr>
            </a:lvl1pPr>
            <a:lvl2pPr>
              <a:defRPr sz="1300">
                <a:solidFill>
                  <a:schemeClr val="tx1">
                    <a:lumMod val="75000"/>
                    <a:lumOff val="25000"/>
                  </a:schemeClr>
                </a:solidFill>
              </a:defRPr>
            </a:lvl2pPr>
            <a:lvl3pPr>
              <a:defRPr sz="1300">
                <a:solidFill>
                  <a:schemeClr val="tx1">
                    <a:lumMod val="75000"/>
                    <a:lumOff val="25000"/>
                  </a:schemeClr>
                </a:solidFill>
              </a:defRPr>
            </a:lvl3pPr>
            <a:lvl4pPr>
              <a:defRPr sz="1300">
                <a:solidFill>
                  <a:schemeClr val="tx1">
                    <a:lumMod val="75000"/>
                    <a:lumOff val="25000"/>
                  </a:schemeClr>
                </a:solidFill>
              </a:defRPr>
            </a:lvl4pPr>
            <a:lvl5pPr>
              <a:defRPr sz="1300">
                <a:solidFill>
                  <a:schemeClr val="tx1">
                    <a:lumMod val="75000"/>
                    <a:lumOff val="25000"/>
                  </a:schemeClr>
                </a:solidFill>
              </a:defRPr>
            </a:lvl5pPr>
          </a:lstStyle>
          <a:p>
            <a:pPr lvl="0"/>
            <a:endParaRPr lang="en-JM" dirty="0"/>
          </a:p>
        </p:txBody>
      </p:sp>
      <p:sp>
        <p:nvSpPr>
          <p:cNvPr id="8" name="Text Placeholder 3"/>
          <p:cNvSpPr>
            <a:spLocks noGrp="1"/>
          </p:cNvSpPr>
          <p:nvPr>
            <p:ph type="body" sz="quarter" idx="22"/>
          </p:nvPr>
        </p:nvSpPr>
        <p:spPr>
          <a:xfrm>
            <a:off x="6745184" y="2514599"/>
            <a:ext cx="1789216" cy="406400"/>
          </a:xfrm>
        </p:spPr>
        <p:txBody>
          <a:bodyPr>
            <a:noAutofit/>
          </a:bodyPr>
          <a:lstStyle>
            <a:lvl1pPr marL="0" indent="0" algn="ctr">
              <a:buNone/>
              <a:defRPr sz="1300">
                <a:solidFill>
                  <a:srgbClr val="00B0F0"/>
                </a:solidFill>
                <a:latin typeface="Open Sans" pitchFamily="34" charset="0"/>
                <a:ea typeface="Open Sans" pitchFamily="34" charset="0"/>
                <a:cs typeface="Open Sans" pitchFamily="34" charset="0"/>
              </a:defRPr>
            </a:lvl1pPr>
            <a:lvl2pPr>
              <a:defRPr sz="1300">
                <a:solidFill>
                  <a:schemeClr val="tx1">
                    <a:lumMod val="75000"/>
                    <a:lumOff val="25000"/>
                  </a:schemeClr>
                </a:solidFill>
              </a:defRPr>
            </a:lvl2pPr>
            <a:lvl3pPr>
              <a:defRPr sz="1300">
                <a:solidFill>
                  <a:schemeClr val="tx1">
                    <a:lumMod val="75000"/>
                    <a:lumOff val="25000"/>
                  </a:schemeClr>
                </a:solidFill>
              </a:defRPr>
            </a:lvl3pPr>
            <a:lvl4pPr>
              <a:defRPr sz="1300">
                <a:solidFill>
                  <a:schemeClr val="tx1">
                    <a:lumMod val="75000"/>
                    <a:lumOff val="25000"/>
                  </a:schemeClr>
                </a:solidFill>
              </a:defRPr>
            </a:lvl4pPr>
            <a:lvl5pPr>
              <a:defRPr sz="1300">
                <a:solidFill>
                  <a:schemeClr val="tx1">
                    <a:lumMod val="75000"/>
                    <a:lumOff val="25000"/>
                  </a:schemeClr>
                </a:solidFill>
              </a:defRPr>
            </a:lvl5pPr>
          </a:lstStyle>
          <a:p>
            <a:pPr lvl="0"/>
            <a:endParaRPr lang="en-JM" dirty="0"/>
          </a:p>
        </p:txBody>
      </p:sp>
      <p:sp>
        <p:nvSpPr>
          <p:cNvPr id="9" name="Picture Placeholder 17"/>
          <p:cNvSpPr>
            <a:spLocks noGrp="1"/>
          </p:cNvSpPr>
          <p:nvPr>
            <p:ph type="pic" sz="quarter" idx="23"/>
          </p:nvPr>
        </p:nvSpPr>
        <p:spPr>
          <a:xfrm>
            <a:off x="533400" y="3175000"/>
            <a:ext cx="1920240" cy="1920240"/>
          </a:xfrm>
          <a:prstGeom prst="ellipse">
            <a:avLst/>
          </a:prstGeom>
          <a:ln w="76200">
            <a:noFill/>
          </a:ln>
        </p:spPr>
        <p:txBody>
          <a:bodyPr>
            <a:normAutofit/>
          </a:bodyPr>
          <a:lstStyle>
            <a:lvl1pPr marL="0" indent="0" algn="ctr">
              <a:buFontTx/>
              <a:buNone/>
              <a:defRPr sz="1600"/>
            </a:lvl1pPr>
          </a:lstStyle>
          <a:p>
            <a:endParaRPr lang="en-JM" dirty="0"/>
          </a:p>
        </p:txBody>
      </p:sp>
      <p:sp>
        <p:nvSpPr>
          <p:cNvPr id="10" name="Picture Placeholder 17"/>
          <p:cNvSpPr>
            <a:spLocks noGrp="1"/>
          </p:cNvSpPr>
          <p:nvPr>
            <p:ph type="pic" sz="quarter" idx="24"/>
          </p:nvPr>
        </p:nvSpPr>
        <p:spPr>
          <a:xfrm>
            <a:off x="6627917" y="3174999"/>
            <a:ext cx="1920240" cy="1920240"/>
          </a:xfrm>
          <a:prstGeom prst="ellipse">
            <a:avLst/>
          </a:prstGeom>
          <a:ln w="76200">
            <a:noFill/>
          </a:ln>
        </p:spPr>
        <p:txBody>
          <a:bodyPr>
            <a:normAutofit/>
          </a:bodyPr>
          <a:lstStyle>
            <a:lvl1pPr marL="0" indent="0" algn="ctr">
              <a:buFontTx/>
              <a:buNone/>
              <a:defRPr sz="1600"/>
            </a:lvl1pPr>
          </a:lstStyle>
          <a:p>
            <a:endParaRPr lang="en-JM"/>
          </a:p>
        </p:txBody>
      </p:sp>
      <p:sp>
        <p:nvSpPr>
          <p:cNvPr id="11" name="Text Placeholder 13"/>
          <p:cNvSpPr>
            <a:spLocks noGrp="1"/>
          </p:cNvSpPr>
          <p:nvPr>
            <p:ph type="body" sz="quarter" idx="47"/>
          </p:nvPr>
        </p:nvSpPr>
        <p:spPr>
          <a:xfrm>
            <a:off x="838200" y="1600201"/>
            <a:ext cx="7696200" cy="639233"/>
          </a:xfrm>
        </p:spPr>
        <p:txBody>
          <a:bodyPr anchor="ctr">
            <a:normAutofit/>
          </a:bodyPr>
          <a:lstStyle>
            <a:lvl1pPr marL="0" indent="0" algn="ctr">
              <a:buFontTx/>
              <a:buNone/>
              <a:defRPr sz="1300" b="0">
                <a:solidFill>
                  <a:schemeClr val="tx1">
                    <a:lumMod val="65000"/>
                    <a:lumOff val="35000"/>
                  </a:schemeClr>
                </a:solidFill>
                <a:latin typeface="Calibri"/>
                <a:ea typeface="Open Sans Extrabold" pitchFamily="34" charset="0"/>
                <a:cs typeface="Calibri"/>
              </a:defRPr>
            </a:lvl1pPr>
          </a:lstStyle>
          <a:p>
            <a:pPr lvl="0"/>
            <a:endParaRPr lang="en-JM" dirty="0"/>
          </a:p>
        </p:txBody>
      </p:sp>
      <p:sp>
        <p:nvSpPr>
          <p:cNvPr id="12" name="Content Placeholder 21"/>
          <p:cNvSpPr>
            <a:spLocks noGrp="1"/>
          </p:cNvSpPr>
          <p:nvPr>
            <p:ph sz="quarter" idx="48"/>
          </p:nvPr>
        </p:nvSpPr>
        <p:spPr>
          <a:xfrm>
            <a:off x="2779816" y="2768599"/>
            <a:ext cx="1792184" cy="2794000"/>
          </a:xfrm>
          <a:prstGeom prst="roundRect">
            <a:avLst>
              <a:gd name="adj" fmla="val 0"/>
            </a:avLst>
          </a:prstGeom>
          <a:solidFill>
            <a:schemeClr val="bg1">
              <a:lumMod val="85000"/>
            </a:schemeClr>
          </a:solidFill>
        </p:spPr>
        <p:txBody>
          <a:bodyPr anchor="ctr">
            <a:noAutofit/>
          </a:bodyPr>
          <a:lstStyle>
            <a:lvl1pPr marL="0" indent="0" algn="ctr">
              <a:buFontTx/>
              <a:buNone/>
              <a:defRPr sz="1300">
                <a:solidFill>
                  <a:schemeClr val="bg1"/>
                </a:solidFill>
                <a:latin typeface="Calibri"/>
                <a:cs typeface="Calibri"/>
              </a:defRPr>
            </a:lvl1pPr>
            <a:lvl2pPr algn="ctr">
              <a:defRPr sz="1200"/>
            </a:lvl2pPr>
            <a:lvl3pPr algn="ctr">
              <a:defRPr sz="1200"/>
            </a:lvl3pPr>
            <a:lvl4pPr algn="ctr">
              <a:defRPr sz="1200"/>
            </a:lvl4pPr>
            <a:lvl5pPr algn="ctr">
              <a:defRPr sz="1200"/>
            </a:lvl5pPr>
          </a:lstStyle>
          <a:p>
            <a:pPr lvl="0"/>
            <a:endParaRPr lang="en-JM" dirty="0"/>
          </a:p>
        </p:txBody>
      </p:sp>
      <p:sp>
        <p:nvSpPr>
          <p:cNvPr id="13" name="Content Placeholder 21"/>
          <p:cNvSpPr>
            <a:spLocks noGrp="1"/>
          </p:cNvSpPr>
          <p:nvPr>
            <p:ph sz="quarter" idx="49"/>
          </p:nvPr>
        </p:nvSpPr>
        <p:spPr>
          <a:xfrm>
            <a:off x="4648200" y="2768600"/>
            <a:ext cx="1752600" cy="2794000"/>
          </a:xfrm>
          <a:prstGeom prst="roundRect">
            <a:avLst>
              <a:gd name="adj" fmla="val 0"/>
            </a:avLst>
          </a:prstGeom>
          <a:solidFill>
            <a:schemeClr val="bg1">
              <a:lumMod val="85000"/>
            </a:schemeClr>
          </a:solidFill>
        </p:spPr>
        <p:txBody>
          <a:bodyPr anchor="ctr">
            <a:noAutofit/>
          </a:bodyPr>
          <a:lstStyle>
            <a:lvl1pPr marL="0" indent="0" algn="ctr">
              <a:buFontTx/>
              <a:buNone/>
              <a:defRPr sz="1300">
                <a:solidFill>
                  <a:schemeClr val="bg1"/>
                </a:solidFill>
                <a:latin typeface="Calibri"/>
                <a:cs typeface="Calibri"/>
              </a:defRPr>
            </a:lvl1pPr>
            <a:lvl2pPr algn="ctr">
              <a:defRPr sz="1200"/>
            </a:lvl2pPr>
            <a:lvl3pPr algn="ctr">
              <a:defRPr sz="1200"/>
            </a:lvl3pPr>
            <a:lvl4pPr algn="ctr">
              <a:defRPr sz="1200"/>
            </a:lvl4pPr>
            <a:lvl5pPr algn="ctr">
              <a:defRPr sz="1200"/>
            </a:lvl5pPr>
          </a:lstStyle>
          <a:p>
            <a:pPr lvl="0"/>
            <a:endParaRPr lang="en-JM" dirty="0"/>
          </a:p>
        </p:txBody>
      </p:sp>
    </p:spTree>
    <p:extLst>
      <p:ext uri="{BB962C8B-B14F-4D97-AF65-F5344CB8AC3E}">
        <p14:creationId xmlns:p14="http://schemas.microsoft.com/office/powerpoint/2010/main" val="113024575"/>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24/04/2013</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8" name="Picture Placeholder 24"/>
          <p:cNvSpPr>
            <a:spLocks noGrp="1"/>
          </p:cNvSpPr>
          <p:nvPr>
            <p:ph type="pic" sz="quarter" idx="14"/>
          </p:nvPr>
        </p:nvSpPr>
        <p:spPr>
          <a:xfrm>
            <a:off x="528638" y="1701801"/>
            <a:ext cx="2900362" cy="4110567"/>
          </a:xfrm>
        </p:spPr>
        <p:txBody>
          <a:bodyPr>
            <a:normAutofit/>
          </a:bodyPr>
          <a:lstStyle>
            <a:lvl1pPr marL="0" indent="0">
              <a:buFontTx/>
              <a:buNone/>
              <a:defRPr sz="1600">
                <a:solidFill>
                  <a:schemeClr val="bg1">
                    <a:lumMod val="65000"/>
                  </a:schemeClr>
                </a:solidFill>
              </a:defRPr>
            </a:lvl1pPr>
          </a:lstStyle>
          <a:p>
            <a:endParaRPr lang="en-JM"/>
          </a:p>
        </p:txBody>
      </p:sp>
      <p:sp>
        <p:nvSpPr>
          <p:cNvPr id="9" name="Text Placeholder 26"/>
          <p:cNvSpPr>
            <a:spLocks noGrp="1"/>
          </p:cNvSpPr>
          <p:nvPr>
            <p:ph type="body" sz="quarter" idx="15"/>
          </p:nvPr>
        </p:nvSpPr>
        <p:spPr>
          <a:xfrm>
            <a:off x="3733800" y="2423584"/>
            <a:ext cx="2127250" cy="1107016"/>
          </a:xfrm>
        </p:spPr>
        <p:txBody>
          <a:bodyPr>
            <a:noAutofit/>
          </a:bodyPr>
          <a:lstStyle>
            <a:lvl1pPr marL="0" indent="0">
              <a:buFontTx/>
              <a:buNone/>
              <a:defRPr sz="1300">
                <a:solidFill>
                  <a:schemeClr val="tx1">
                    <a:lumMod val="75000"/>
                    <a:lumOff val="25000"/>
                  </a:schemeClr>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JM" dirty="0"/>
          </a:p>
        </p:txBody>
      </p:sp>
      <p:sp>
        <p:nvSpPr>
          <p:cNvPr id="10" name="Text Placeholder 26"/>
          <p:cNvSpPr>
            <a:spLocks noGrp="1"/>
          </p:cNvSpPr>
          <p:nvPr>
            <p:ph type="body" sz="quarter" idx="16"/>
          </p:nvPr>
        </p:nvSpPr>
        <p:spPr>
          <a:xfrm>
            <a:off x="6407150" y="2413000"/>
            <a:ext cx="2127250" cy="1107016"/>
          </a:xfrm>
        </p:spPr>
        <p:txBody>
          <a:bodyPr>
            <a:noAutofit/>
          </a:bodyPr>
          <a:lstStyle>
            <a:lvl1pPr marL="0" indent="0">
              <a:buFontTx/>
              <a:buNone/>
              <a:defRPr sz="1300">
                <a:solidFill>
                  <a:schemeClr val="tx1">
                    <a:lumMod val="75000"/>
                    <a:lumOff val="25000"/>
                  </a:schemeClr>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JM" dirty="0"/>
          </a:p>
        </p:txBody>
      </p:sp>
      <p:sp>
        <p:nvSpPr>
          <p:cNvPr id="11" name="Text Placeholder 26"/>
          <p:cNvSpPr>
            <a:spLocks noGrp="1"/>
          </p:cNvSpPr>
          <p:nvPr>
            <p:ph type="body" sz="quarter" idx="17"/>
          </p:nvPr>
        </p:nvSpPr>
        <p:spPr>
          <a:xfrm>
            <a:off x="3736975" y="4540437"/>
            <a:ext cx="2127250" cy="1107016"/>
          </a:xfrm>
        </p:spPr>
        <p:txBody>
          <a:bodyPr>
            <a:noAutofit/>
          </a:bodyPr>
          <a:lstStyle>
            <a:lvl1pPr marL="0" indent="0">
              <a:buFontTx/>
              <a:buNone/>
              <a:defRPr sz="1300">
                <a:solidFill>
                  <a:schemeClr val="tx1">
                    <a:lumMod val="75000"/>
                    <a:lumOff val="25000"/>
                  </a:schemeClr>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JM" dirty="0"/>
          </a:p>
        </p:txBody>
      </p:sp>
      <p:sp>
        <p:nvSpPr>
          <p:cNvPr id="12" name="Text Placeholder 26"/>
          <p:cNvSpPr>
            <a:spLocks noGrp="1"/>
          </p:cNvSpPr>
          <p:nvPr>
            <p:ph type="body" sz="quarter" idx="18"/>
          </p:nvPr>
        </p:nvSpPr>
        <p:spPr>
          <a:xfrm>
            <a:off x="6410325" y="4529853"/>
            <a:ext cx="2127250" cy="1107016"/>
          </a:xfrm>
        </p:spPr>
        <p:txBody>
          <a:bodyPr>
            <a:noAutofit/>
          </a:bodyPr>
          <a:lstStyle>
            <a:lvl1pPr marL="0" indent="0">
              <a:buFontTx/>
              <a:buNone/>
              <a:defRPr sz="1300">
                <a:solidFill>
                  <a:schemeClr val="tx1">
                    <a:lumMod val="75000"/>
                    <a:lumOff val="25000"/>
                  </a:schemeClr>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JM" dirty="0"/>
          </a:p>
        </p:txBody>
      </p:sp>
      <p:sp>
        <p:nvSpPr>
          <p:cNvPr id="13" name="Text Placeholder 32"/>
          <p:cNvSpPr>
            <a:spLocks noGrp="1"/>
          </p:cNvSpPr>
          <p:nvPr>
            <p:ph type="body" sz="quarter" idx="19"/>
          </p:nvPr>
        </p:nvSpPr>
        <p:spPr>
          <a:xfrm>
            <a:off x="4114800" y="1926167"/>
            <a:ext cx="1600200" cy="410820"/>
          </a:xfrm>
        </p:spPr>
        <p:txBody>
          <a:bodyPr>
            <a:normAutofit/>
          </a:bodyPr>
          <a:lstStyle>
            <a:lvl1pPr marL="0" indent="0">
              <a:buFontTx/>
              <a:buNone/>
              <a:defRPr sz="1300" b="0">
                <a:solidFill>
                  <a:srgbClr val="00B0F0"/>
                </a:solidFill>
                <a:latin typeface="Open Sans" pitchFamily="34" charset="0"/>
                <a:ea typeface="Open Sans" pitchFamily="34" charset="0"/>
                <a:cs typeface="Open Sans"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4" name="Text Placeholder 32"/>
          <p:cNvSpPr>
            <a:spLocks noGrp="1"/>
          </p:cNvSpPr>
          <p:nvPr>
            <p:ph type="body" sz="quarter" idx="20"/>
          </p:nvPr>
        </p:nvSpPr>
        <p:spPr>
          <a:xfrm>
            <a:off x="6781800" y="1926167"/>
            <a:ext cx="1600200" cy="410820"/>
          </a:xfrm>
        </p:spPr>
        <p:txBody>
          <a:bodyPr>
            <a:normAutofit/>
          </a:bodyPr>
          <a:lstStyle>
            <a:lvl1pPr marL="0" indent="0">
              <a:buFontTx/>
              <a:buNone/>
              <a:defRPr sz="1300" b="0">
                <a:solidFill>
                  <a:srgbClr val="00B0F0"/>
                </a:solidFill>
                <a:latin typeface="Open Sans" pitchFamily="34" charset="0"/>
                <a:ea typeface="Open Sans" pitchFamily="34" charset="0"/>
                <a:cs typeface="Open Sans"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5" name="Text Placeholder 32"/>
          <p:cNvSpPr>
            <a:spLocks noGrp="1"/>
          </p:cNvSpPr>
          <p:nvPr>
            <p:ph type="body" sz="quarter" idx="21"/>
          </p:nvPr>
        </p:nvSpPr>
        <p:spPr>
          <a:xfrm>
            <a:off x="4114800" y="4038601"/>
            <a:ext cx="1600200" cy="410820"/>
          </a:xfrm>
        </p:spPr>
        <p:txBody>
          <a:bodyPr>
            <a:normAutofit/>
          </a:bodyPr>
          <a:lstStyle>
            <a:lvl1pPr marL="0" indent="0">
              <a:buFontTx/>
              <a:buNone/>
              <a:defRPr sz="1300" b="0">
                <a:solidFill>
                  <a:srgbClr val="00B0F0"/>
                </a:solidFill>
                <a:latin typeface="Open Sans" pitchFamily="34" charset="0"/>
                <a:ea typeface="Open Sans" pitchFamily="34" charset="0"/>
                <a:cs typeface="Open Sans"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6" name="Text Placeholder 32"/>
          <p:cNvSpPr>
            <a:spLocks noGrp="1"/>
          </p:cNvSpPr>
          <p:nvPr>
            <p:ph type="body" sz="quarter" idx="22"/>
          </p:nvPr>
        </p:nvSpPr>
        <p:spPr>
          <a:xfrm>
            <a:off x="6781800" y="4038601"/>
            <a:ext cx="1600200" cy="410820"/>
          </a:xfrm>
        </p:spPr>
        <p:txBody>
          <a:bodyPr>
            <a:normAutofit/>
          </a:bodyPr>
          <a:lstStyle>
            <a:lvl1pPr marL="0" indent="0">
              <a:buFontTx/>
              <a:buNone/>
              <a:defRPr sz="1300" b="0">
                <a:solidFill>
                  <a:srgbClr val="00B0F0"/>
                </a:solidFill>
                <a:latin typeface="Open Sans" pitchFamily="34" charset="0"/>
                <a:ea typeface="Open Sans" pitchFamily="34" charset="0"/>
                <a:cs typeface="Open Sans"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Tree>
    <p:extLst>
      <p:ext uri="{BB962C8B-B14F-4D97-AF65-F5344CB8AC3E}">
        <p14:creationId xmlns:p14="http://schemas.microsoft.com/office/powerpoint/2010/main" val="4088178661"/>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24/04/2013</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70562" y="2333146"/>
            <a:ext cx="4648200" cy="2695419"/>
          </a:xfrm>
          <a:prstGeom prst="rect">
            <a:avLst/>
          </a:prstGeom>
        </p:spPr>
      </p:pic>
      <p:sp>
        <p:nvSpPr>
          <p:cNvPr id="10" name="Picture Placeholder 2"/>
          <p:cNvSpPr>
            <a:spLocks noGrp="1"/>
          </p:cNvSpPr>
          <p:nvPr>
            <p:ph type="pic" sz="quarter" idx="13"/>
          </p:nvPr>
        </p:nvSpPr>
        <p:spPr>
          <a:xfrm>
            <a:off x="4529126" y="2590800"/>
            <a:ext cx="3395674" cy="2104315"/>
          </a:xfrm>
        </p:spPr>
        <p:txBody>
          <a:bodyPr/>
          <a:lstStyle/>
          <a:p>
            <a:endParaRPr lang="en-JM"/>
          </a:p>
        </p:txBody>
      </p:sp>
    </p:spTree>
    <p:extLst>
      <p:ext uri="{BB962C8B-B14F-4D97-AF65-F5344CB8AC3E}">
        <p14:creationId xmlns:p14="http://schemas.microsoft.com/office/powerpoint/2010/main" val="2521388053"/>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352BB9-2E4D-4A8F-A30F-869DCD394CE6}" type="datetime1">
              <a:rPr lang="en-JM" smtClean="0"/>
              <a:t>24/04/2013</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8" name="Picture Placeholder 7"/>
          <p:cNvSpPr>
            <a:spLocks noGrp="1"/>
          </p:cNvSpPr>
          <p:nvPr>
            <p:ph type="pic" sz="quarter" idx="13"/>
          </p:nvPr>
        </p:nvSpPr>
        <p:spPr>
          <a:xfrm>
            <a:off x="0" y="0"/>
            <a:ext cx="9144000" cy="6172200"/>
          </a:xfrm>
        </p:spPr>
        <p:txBody>
          <a:bodyPr/>
          <a:lstStyle/>
          <a:p>
            <a:endParaRPr lang="en-JM"/>
          </a:p>
        </p:txBody>
      </p:sp>
    </p:spTree>
    <p:extLst>
      <p:ext uri="{BB962C8B-B14F-4D97-AF65-F5344CB8AC3E}">
        <p14:creationId xmlns:p14="http://schemas.microsoft.com/office/powerpoint/2010/main" val="1328874107"/>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352BB9-2E4D-4A8F-A30F-869DCD394CE6}" type="datetime1">
              <a:rPr lang="en-JM" smtClean="0"/>
              <a:t>24/04/2013</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8" name="Picture Placeholder 7"/>
          <p:cNvSpPr>
            <a:spLocks noGrp="1"/>
          </p:cNvSpPr>
          <p:nvPr>
            <p:ph type="pic" sz="quarter" idx="13"/>
          </p:nvPr>
        </p:nvSpPr>
        <p:spPr>
          <a:xfrm>
            <a:off x="0" y="1397000"/>
            <a:ext cx="9144000" cy="4775200"/>
          </a:xfrm>
        </p:spPr>
        <p:txBody>
          <a:bodyPr/>
          <a:lstStyle/>
          <a:p>
            <a:endParaRPr lang="en-JM"/>
          </a:p>
        </p:txBody>
      </p:sp>
      <p:sp>
        <p:nvSpPr>
          <p:cNvPr id="7" name="Title Placeholder 1"/>
          <p:cNvSpPr>
            <a:spLocks noGrp="1"/>
          </p:cNvSpPr>
          <p:nvPr>
            <p:ph type="title"/>
          </p:nvPr>
        </p:nvSpPr>
        <p:spPr>
          <a:xfrm>
            <a:off x="457200" y="35560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JM" dirty="0"/>
          </a:p>
        </p:txBody>
      </p:sp>
    </p:spTree>
    <p:extLst>
      <p:ext uri="{BB962C8B-B14F-4D97-AF65-F5344CB8AC3E}">
        <p14:creationId xmlns:p14="http://schemas.microsoft.com/office/powerpoint/2010/main" val="2803365727"/>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pic>
        <p:nvPicPr>
          <p:cNvPr id="24" name="Picture 23"/>
          <p:cNvPicPr>
            <a:picLocks noChangeAspect="1"/>
          </p:cNvPicPr>
          <p:nvPr userDrawn="1"/>
        </p:nvPicPr>
        <p:blipFill rotWithShape="1">
          <a:blip r:embed="rId2" cstate="print">
            <a:extLst>
              <a:ext uri="{28A0092B-C50C-407E-A947-70E740481C1C}">
                <a14:useLocalDpi xmlns:a14="http://schemas.microsoft.com/office/drawing/2010/main" val="0"/>
              </a:ext>
            </a:extLst>
          </a:blip>
          <a:srcRect b="5582"/>
          <a:stretch/>
        </p:blipFill>
        <p:spPr>
          <a:xfrm>
            <a:off x="2286000" y="1619250"/>
            <a:ext cx="2168908" cy="3867150"/>
          </a:xfrm>
          <a:prstGeom prst="rect">
            <a:avLst/>
          </a:prstGeom>
        </p:spPr>
      </p:pic>
      <p:pic>
        <p:nvPicPr>
          <p:cNvPr id="29" name="Picture 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00" y="1167493"/>
            <a:ext cx="2168908" cy="4095750"/>
          </a:xfrm>
          <a:prstGeom prst="rect">
            <a:avLst/>
          </a:prstGeom>
        </p:spPr>
      </p:pic>
      <p:sp>
        <p:nvSpPr>
          <p:cNvPr id="2" name="Title 1"/>
          <p:cNvSpPr>
            <a:spLocks noGrp="1"/>
          </p:cNvSpPr>
          <p:nvPr>
            <p:ph type="title"/>
          </p:nvPr>
        </p:nvSpPr>
        <p:spPr>
          <a:xfrm>
            <a:off x="4572000" y="965199"/>
            <a:ext cx="4114800" cy="1143000"/>
          </a:xfrm>
        </p:spPr>
        <p:txBody>
          <a:bodyPr/>
          <a:lstStyle>
            <a:lvl1pPr algn="l">
              <a:defRPr/>
            </a:lvl1pPr>
          </a:lstStyle>
          <a:p>
            <a:endParaRPr lang="en-JM" dirty="0"/>
          </a:p>
        </p:txBody>
      </p:sp>
      <p:sp>
        <p:nvSpPr>
          <p:cNvPr id="4" name="Date Placeholder 3"/>
          <p:cNvSpPr>
            <a:spLocks noGrp="1"/>
          </p:cNvSpPr>
          <p:nvPr>
            <p:ph type="dt" sz="half" idx="10"/>
          </p:nvPr>
        </p:nvSpPr>
        <p:spPr/>
        <p:txBody>
          <a:bodyPr/>
          <a:lstStyle/>
          <a:p>
            <a:fld id="{39352BB9-2E4D-4A8F-A30F-869DCD394CE6}" type="datetime1">
              <a:rPr lang="en-JM" smtClean="0"/>
              <a:t>24/04/2013</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7" name="Rectangle 6"/>
          <p:cNvSpPr/>
          <p:nvPr userDrawn="1"/>
        </p:nvSpPr>
        <p:spPr>
          <a:xfrm>
            <a:off x="-3958" y="3530600"/>
            <a:ext cx="9144000" cy="2641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cxnSp>
        <p:nvCxnSpPr>
          <p:cNvPr id="8" name="Straight Connector 7"/>
          <p:cNvCxnSpPr/>
          <p:nvPr userDrawn="1"/>
        </p:nvCxnSpPr>
        <p:spPr>
          <a:xfrm>
            <a:off x="2286000" y="3786909"/>
            <a:ext cx="0" cy="2316480"/>
          </a:xfrm>
          <a:prstGeom prst="line">
            <a:avLst/>
          </a:prstGeom>
          <a:ln>
            <a:solidFill>
              <a:srgbClr val="009AD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4568042" y="3786909"/>
            <a:ext cx="0" cy="2316480"/>
          </a:xfrm>
          <a:prstGeom prst="line">
            <a:avLst/>
          </a:prstGeom>
          <a:ln>
            <a:solidFill>
              <a:srgbClr val="009AD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694129" y="3786909"/>
            <a:ext cx="0" cy="2316480"/>
          </a:xfrm>
          <a:prstGeom prst="line">
            <a:avLst/>
          </a:prstGeom>
          <a:ln>
            <a:solidFill>
              <a:srgbClr val="009AD0"/>
            </a:solidFill>
          </a:ln>
        </p:spPr>
        <p:style>
          <a:lnRef idx="1">
            <a:schemeClr val="accent1"/>
          </a:lnRef>
          <a:fillRef idx="0">
            <a:schemeClr val="accent1"/>
          </a:fillRef>
          <a:effectRef idx="0">
            <a:schemeClr val="accent1"/>
          </a:effectRef>
          <a:fontRef idx="minor">
            <a:schemeClr val="tx1"/>
          </a:fontRef>
        </p:style>
      </p:cxnSp>
      <p:sp>
        <p:nvSpPr>
          <p:cNvPr id="23" name="Text Placeholder 22"/>
          <p:cNvSpPr>
            <a:spLocks noGrp="1"/>
          </p:cNvSpPr>
          <p:nvPr>
            <p:ph type="body" sz="quarter" idx="14"/>
          </p:nvPr>
        </p:nvSpPr>
        <p:spPr>
          <a:xfrm>
            <a:off x="4572000" y="2180167"/>
            <a:ext cx="4114800" cy="639233"/>
          </a:xfrm>
        </p:spPr>
        <p:txBody>
          <a:bodyPr>
            <a:noAutofit/>
          </a:bodyPr>
          <a:lstStyle>
            <a:lvl1pPr marL="0" indent="0" algn="l">
              <a:buFontTx/>
              <a:buNone/>
              <a:defRPr sz="1300"/>
            </a:lvl1pPr>
            <a:lvl2pPr marL="457200" indent="0" algn="ctr">
              <a:buFontTx/>
              <a:buNone/>
              <a:defRPr sz="1100"/>
            </a:lvl2pPr>
            <a:lvl3pPr marL="914400" indent="0" algn="ctr">
              <a:buFontTx/>
              <a:buNone/>
              <a:defRPr sz="1100"/>
            </a:lvl3pPr>
            <a:lvl4pPr marL="1371600" indent="0" algn="ctr">
              <a:buFontTx/>
              <a:buNone/>
              <a:defRPr sz="1100"/>
            </a:lvl4pPr>
            <a:lvl5pPr marL="1828800" indent="0" algn="ctr">
              <a:buFontTx/>
              <a:buNone/>
              <a:defRPr sz="1100"/>
            </a:lvl5pPr>
          </a:lstStyle>
          <a:p>
            <a:pPr lvl="0"/>
            <a:endParaRPr lang="en-JM" dirty="0"/>
          </a:p>
        </p:txBody>
      </p:sp>
      <p:sp>
        <p:nvSpPr>
          <p:cNvPr id="25" name="Text Placeholder 24"/>
          <p:cNvSpPr>
            <a:spLocks noGrp="1"/>
          </p:cNvSpPr>
          <p:nvPr>
            <p:ph type="body" sz="quarter" idx="15"/>
          </p:nvPr>
        </p:nvSpPr>
        <p:spPr>
          <a:xfrm>
            <a:off x="474664" y="4548717"/>
            <a:ext cx="1660525" cy="1420283"/>
          </a:xfrm>
        </p:spPr>
        <p:txBody>
          <a:bodyPr>
            <a:normAutofit/>
          </a:bodyPr>
          <a:lstStyle>
            <a:lvl1pPr marL="0" indent="0">
              <a:buNone/>
              <a:defRPr sz="1300">
                <a:solidFill>
                  <a:schemeClr val="bg1"/>
                </a:solidFill>
              </a:defRPr>
            </a:lvl1pPr>
          </a:lstStyle>
          <a:p>
            <a:pPr lvl="0"/>
            <a:endParaRPr lang="en-JM" dirty="0"/>
          </a:p>
        </p:txBody>
      </p:sp>
      <p:sp>
        <p:nvSpPr>
          <p:cNvPr id="26" name="Text Placeholder 24"/>
          <p:cNvSpPr>
            <a:spLocks noGrp="1"/>
          </p:cNvSpPr>
          <p:nvPr>
            <p:ph type="body" sz="quarter" idx="16"/>
          </p:nvPr>
        </p:nvSpPr>
        <p:spPr>
          <a:xfrm>
            <a:off x="2530476" y="4546600"/>
            <a:ext cx="1660525" cy="1420283"/>
          </a:xfrm>
        </p:spPr>
        <p:txBody>
          <a:bodyPr>
            <a:normAutofit/>
          </a:bodyPr>
          <a:lstStyle>
            <a:lvl1pPr marL="0" indent="0">
              <a:buNone/>
              <a:defRPr sz="1300">
                <a:solidFill>
                  <a:schemeClr val="bg1"/>
                </a:solidFill>
              </a:defRPr>
            </a:lvl1pPr>
          </a:lstStyle>
          <a:p>
            <a:pPr lvl="0"/>
            <a:endParaRPr lang="en-JM" dirty="0"/>
          </a:p>
        </p:txBody>
      </p:sp>
      <p:sp>
        <p:nvSpPr>
          <p:cNvPr id="27" name="Text Placeholder 24"/>
          <p:cNvSpPr>
            <a:spLocks noGrp="1"/>
          </p:cNvSpPr>
          <p:nvPr>
            <p:ph type="body" sz="quarter" idx="17"/>
          </p:nvPr>
        </p:nvSpPr>
        <p:spPr>
          <a:xfrm>
            <a:off x="4876801" y="4546600"/>
            <a:ext cx="1660525" cy="1420283"/>
          </a:xfrm>
        </p:spPr>
        <p:txBody>
          <a:bodyPr>
            <a:normAutofit/>
          </a:bodyPr>
          <a:lstStyle>
            <a:lvl1pPr marL="0" indent="0">
              <a:buNone/>
              <a:defRPr sz="1300">
                <a:solidFill>
                  <a:schemeClr val="bg1"/>
                </a:solidFill>
              </a:defRPr>
            </a:lvl1pPr>
          </a:lstStyle>
          <a:p>
            <a:pPr lvl="0"/>
            <a:endParaRPr lang="en-JM" dirty="0"/>
          </a:p>
        </p:txBody>
      </p:sp>
      <p:sp>
        <p:nvSpPr>
          <p:cNvPr id="28" name="Text Placeholder 24"/>
          <p:cNvSpPr>
            <a:spLocks noGrp="1"/>
          </p:cNvSpPr>
          <p:nvPr>
            <p:ph type="body" sz="quarter" idx="18"/>
          </p:nvPr>
        </p:nvSpPr>
        <p:spPr>
          <a:xfrm>
            <a:off x="7026276" y="4546600"/>
            <a:ext cx="1660525" cy="1420283"/>
          </a:xfrm>
        </p:spPr>
        <p:txBody>
          <a:bodyPr>
            <a:normAutofit/>
          </a:bodyPr>
          <a:lstStyle>
            <a:lvl1pPr marL="0" indent="0">
              <a:buNone/>
              <a:defRPr sz="1300">
                <a:solidFill>
                  <a:schemeClr val="bg1"/>
                </a:solidFill>
              </a:defRPr>
            </a:lvl1pPr>
          </a:lstStyle>
          <a:p>
            <a:pPr lvl="0"/>
            <a:endParaRPr lang="en-JM" dirty="0"/>
          </a:p>
        </p:txBody>
      </p:sp>
      <p:sp>
        <p:nvSpPr>
          <p:cNvPr id="30" name="Text Placeholder 29"/>
          <p:cNvSpPr>
            <a:spLocks noGrp="1"/>
          </p:cNvSpPr>
          <p:nvPr>
            <p:ph type="body" sz="quarter" idx="19"/>
          </p:nvPr>
        </p:nvSpPr>
        <p:spPr>
          <a:xfrm>
            <a:off x="2514601" y="3937000"/>
            <a:ext cx="1736725" cy="508000"/>
          </a:xfrm>
        </p:spPr>
        <p:txBody>
          <a:bodyPr>
            <a:normAutofit/>
          </a:bodyPr>
          <a:lstStyle>
            <a:lvl1pPr marL="0" indent="0">
              <a:buFontTx/>
              <a:buNone/>
              <a:defRPr sz="1600">
                <a:solidFill>
                  <a:srgbClr val="FFFFFF"/>
                </a:solidFill>
                <a:latin typeface="Open Sans" pitchFamily="34" charset="0"/>
                <a:ea typeface="Open Sans" pitchFamily="34" charset="0"/>
                <a:cs typeface="Open Sans" pitchFamily="34" charset="0"/>
              </a:defRPr>
            </a:lvl1pPr>
            <a:lvl2pPr marL="457200" indent="0">
              <a:buFontTx/>
              <a:buNone/>
              <a:defRPr>
                <a:latin typeface="Open Sans" pitchFamily="34" charset="0"/>
                <a:ea typeface="Open Sans" pitchFamily="34" charset="0"/>
                <a:cs typeface="Open Sans" pitchFamily="34" charset="0"/>
              </a:defRPr>
            </a:lvl2pPr>
            <a:lvl3pPr marL="914400" indent="0">
              <a:buFontTx/>
              <a:buNone/>
              <a:defRPr>
                <a:latin typeface="Open Sans" pitchFamily="34" charset="0"/>
                <a:ea typeface="Open Sans" pitchFamily="34" charset="0"/>
                <a:cs typeface="Open Sans" pitchFamily="34" charset="0"/>
              </a:defRPr>
            </a:lvl3pPr>
            <a:lvl4pPr marL="1371600" indent="0">
              <a:buFontTx/>
              <a:buNone/>
              <a:defRPr>
                <a:latin typeface="Open Sans" pitchFamily="34" charset="0"/>
                <a:ea typeface="Open Sans" pitchFamily="34" charset="0"/>
                <a:cs typeface="Open Sans" pitchFamily="34" charset="0"/>
              </a:defRPr>
            </a:lvl4pPr>
            <a:lvl5pPr marL="1828800" indent="0">
              <a:buFontTx/>
              <a:buNone/>
              <a:defRPr>
                <a:latin typeface="Open Sans" pitchFamily="34" charset="0"/>
                <a:ea typeface="Open Sans" pitchFamily="34" charset="0"/>
                <a:cs typeface="Open Sans" pitchFamily="34" charset="0"/>
              </a:defRPr>
            </a:lvl5pPr>
          </a:lstStyle>
          <a:p>
            <a:pPr lvl="0"/>
            <a:endParaRPr lang="en-JM" dirty="0"/>
          </a:p>
        </p:txBody>
      </p:sp>
      <p:sp>
        <p:nvSpPr>
          <p:cNvPr id="31" name="Text Placeholder 29"/>
          <p:cNvSpPr>
            <a:spLocks noGrp="1"/>
          </p:cNvSpPr>
          <p:nvPr>
            <p:ph type="body" sz="quarter" idx="20"/>
          </p:nvPr>
        </p:nvSpPr>
        <p:spPr>
          <a:xfrm>
            <a:off x="4816476" y="3937000"/>
            <a:ext cx="1736725" cy="508000"/>
          </a:xfrm>
        </p:spPr>
        <p:txBody>
          <a:bodyPr>
            <a:normAutofit/>
          </a:bodyPr>
          <a:lstStyle>
            <a:lvl1pPr marL="0" indent="0">
              <a:buFontTx/>
              <a:buNone/>
              <a:defRPr sz="1600">
                <a:solidFill>
                  <a:srgbClr val="FFFFFF"/>
                </a:solidFill>
                <a:latin typeface="Open Sans" pitchFamily="34" charset="0"/>
                <a:ea typeface="Open Sans" pitchFamily="34" charset="0"/>
                <a:cs typeface="Open Sans" pitchFamily="34" charset="0"/>
              </a:defRPr>
            </a:lvl1pPr>
            <a:lvl2pPr marL="457200" indent="0">
              <a:buFontTx/>
              <a:buNone/>
              <a:defRPr>
                <a:latin typeface="Open Sans" pitchFamily="34" charset="0"/>
                <a:ea typeface="Open Sans" pitchFamily="34" charset="0"/>
                <a:cs typeface="Open Sans" pitchFamily="34" charset="0"/>
              </a:defRPr>
            </a:lvl2pPr>
            <a:lvl3pPr marL="914400" indent="0">
              <a:buFontTx/>
              <a:buNone/>
              <a:defRPr>
                <a:latin typeface="Open Sans" pitchFamily="34" charset="0"/>
                <a:ea typeface="Open Sans" pitchFamily="34" charset="0"/>
                <a:cs typeface="Open Sans" pitchFamily="34" charset="0"/>
              </a:defRPr>
            </a:lvl3pPr>
            <a:lvl4pPr marL="1371600" indent="0">
              <a:buFontTx/>
              <a:buNone/>
              <a:defRPr>
                <a:latin typeface="Open Sans" pitchFamily="34" charset="0"/>
                <a:ea typeface="Open Sans" pitchFamily="34" charset="0"/>
                <a:cs typeface="Open Sans" pitchFamily="34" charset="0"/>
              </a:defRPr>
            </a:lvl4pPr>
            <a:lvl5pPr marL="1828800" indent="0">
              <a:buFontTx/>
              <a:buNone/>
              <a:defRPr>
                <a:latin typeface="Open Sans" pitchFamily="34" charset="0"/>
                <a:ea typeface="Open Sans" pitchFamily="34" charset="0"/>
                <a:cs typeface="Open Sans" pitchFamily="34" charset="0"/>
              </a:defRPr>
            </a:lvl5pPr>
          </a:lstStyle>
          <a:p>
            <a:pPr lvl="0"/>
            <a:endParaRPr lang="en-JM" dirty="0"/>
          </a:p>
        </p:txBody>
      </p:sp>
      <p:sp>
        <p:nvSpPr>
          <p:cNvPr id="32" name="Text Placeholder 29"/>
          <p:cNvSpPr>
            <a:spLocks noGrp="1"/>
          </p:cNvSpPr>
          <p:nvPr>
            <p:ph type="body" sz="quarter" idx="21"/>
          </p:nvPr>
        </p:nvSpPr>
        <p:spPr>
          <a:xfrm>
            <a:off x="7026276" y="3937000"/>
            <a:ext cx="1736725" cy="508000"/>
          </a:xfrm>
        </p:spPr>
        <p:txBody>
          <a:bodyPr>
            <a:normAutofit/>
          </a:bodyPr>
          <a:lstStyle>
            <a:lvl1pPr marL="0" indent="0">
              <a:buFontTx/>
              <a:buNone/>
              <a:defRPr sz="1600">
                <a:solidFill>
                  <a:srgbClr val="FFFFFF"/>
                </a:solidFill>
                <a:latin typeface="Open Sans" pitchFamily="34" charset="0"/>
                <a:ea typeface="Open Sans" pitchFamily="34" charset="0"/>
                <a:cs typeface="Open Sans" pitchFamily="34" charset="0"/>
              </a:defRPr>
            </a:lvl1pPr>
            <a:lvl2pPr marL="457200" indent="0">
              <a:buFontTx/>
              <a:buNone/>
              <a:defRPr>
                <a:latin typeface="Open Sans" pitchFamily="34" charset="0"/>
                <a:ea typeface="Open Sans" pitchFamily="34" charset="0"/>
                <a:cs typeface="Open Sans" pitchFamily="34" charset="0"/>
              </a:defRPr>
            </a:lvl2pPr>
            <a:lvl3pPr marL="914400" indent="0">
              <a:buFontTx/>
              <a:buNone/>
              <a:defRPr>
                <a:latin typeface="Open Sans" pitchFamily="34" charset="0"/>
                <a:ea typeface="Open Sans" pitchFamily="34" charset="0"/>
                <a:cs typeface="Open Sans" pitchFamily="34" charset="0"/>
              </a:defRPr>
            </a:lvl3pPr>
            <a:lvl4pPr marL="1371600" indent="0">
              <a:buFontTx/>
              <a:buNone/>
              <a:defRPr>
                <a:latin typeface="Open Sans" pitchFamily="34" charset="0"/>
                <a:ea typeface="Open Sans" pitchFamily="34" charset="0"/>
                <a:cs typeface="Open Sans" pitchFamily="34" charset="0"/>
              </a:defRPr>
            </a:lvl4pPr>
            <a:lvl5pPr marL="1828800" indent="0">
              <a:buFontTx/>
              <a:buNone/>
              <a:defRPr>
                <a:latin typeface="Open Sans" pitchFamily="34" charset="0"/>
                <a:ea typeface="Open Sans" pitchFamily="34" charset="0"/>
                <a:cs typeface="Open Sans" pitchFamily="34" charset="0"/>
              </a:defRPr>
            </a:lvl5pPr>
          </a:lstStyle>
          <a:p>
            <a:pPr lvl="0"/>
            <a:endParaRPr lang="en-JM" dirty="0"/>
          </a:p>
        </p:txBody>
      </p:sp>
      <p:sp>
        <p:nvSpPr>
          <p:cNvPr id="33" name="Text Placeholder 29"/>
          <p:cNvSpPr>
            <a:spLocks noGrp="1"/>
          </p:cNvSpPr>
          <p:nvPr>
            <p:ph type="body" sz="quarter" idx="22"/>
          </p:nvPr>
        </p:nvSpPr>
        <p:spPr>
          <a:xfrm>
            <a:off x="473076" y="3937000"/>
            <a:ext cx="1736725" cy="508000"/>
          </a:xfrm>
        </p:spPr>
        <p:txBody>
          <a:bodyPr>
            <a:normAutofit/>
          </a:bodyPr>
          <a:lstStyle>
            <a:lvl1pPr marL="0" indent="0">
              <a:buFontTx/>
              <a:buNone/>
              <a:defRPr sz="1600">
                <a:solidFill>
                  <a:srgbClr val="FFFFFF"/>
                </a:solidFill>
                <a:latin typeface="Open Sans" pitchFamily="34" charset="0"/>
                <a:ea typeface="Open Sans" pitchFamily="34" charset="0"/>
                <a:cs typeface="Open Sans" pitchFamily="34" charset="0"/>
              </a:defRPr>
            </a:lvl1pPr>
            <a:lvl2pPr marL="457200" indent="0">
              <a:buFontTx/>
              <a:buNone/>
              <a:defRPr>
                <a:latin typeface="Open Sans" pitchFamily="34" charset="0"/>
                <a:ea typeface="Open Sans" pitchFamily="34" charset="0"/>
                <a:cs typeface="Open Sans" pitchFamily="34" charset="0"/>
              </a:defRPr>
            </a:lvl2pPr>
            <a:lvl3pPr marL="914400" indent="0">
              <a:buFontTx/>
              <a:buNone/>
              <a:defRPr>
                <a:latin typeface="Open Sans" pitchFamily="34" charset="0"/>
                <a:ea typeface="Open Sans" pitchFamily="34" charset="0"/>
                <a:cs typeface="Open Sans" pitchFamily="34" charset="0"/>
              </a:defRPr>
            </a:lvl3pPr>
            <a:lvl4pPr marL="1371600" indent="0">
              <a:buFontTx/>
              <a:buNone/>
              <a:defRPr>
                <a:latin typeface="Open Sans" pitchFamily="34" charset="0"/>
                <a:ea typeface="Open Sans" pitchFamily="34" charset="0"/>
                <a:cs typeface="Open Sans" pitchFamily="34" charset="0"/>
              </a:defRPr>
            </a:lvl4pPr>
            <a:lvl5pPr marL="1828800" indent="0">
              <a:buFontTx/>
              <a:buNone/>
              <a:defRPr>
                <a:latin typeface="Open Sans" pitchFamily="34" charset="0"/>
                <a:ea typeface="Open Sans" pitchFamily="34" charset="0"/>
                <a:cs typeface="Open Sans" pitchFamily="34" charset="0"/>
              </a:defRPr>
            </a:lvl5pPr>
          </a:lstStyle>
          <a:p>
            <a:pPr lvl="0"/>
            <a:endParaRPr lang="en-JM" dirty="0"/>
          </a:p>
        </p:txBody>
      </p:sp>
      <p:sp>
        <p:nvSpPr>
          <p:cNvPr id="34" name="Picture Placeholder 19"/>
          <p:cNvSpPr>
            <a:spLocks noGrp="1"/>
          </p:cNvSpPr>
          <p:nvPr>
            <p:ph type="pic" sz="quarter" idx="64"/>
          </p:nvPr>
        </p:nvSpPr>
        <p:spPr>
          <a:xfrm>
            <a:off x="561980" y="1881868"/>
            <a:ext cx="1524000" cy="1623332"/>
          </a:xfrm>
        </p:spPr>
        <p:txBody>
          <a:bodyPr>
            <a:normAutofit/>
          </a:bodyPr>
          <a:lstStyle>
            <a:lvl1pPr>
              <a:defRPr sz="1200">
                <a:solidFill>
                  <a:srgbClr val="FFFFFF"/>
                </a:solidFill>
              </a:defRPr>
            </a:lvl1pPr>
          </a:lstStyle>
          <a:p>
            <a:endParaRPr lang="en-JM" dirty="0"/>
          </a:p>
        </p:txBody>
      </p:sp>
      <p:sp>
        <p:nvSpPr>
          <p:cNvPr id="35" name="Picture Placeholder 19"/>
          <p:cNvSpPr>
            <a:spLocks noGrp="1"/>
          </p:cNvSpPr>
          <p:nvPr>
            <p:ph type="pic" sz="quarter" idx="65"/>
          </p:nvPr>
        </p:nvSpPr>
        <p:spPr>
          <a:xfrm>
            <a:off x="2543180" y="2333625"/>
            <a:ext cx="1524000" cy="1171575"/>
          </a:xfrm>
        </p:spPr>
        <p:txBody>
          <a:bodyPr>
            <a:normAutofit/>
          </a:bodyPr>
          <a:lstStyle>
            <a:lvl1pPr>
              <a:defRPr sz="1200">
                <a:solidFill>
                  <a:schemeClr val="bg1"/>
                </a:solidFill>
              </a:defRPr>
            </a:lvl1pPr>
          </a:lstStyle>
          <a:p>
            <a:endParaRPr lang="en-JM"/>
          </a:p>
        </p:txBody>
      </p:sp>
    </p:spTree>
    <p:extLst>
      <p:ext uri="{BB962C8B-B14F-4D97-AF65-F5344CB8AC3E}">
        <p14:creationId xmlns:p14="http://schemas.microsoft.com/office/powerpoint/2010/main" val="3085830840"/>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76800" y="685800"/>
            <a:ext cx="3810000" cy="1143000"/>
          </a:xfrm>
        </p:spPr>
        <p:txBody>
          <a:bodyPr>
            <a:noAutofit/>
          </a:bodyPr>
          <a:lstStyle>
            <a:lvl1pPr algn="l">
              <a:defRPr sz="2800"/>
            </a:lvl1pPr>
          </a:lstStyle>
          <a:p>
            <a:r>
              <a:rPr lang="en-US" dirty="0" smtClean="0"/>
              <a:t>Click to edit Master title style</a:t>
            </a:r>
            <a:endParaRPr lang="en-JM" dirty="0"/>
          </a:p>
        </p:txBody>
      </p:sp>
      <p:sp>
        <p:nvSpPr>
          <p:cNvPr id="4" name="Date Placeholder 3"/>
          <p:cNvSpPr>
            <a:spLocks noGrp="1"/>
          </p:cNvSpPr>
          <p:nvPr>
            <p:ph type="dt" sz="half" idx="10"/>
          </p:nvPr>
        </p:nvSpPr>
        <p:spPr/>
        <p:txBody>
          <a:bodyPr/>
          <a:lstStyle/>
          <a:p>
            <a:fld id="{39352BB9-2E4D-4A8F-A30F-869DCD394CE6}" type="datetime1">
              <a:rPr lang="en-JM" smtClean="0"/>
              <a:t>24/04/2013</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8" name="Picture Placeholder 7"/>
          <p:cNvSpPr>
            <a:spLocks noGrp="1"/>
          </p:cNvSpPr>
          <p:nvPr>
            <p:ph type="pic" sz="quarter" idx="13"/>
          </p:nvPr>
        </p:nvSpPr>
        <p:spPr>
          <a:xfrm>
            <a:off x="0" y="0"/>
            <a:ext cx="4572000" cy="6858000"/>
          </a:xfrm>
        </p:spPr>
        <p:txBody>
          <a:bodyPr/>
          <a:lstStyle/>
          <a:p>
            <a:endParaRPr lang="en-JM"/>
          </a:p>
        </p:txBody>
      </p:sp>
      <p:sp>
        <p:nvSpPr>
          <p:cNvPr id="18" name="Text Placeholder 17"/>
          <p:cNvSpPr>
            <a:spLocks noGrp="1"/>
          </p:cNvSpPr>
          <p:nvPr>
            <p:ph type="body" sz="quarter" idx="15"/>
          </p:nvPr>
        </p:nvSpPr>
        <p:spPr>
          <a:xfrm>
            <a:off x="5029200" y="2616200"/>
            <a:ext cx="3505200" cy="1320800"/>
          </a:xfrm>
        </p:spPr>
        <p:txBody>
          <a:bodyPr>
            <a:noAutofit/>
          </a:bodyPr>
          <a:lstStyle>
            <a:lvl1pPr marL="0" indent="0">
              <a:buFontTx/>
              <a:buNone/>
              <a:defRPr sz="1300"/>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
        <p:nvSpPr>
          <p:cNvPr id="20" name="Content Placeholder 19"/>
          <p:cNvSpPr>
            <a:spLocks noGrp="1"/>
          </p:cNvSpPr>
          <p:nvPr>
            <p:ph sz="quarter" idx="16"/>
          </p:nvPr>
        </p:nvSpPr>
        <p:spPr>
          <a:xfrm>
            <a:off x="5638800" y="4140201"/>
            <a:ext cx="2438400" cy="410633"/>
          </a:xfrm>
          <a:prstGeom prst="rect">
            <a:avLst/>
          </a:prstGeom>
          <a:solidFill>
            <a:srgbClr val="00B0F0"/>
          </a:solidFill>
        </p:spPr>
        <p:txBody>
          <a:bodyPr>
            <a:noAutofit/>
          </a:bodyPr>
          <a:lstStyle>
            <a:lvl1pPr marL="0" indent="0">
              <a:buFontTx/>
              <a:buNone/>
              <a:defRPr sz="13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21" name="Content Placeholder 19"/>
          <p:cNvSpPr>
            <a:spLocks noGrp="1"/>
          </p:cNvSpPr>
          <p:nvPr>
            <p:ph sz="quarter" idx="17"/>
          </p:nvPr>
        </p:nvSpPr>
        <p:spPr>
          <a:xfrm>
            <a:off x="5638800" y="4745567"/>
            <a:ext cx="2438400" cy="620159"/>
          </a:xfrm>
          <a:prstGeom prst="rect">
            <a:avLst/>
          </a:prstGeom>
          <a:solidFill>
            <a:srgbClr val="00B0F0"/>
          </a:solidFill>
        </p:spPr>
        <p:txBody>
          <a:bodyPr>
            <a:noAutofit/>
          </a:bodyPr>
          <a:lstStyle>
            <a:lvl1pPr marL="0" indent="0">
              <a:buFontTx/>
              <a:buNone/>
              <a:defRPr sz="13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23" name="Text Placeholder 22"/>
          <p:cNvSpPr>
            <a:spLocks noGrp="1"/>
          </p:cNvSpPr>
          <p:nvPr>
            <p:ph type="body" sz="quarter" idx="18"/>
          </p:nvPr>
        </p:nvSpPr>
        <p:spPr>
          <a:xfrm>
            <a:off x="5029200" y="2209801"/>
            <a:ext cx="3505200" cy="476249"/>
          </a:xfrm>
        </p:spPr>
        <p:txBody>
          <a:bodyPr>
            <a:noAutofit/>
          </a:bodyPr>
          <a:lstStyle>
            <a:lvl1pPr marL="0" indent="0">
              <a:buFontTx/>
              <a:buNone/>
              <a:defRPr sz="1300">
                <a:solidFill>
                  <a:schemeClr val="tx1">
                    <a:lumMod val="85000"/>
                    <a:lumOff val="15000"/>
                  </a:schemeClr>
                </a:solidFill>
                <a:latin typeface="Open Sans" pitchFamily="34" charset="0"/>
                <a:ea typeface="Open Sans" pitchFamily="34" charset="0"/>
                <a:cs typeface="Open Sans" pitchFamily="34" charset="0"/>
              </a:defRPr>
            </a:lvl1pPr>
            <a:lvl2pPr marL="457200" indent="0">
              <a:buFontTx/>
              <a:buNone/>
              <a:defRPr sz="1300">
                <a:latin typeface="Open Sans" pitchFamily="34" charset="0"/>
                <a:ea typeface="Open Sans" pitchFamily="34" charset="0"/>
                <a:cs typeface="Open Sans" pitchFamily="34" charset="0"/>
              </a:defRPr>
            </a:lvl2pPr>
            <a:lvl3pPr marL="914400" indent="0">
              <a:buFontTx/>
              <a:buNone/>
              <a:defRPr sz="1300">
                <a:latin typeface="Open Sans" pitchFamily="34" charset="0"/>
                <a:ea typeface="Open Sans" pitchFamily="34" charset="0"/>
                <a:cs typeface="Open Sans" pitchFamily="34" charset="0"/>
              </a:defRPr>
            </a:lvl3pPr>
            <a:lvl4pPr marL="1371600" indent="0">
              <a:buFontTx/>
              <a:buNone/>
              <a:defRPr sz="1300">
                <a:latin typeface="Open Sans" pitchFamily="34" charset="0"/>
                <a:ea typeface="Open Sans" pitchFamily="34" charset="0"/>
                <a:cs typeface="Open Sans" pitchFamily="34" charset="0"/>
              </a:defRPr>
            </a:lvl4pPr>
            <a:lvl5pPr marL="1828800" indent="0">
              <a:buFontTx/>
              <a:buNone/>
              <a:defRPr sz="1300">
                <a:latin typeface="Open Sans" pitchFamily="34" charset="0"/>
                <a:ea typeface="Open Sans" pitchFamily="34" charset="0"/>
                <a:cs typeface="Open Sans" pitchFamily="34" charset="0"/>
              </a:defRPr>
            </a:lvl5pPr>
          </a:lstStyle>
          <a:p>
            <a:pPr lvl="0"/>
            <a:endParaRPr lang="en-JM" dirty="0"/>
          </a:p>
        </p:txBody>
      </p:sp>
    </p:spTree>
    <p:extLst>
      <p:ext uri="{BB962C8B-B14F-4D97-AF65-F5344CB8AC3E}">
        <p14:creationId xmlns:p14="http://schemas.microsoft.com/office/powerpoint/2010/main" val="1407023606"/>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24/04/2013</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8" name="Picture Placeholder 16"/>
          <p:cNvSpPr>
            <a:spLocks noGrp="1"/>
          </p:cNvSpPr>
          <p:nvPr>
            <p:ph type="pic" sz="quarter" idx="13"/>
          </p:nvPr>
        </p:nvSpPr>
        <p:spPr>
          <a:xfrm>
            <a:off x="5410201" y="1701336"/>
            <a:ext cx="3735387" cy="3962400"/>
          </a:xfrm>
        </p:spPr>
        <p:txBody>
          <a:bodyPr>
            <a:normAutofit/>
          </a:bodyPr>
          <a:lstStyle>
            <a:lvl1pPr marL="0" indent="0">
              <a:buFontTx/>
              <a:buNone/>
              <a:defRPr sz="1600"/>
            </a:lvl1pPr>
          </a:lstStyle>
          <a:p>
            <a:endParaRPr lang="en-JM"/>
          </a:p>
        </p:txBody>
      </p:sp>
      <p:sp>
        <p:nvSpPr>
          <p:cNvPr id="9" name="Text Placeholder 18"/>
          <p:cNvSpPr>
            <a:spLocks noGrp="1"/>
          </p:cNvSpPr>
          <p:nvPr>
            <p:ph type="body" sz="quarter" idx="14"/>
          </p:nvPr>
        </p:nvSpPr>
        <p:spPr>
          <a:xfrm>
            <a:off x="762000" y="3429000"/>
            <a:ext cx="2057400" cy="2235200"/>
          </a:xfrm>
        </p:spPr>
        <p:txBody>
          <a:bodyPr>
            <a:normAutofit/>
          </a:bodyPr>
          <a:lstStyle>
            <a:lvl1pPr marL="0" indent="0">
              <a:buFontTx/>
              <a:buNone/>
              <a:defRPr sz="13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0" name="Text Placeholder 18"/>
          <p:cNvSpPr>
            <a:spLocks noGrp="1"/>
          </p:cNvSpPr>
          <p:nvPr>
            <p:ph type="body" sz="quarter" idx="15"/>
          </p:nvPr>
        </p:nvSpPr>
        <p:spPr>
          <a:xfrm>
            <a:off x="2971800" y="3429000"/>
            <a:ext cx="2057400" cy="2235200"/>
          </a:xfrm>
        </p:spPr>
        <p:txBody>
          <a:bodyPr>
            <a:normAutofit/>
          </a:bodyPr>
          <a:lstStyle>
            <a:lvl1pPr marL="0" indent="0">
              <a:buFontTx/>
              <a:buNone/>
              <a:defRPr sz="13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1" name="Text Placeholder 22"/>
          <p:cNvSpPr>
            <a:spLocks noGrp="1"/>
          </p:cNvSpPr>
          <p:nvPr>
            <p:ph type="body" sz="quarter" idx="16"/>
          </p:nvPr>
        </p:nvSpPr>
        <p:spPr>
          <a:xfrm>
            <a:off x="1371600" y="1905000"/>
            <a:ext cx="3657600" cy="476251"/>
          </a:xfrm>
        </p:spPr>
        <p:txBody>
          <a:bodyPr>
            <a:noAutofit/>
          </a:bodyPr>
          <a:lstStyle>
            <a:lvl1pPr marL="0" indent="0">
              <a:buFontTx/>
              <a:buNone/>
              <a:defRPr sz="1400">
                <a:solidFill>
                  <a:schemeClr val="tx1">
                    <a:lumMod val="85000"/>
                    <a:lumOff val="15000"/>
                  </a:schemeClr>
                </a:solidFill>
                <a:latin typeface="Open Sans"/>
                <a:cs typeface="Open Sans"/>
              </a:defRPr>
            </a:lvl1pPr>
            <a:lvl2pPr>
              <a:defRPr sz="1400">
                <a:latin typeface="Franklin Gothic Medium" pitchFamily="34" charset="0"/>
              </a:defRPr>
            </a:lvl2pPr>
            <a:lvl3pPr>
              <a:defRPr sz="1400">
                <a:latin typeface="Franklin Gothic Medium" pitchFamily="34" charset="0"/>
              </a:defRPr>
            </a:lvl3pPr>
            <a:lvl4pPr>
              <a:defRPr sz="1400">
                <a:latin typeface="Franklin Gothic Medium" pitchFamily="34" charset="0"/>
              </a:defRPr>
            </a:lvl4pPr>
            <a:lvl5pPr>
              <a:defRPr sz="1400">
                <a:latin typeface="Franklin Gothic Medium" pitchFamily="34" charset="0"/>
              </a:defRPr>
            </a:lvl5pPr>
          </a:lstStyle>
          <a:p>
            <a:pPr lvl="0"/>
            <a:endParaRPr lang="en-JM" dirty="0"/>
          </a:p>
        </p:txBody>
      </p:sp>
      <p:sp>
        <p:nvSpPr>
          <p:cNvPr id="12" name="Text Placeholder 24"/>
          <p:cNvSpPr>
            <a:spLocks noGrp="1"/>
          </p:cNvSpPr>
          <p:nvPr>
            <p:ph type="body" sz="quarter" idx="17"/>
          </p:nvPr>
        </p:nvSpPr>
        <p:spPr>
          <a:xfrm>
            <a:off x="1295400" y="2851152"/>
            <a:ext cx="1296988" cy="476249"/>
          </a:xfrm>
        </p:spPr>
        <p:txBody>
          <a:bodyPr>
            <a:noAutofit/>
          </a:bodyPr>
          <a:lstStyle>
            <a:lvl1pPr marL="0" indent="0">
              <a:buFontTx/>
              <a:buNone/>
              <a:defRPr sz="1300">
                <a:solidFill>
                  <a:srgbClr val="00B0F0"/>
                </a:solidFill>
              </a:defRPr>
            </a:lvl1pPr>
            <a:lvl2pPr>
              <a:defRPr sz="1300"/>
            </a:lvl2pPr>
            <a:lvl3pPr>
              <a:defRPr sz="1300"/>
            </a:lvl3pPr>
            <a:lvl4pPr>
              <a:defRPr sz="1300"/>
            </a:lvl4pPr>
            <a:lvl5pPr>
              <a:defRPr sz="1300"/>
            </a:lvl5pPr>
          </a:lstStyle>
          <a:p>
            <a:pPr lvl="0"/>
            <a:endParaRPr lang="en-JM" dirty="0"/>
          </a:p>
        </p:txBody>
      </p:sp>
      <p:sp>
        <p:nvSpPr>
          <p:cNvPr id="13" name="Text Placeholder 24"/>
          <p:cNvSpPr>
            <a:spLocks noGrp="1"/>
          </p:cNvSpPr>
          <p:nvPr>
            <p:ph type="body" sz="quarter" idx="18"/>
          </p:nvPr>
        </p:nvSpPr>
        <p:spPr>
          <a:xfrm>
            <a:off x="3503612" y="2851152"/>
            <a:ext cx="1296988" cy="476249"/>
          </a:xfrm>
        </p:spPr>
        <p:txBody>
          <a:bodyPr>
            <a:noAutofit/>
          </a:bodyPr>
          <a:lstStyle>
            <a:lvl1pPr marL="0" indent="0">
              <a:buFontTx/>
              <a:buNone/>
              <a:defRPr sz="1300">
                <a:solidFill>
                  <a:srgbClr val="00B0F0"/>
                </a:solidFill>
              </a:defRPr>
            </a:lvl1pPr>
            <a:lvl2pPr>
              <a:defRPr sz="1300"/>
            </a:lvl2pPr>
            <a:lvl3pPr>
              <a:defRPr sz="1300"/>
            </a:lvl3pPr>
            <a:lvl4pPr>
              <a:defRPr sz="1300"/>
            </a:lvl4pPr>
            <a:lvl5pPr>
              <a:defRPr sz="1300"/>
            </a:lvl5pPr>
          </a:lstStyle>
          <a:p>
            <a:pPr lvl="0"/>
            <a:endParaRPr lang="en-JM" dirty="0"/>
          </a:p>
        </p:txBody>
      </p:sp>
      <p:sp>
        <p:nvSpPr>
          <p:cNvPr id="14" name="Content Placeholder 27"/>
          <p:cNvSpPr>
            <a:spLocks noGrp="1"/>
          </p:cNvSpPr>
          <p:nvPr>
            <p:ph sz="quarter" idx="19" hasCustomPrompt="1"/>
          </p:nvPr>
        </p:nvSpPr>
        <p:spPr>
          <a:xfrm>
            <a:off x="858838" y="2850279"/>
            <a:ext cx="358775" cy="360000"/>
          </a:xfrm>
          <a:prstGeom prst="rect">
            <a:avLst/>
          </a:prstGeom>
          <a:solidFill>
            <a:srgbClr val="00B0F0"/>
          </a:solidFill>
        </p:spPr>
        <p:txBody>
          <a:bodyPr>
            <a:noAutofit/>
          </a:bodyPr>
          <a:lstStyle>
            <a:lvl1pPr marL="0" indent="0">
              <a:buNone/>
              <a:defRPr sz="1200">
                <a:solidFill>
                  <a:schemeClr val="bg1"/>
                </a:solidFill>
                <a:latin typeface="Open Sans" pitchFamily="34" charset="0"/>
                <a:ea typeface="Open Sans" pitchFamily="34" charset="0"/>
                <a:cs typeface="Open Sans" pitchFamily="34" charset="0"/>
              </a:defRPr>
            </a:lvl1pPr>
          </a:lstStyle>
          <a:p>
            <a:pPr lvl="0"/>
            <a:r>
              <a:rPr lang="en-JM" dirty="0" smtClean="0"/>
              <a:t>01</a:t>
            </a:r>
            <a:endParaRPr lang="en-JM" dirty="0"/>
          </a:p>
        </p:txBody>
      </p:sp>
      <p:sp>
        <p:nvSpPr>
          <p:cNvPr id="15" name="Content Placeholder 27"/>
          <p:cNvSpPr>
            <a:spLocks noGrp="1" noChangeAspect="1"/>
          </p:cNvSpPr>
          <p:nvPr>
            <p:ph sz="quarter" idx="20" hasCustomPrompt="1"/>
          </p:nvPr>
        </p:nvSpPr>
        <p:spPr>
          <a:xfrm>
            <a:off x="3070226" y="2861732"/>
            <a:ext cx="358775" cy="360000"/>
          </a:xfrm>
          <a:prstGeom prst="rect">
            <a:avLst/>
          </a:prstGeom>
          <a:solidFill>
            <a:srgbClr val="00B0F0"/>
          </a:solidFill>
        </p:spPr>
        <p:txBody>
          <a:bodyPr>
            <a:noAutofit/>
          </a:bodyPr>
          <a:lstStyle>
            <a:lvl1pPr marL="0" indent="0">
              <a:buNone/>
              <a:defRPr sz="1200">
                <a:solidFill>
                  <a:schemeClr val="bg1"/>
                </a:solidFill>
                <a:latin typeface="Open Sans" pitchFamily="34" charset="0"/>
                <a:ea typeface="Open Sans" pitchFamily="34" charset="0"/>
                <a:cs typeface="Open Sans" pitchFamily="34" charset="0"/>
              </a:defRPr>
            </a:lvl1pPr>
          </a:lstStyle>
          <a:p>
            <a:pPr lvl="0"/>
            <a:r>
              <a:rPr lang="en-JM" dirty="0" smtClean="0"/>
              <a:t>01</a:t>
            </a:r>
            <a:endParaRPr lang="en-JM" dirty="0"/>
          </a:p>
        </p:txBody>
      </p:sp>
    </p:spTree>
    <p:extLst>
      <p:ext uri="{BB962C8B-B14F-4D97-AF65-F5344CB8AC3E}">
        <p14:creationId xmlns:p14="http://schemas.microsoft.com/office/powerpoint/2010/main" val="1746815008"/>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24/04/2013</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7" name="Picture Placeholder 3"/>
          <p:cNvSpPr>
            <a:spLocks noGrp="1"/>
          </p:cNvSpPr>
          <p:nvPr>
            <p:ph type="pic" sz="quarter" idx="63"/>
          </p:nvPr>
        </p:nvSpPr>
        <p:spPr>
          <a:xfrm>
            <a:off x="838200" y="1803400"/>
            <a:ext cx="4267200" cy="3657600"/>
          </a:xfrm>
        </p:spPr>
        <p:txBody>
          <a:bodyPr>
            <a:normAutofit/>
          </a:bodyPr>
          <a:lstStyle>
            <a:lvl1pPr>
              <a:defRPr sz="1800"/>
            </a:lvl1pPr>
          </a:lstStyle>
          <a:p>
            <a:endParaRPr lang="en-JM" dirty="0"/>
          </a:p>
        </p:txBody>
      </p:sp>
      <p:sp>
        <p:nvSpPr>
          <p:cNvPr id="8" name="Text Placeholder 5"/>
          <p:cNvSpPr>
            <a:spLocks noGrp="1"/>
          </p:cNvSpPr>
          <p:nvPr>
            <p:ph type="body" sz="quarter" idx="66"/>
          </p:nvPr>
        </p:nvSpPr>
        <p:spPr>
          <a:xfrm>
            <a:off x="5475288" y="3032360"/>
            <a:ext cx="2994025" cy="1626424"/>
          </a:xfrm>
        </p:spPr>
        <p:txBody>
          <a:bodyPr>
            <a:normAutofit/>
          </a:bodyPr>
          <a:lstStyle>
            <a:lvl1pPr marL="0" indent="0">
              <a:buFontTx/>
              <a:buNone/>
              <a:defRPr sz="13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9" name="Text Placeholder 8"/>
          <p:cNvSpPr>
            <a:spLocks noGrp="1"/>
          </p:cNvSpPr>
          <p:nvPr>
            <p:ph type="body" sz="quarter" idx="67"/>
          </p:nvPr>
        </p:nvSpPr>
        <p:spPr>
          <a:xfrm>
            <a:off x="5965826" y="2554818"/>
            <a:ext cx="1730375" cy="478367"/>
          </a:xfrm>
        </p:spPr>
        <p:txBody>
          <a:bodyPr>
            <a:noAutofit/>
          </a:bodyPr>
          <a:lstStyle>
            <a:lvl1pPr marL="0" indent="0">
              <a:buFontTx/>
              <a:buNone/>
              <a:defRPr sz="1400">
                <a:solidFill>
                  <a:srgbClr val="00B0F0"/>
                </a:solidFill>
                <a:latin typeface="Open Sans"/>
                <a:cs typeface="Open Sans"/>
              </a:defRPr>
            </a:lvl1pPr>
            <a:lvl2pPr marL="457200" indent="0">
              <a:buFontTx/>
              <a:buNone/>
              <a:defRPr sz="1400">
                <a:latin typeface="Franklin Gothic Medium" pitchFamily="34" charset="0"/>
              </a:defRPr>
            </a:lvl2pPr>
            <a:lvl3pPr marL="914400" indent="0">
              <a:buFontTx/>
              <a:buNone/>
              <a:defRPr sz="1400">
                <a:latin typeface="Franklin Gothic Medium" pitchFamily="34" charset="0"/>
              </a:defRPr>
            </a:lvl3pPr>
            <a:lvl4pPr marL="1371600" indent="0">
              <a:buFontTx/>
              <a:buNone/>
              <a:defRPr sz="1400">
                <a:latin typeface="Franklin Gothic Medium" pitchFamily="34" charset="0"/>
              </a:defRPr>
            </a:lvl4pPr>
            <a:lvl5pPr marL="1828800" indent="0">
              <a:buFontTx/>
              <a:buNone/>
              <a:defRPr sz="1400">
                <a:latin typeface="Franklin Gothic Medium" pitchFamily="34" charset="0"/>
              </a:defRPr>
            </a:lvl5pPr>
          </a:lstStyle>
          <a:p>
            <a:pPr lvl="0"/>
            <a:endParaRPr lang="en-JM" dirty="0"/>
          </a:p>
        </p:txBody>
      </p:sp>
      <p:sp>
        <p:nvSpPr>
          <p:cNvPr id="10" name="Content Placeholder 10"/>
          <p:cNvSpPr>
            <a:spLocks noGrp="1"/>
          </p:cNvSpPr>
          <p:nvPr>
            <p:ph sz="quarter" idx="68" hasCustomPrompt="1"/>
          </p:nvPr>
        </p:nvSpPr>
        <p:spPr>
          <a:xfrm>
            <a:off x="5581495" y="4953001"/>
            <a:ext cx="1580385" cy="366183"/>
          </a:xfrm>
          <a:prstGeom prst="rect">
            <a:avLst/>
          </a:prstGeom>
          <a:solidFill>
            <a:schemeClr val="accent1">
              <a:lumMod val="75000"/>
            </a:schemeClr>
          </a:solidFill>
        </p:spPr>
        <p:txBody>
          <a:bodyPr>
            <a:noAutofit/>
          </a:bodyPr>
          <a:lstStyle>
            <a:lvl1pPr marL="0" indent="0">
              <a:buFontTx/>
              <a:buNone/>
              <a:defRPr sz="1200">
                <a:solidFill>
                  <a:schemeClr val="bg1"/>
                </a:solidFill>
                <a:latin typeface="Open Sans"/>
                <a:cs typeface="Open Sans"/>
              </a:defRPr>
            </a:lvl1pPr>
            <a:lvl2pPr marL="457200" indent="0">
              <a:buFontTx/>
              <a:buNone/>
              <a:defRPr sz="1200">
                <a:latin typeface="Franklin Gothic Medium" pitchFamily="34" charset="0"/>
              </a:defRPr>
            </a:lvl2pPr>
            <a:lvl3pPr marL="914400" indent="0">
              <a:buFontTx/>
              <a:buNone/>
              <a:defRPr sz="1200">
                <a:latin typeface="Franklin Gothic Medium" pitchFamily="34" charset="0"/>
              </a:defRPr>
            </a:lvl3pPr>
            <a:lvl4pPr marL="1371600" indent="0">
              <a:buFontTx/>
              <a:buNone/>
              <a:defRPr sz="1200">
                <a:latin typeface="Franklin Gothic Medium" pitchFamily="34" charset="0"/>
              </a:defRPr>
            </a:lvl4pPr>
            <a:lvl5pPr marL="1828800" indent="0">
              <a:buFontTx/>
              <a:buNone/>
              <a:defRPr sz="1200">
                <a:latin typeface="Franklin Gothic Medium" pitchFamily="34" charset="0"/>
              </a:defRPr>
            </a:lvl5pPr>
          </a:lstStyle>
          <a:p>
            <a:pPr lvl="0"/>
            <a:r>
              <a:rPr lang="en-JM" dirty="0" smtClean="0"/>
              <a:t>LOREM IPSUM</a:t>
            </a:r>
            <a:endParaRPr lang="en-JM" dirty="0"/>
          </a:p>
        </p:txBody>
      </p:sp>
    </p:spTree>
    <p:extLst>
      <p:ext uri="{BB962C8B-B14F-4D97-AF65-F5344CB8AC3E}">
        <p14:creationId xmlns:p14="http://schemas.microsoft.com/office/powerpoint/2010/main" val="98135695"/>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24/04/2013</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pic>
        <p:nvPicPr>
          <p:cNvPr id="14" name="Picture 13" descr="iMac-mock-up-diferents-view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95600" y="2133600"/>
            <a:ext cx="3414513" cy="2838314"/>
          </a:xfrm>
          <a:prstGeom prst="rect">
            <a:avLst/>
          </a:prstGeom>
        </p:spPr>
      </p:pic>
      <p:pic>
        <p:nvPicPr>
          <p:cNvPr id="15" name="Picture 14" descr="iMac-mock-up-diferents-views.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3400" y="2800878"/>
            <a:ext cx="2224410" cy="1849041"/>
          </a:xfrm>
          <a:prstGeom prst="rect">
            <a:avLst/>
          </a:prstGeom>
        </p:spPr>
      </p:pic>
      <p:pic>
        <p:nvPicPr>
          <p:cNvPr id="16" name="Picture 15" descr="iMac-mock-up-diferents-views.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65738" y="2832342"/>
            <a:ext cx="2224410" cy="1849041"/>
          </a:xfrm>
          <a:prstGeom prst="rect">
            <a:avLst/>
          </a:prstGeom>
        </p:spPr>
      </p:pic>
      <p:sp>
        <p:nvSpPr>
          <p:cNvPr id="17" name="Picture Placeholder 10"/>
          <p:cNvSpPr>
            <a:spLocks noGrp="1"/>
          </p:cNvSpPr>
          <p:nvPr>
            <p:ph type="pic" sz="quarter" idx="13"/>
          </p:nvPr>
        </p:nvSpPr>
        <p:spPr>
          <a:xfrm>
            <a:off x="685800" y="2980710"/>
            <a:ext cx="1905000" cy="1115568"/>
          </a:xfrm>
        </p:spPr>
        <p:txBody>
          <a:bodyPr/>
          <a:lstStyle/>
          <a:p>
            <a:endParaRPr lang="en-JM"/>
          </a:p>
        </p:txBody>
      </p:sp>
      <p:sp>
        <p:nvSpPr>
          <p:cNvPr id="18" name="Picture Placeholder 10"/>
          <p:cNvSpPr>
            <a:spLocks noGrp="1"/>
          </p:cNvSpPr>
          <p:nvPr>
            <p:ph type="pic" sz="quarter" idx="14"/>
          </p:nvPr>
        </p:nvSpPr>
        <p:spPr>
          <a:xfrm>
            <a:off x="6629400" y="2980710"/>
            <a:ext cx="1905000" cy="1115568"/>
          </a:xfrm>
        </p:spPr>
        <p:txBody>
          <a:bodyPr/>
          <a:lstStyle/>
          <a:p>
            <a:endParaRPr lang="en-JM"/>
          </a:p>
        </p:txBody>
      </p:sp>
      <p:sp>
        <p:nvSpPr>
          <p:cNvPr id="19" name="Picture Placeholder 10"/>
          <p:cNvSpPr>
            <a:spLocks noGrp="1"/>
          </p:cNvSpPr>
          <p:nvPr>
            <p:ph type="pic" sz="quarter" idx="15"/>
          </p:nvPr>
        </p:nvSpPr>
        <p:spPr>
          <a:xfrm>
            <a:off x="3124200" y="2343678"/>
            <a:ext cx="2971800" cy="1752600"/>
          </a:xfrm>
        </p:spPr>
        <p:txBody>
          <a:bodyPr/>
          <a:lstStyle/>
          <a:p>
            <a:endParaRPr lang="en-JM"/>
          </a:p>
        </p:txBody>
      </p:sp>
    </p:spTree>
    <p:extLst>
      <p:ext uri="{BB962C8B-B14F-4D97-AF65-F5344CB8AC3E}">
        <p14:creationId xmlns:p14="http://schemas.microsoft.com/office/powerpoint/2010/main" val="2147333871"/>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24/04/2013</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8" name="Text Placeholder 3"/>
          <p:cNvSpPr>
            <a:spLocks noGrp="1"/>
          </p:cNvSpPr>
          <p:nvPr>
            <p:ph type="body" sz="quarter" idx="60"/>
          </p:nvPr>
        </p:nvSpPr>
        <p:spPr>
          <a:xfrm>
            <a:off x="4395501" y="2006600"/>
            <a:ext cx="2919699" cy="406400"/>
          </a:xfrm>
        </p:spPr>
        <p:txBody>
          <a:bodyPr anchor="ctr">
            <a:noAutofit/>
          </a:bodyPr>
          <a:lstStyle>
            <a:lvl1pPr marL="0" indent="0" algn="l">
              <a:buFontTx/>
              <a:buNone/>
              <a:defRPr sz="2200">
                <a:solidFill>
                  <a:schemeClr val="tx1">
                    <a:lumMod val="85000"/>
                    <a:lumOff val="15000"/>
                  </a:schemeClr>
                </a:solidFill>
                <a:latin typeface="Open Sans" pitchFamily="34" charset="0"/>
                <a:ea typeface="Open Sans" pitchFamily="34" charset="0"/>
                <a:cs typeface="Open Sans"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endParaRPr lang="en-JM" dirty="0"/>
          </a:p>
        </p:txBody>
      </p:sp>
      <p:sp>
        <p:nvSpPr>
          <p:cNvPr id="9" name="Text Placeholder 7"/>
          <p:cNvSpPr>
            <a:spLocks noGrp="1"/>
          </p:cNvSpPr>
          <p:nvPr>
            <p:ph type="body" sz="quarter" idx="64"/>
          </p:nvPr>
        </p:nvSpPr>
        <p:spPr>
          <a:xfrm>
            <a:off x="4386782" y="4638748"/>
            <a:ext cx="4419603" cy="1117600"/>
          </a:xfrm>
        </p:spPr>
        <p:txBody>
          <a:bodyPr>
            <a:noAutofit/>
          </a:bodyPr>
          <a:lstStyle>
            <a:lvl1pPr marL="0" indent="0" algn="l">
              <a:buFontTx/>
              <a:buNone/>
              <a:defRPr sz="1300">
                <a:solidFill>
                  <a:schemeClr val="tx1">
                    <a:lumMod val="65000"/>
                    <a:lumOff val="35000"/>
                  </a:schemeClr>
                </a:solidFill>
                <a:latin typeface="+mj-lt"/>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11" name="Text Placeholder 3"/>
          <p:cNvSpPr>
            <a:spLocks noGrp="1"/>
          </p:cNvSpPr>
          <p:nvPr>
            <p:ph type="body" sz="quarter" idx="70"/>
          </p:nvPr>
        </p:nvSpPr>
        <p:spPr>
          <a:xfrm>
            <a:off x="4395500" y="2444469"/>
            <a:ext cx="2336540" cy="406400"/>
          </a:xfrm>
        </p:spPr>
        <p:txBody>
          <a:bodyPr>
            <a:noAutofit/>
          </a:bodyPr>
          <a:lstStyle>
            <a:lvl1pPr marL="0" indent="0" algn="l">
              <a:buFontTx/>
              <a:buNone/>
              <a:defRPr sz="1300">
                <a:solidFill>
                  <a:schemeClr val="tx1">
                    <a:lumMod val="85000"/>
                    <a:lumOff val="15000"/>
                  </a:schemeClr>
                </a:solidFill>
                <a:latin typeface="+mj-lt"/>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endParaRPr lang="en-JM" dirty="0"/>
          </a:p>
        </p:txBody>
      </p:sp>
      <p:sp>
        <p:nvSpPr>
          <p:cNvPr id="12" name="Text Placeholder 7"/>
          <p:cNvSpPr>
            <a:spLocks noGrp="1"/>
          </p:cNvSpPr>
          <p:nvPr>
            <p:ph type="body" sz="quarter" idx="71"/>
          </p:nvPr>
        </p:nvSpPr>
        <p:spPr>
          <a:xfrm>
            <a:off x="4419600" y="3063948"/>
            <a:ext cx="2667000" cy="1371600"/>
          </a:xfrm>
        </p:spPr>
        <p:txBody>
          <a:bodyPr>
            <a:noAutofit/>
          </a:bodyPr>
          <a:lstStyle>
            <a:lvl1pPr marL="0" indent="0" algn="l">
              <a:buFontTx/>
              <a:buNone/>
              <a:defRPr sz="1300">
                <a:solidFill>
                  <a:schemeClr val="tx1">
                    <a:lumMod val="65000"/>
                    <a:lumOff val="35000"/>
                  </a:schemeClr>
                </a:solidFill>
                <a:latin typeface="+mj-lt"/>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13" name="Picture Placeholder 28"/>
          <p:cNvSpPr>
            <a:spLocks noGrp="1"/>
          </p:cNvSpPr>
          <p:nvPr>
            <p:ph type="pic" sz="quarter" idx="50"/>
          </p:nvPr>
        </p:nvSpPr>
        <p:spPr>
          <a:xfrm>
            <a:off x="1280160" y="2200656"/>
            <a:ext cx="2560320" cy="2560320"/>
          </a:xfrm>
          <a:prstGeom prst="ellipse">
            <a:avLst/>
          </a:prstGeom>
          <a:ln w="76200" cap="sq">
            <a:noFill/>
            <a:miter lim="800000"/>
          </a:ln>
          <a:effectLst>
            <a:innerShdw blurRad="114300">
              <a:schemeClr val="bg1">
                <a:lumMod val="50000"/>
              </a:schemeClr>
            </a:innerShdw>
          </a:effectLst>
        </p:spPr>
        <p:txBody>
          <a:bodyPr>
            <a:normAutofit/>
          </a:bodyPr>
          <a:lstStyle>
            <a:lvl1pPr marL="0" indent="0" algn="ctr">
              <a:buFontTx/>
              <a:buNone/>
              <a:defRPr sz="1400">
                <a:solidFill>
                  <a:schemeClr val="tx1">
                    <a:lumMod val="50000"/>
                    <a:lumOff val="50000"/>
                  </a:schemeClr>
                </a:solidFill>
                <a:latin typeface="+mj-lt"/>
                <a:cs typeface="Arial" pitchFamily="34" charset="0"/>
              </a:defRPr>
            </a:lvl1pPr>
          </a:lstStyle>
          <a:p>
            <a:endParaRPr lang="en-JM" dirty="0"/>
          </a:p>
        </p:txBody>
      </p:sp>
      <p:sp>
        <p:nvSpPr>
          <p:cNvPr id="14" name="Oval 13"/>
          <p:cNvSpPr>
            <a:spLocks/>
          </p:cNvSpPr>
          <p:nvPr userDrawn="1"/>
        </p:nvSpPr>
        <p:spPr>
          <a:xfrm>
            <a:off x="1143000" y="2063496"/>
            <a:ext cx="2834640" cy="2834640"/>
          </a:xfrm>
          <a:prstGeom prst="ellipse">
            <a:avLst/>
          </a:prstGeom>
          <a:noFill/>
          <a:ln w="28575" cmpd="sng">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spTree>
    <p:extLst>
      <p:ext uri="{BB962C8B-B14F-4D97-AF65-F5344CB8AC3E}">
        <p14:creationId xmlns:p14="http://schemas.microsoft.com/office/powerpoint/2010/main" val="3121864124"/>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24/04/2013</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17" name="Text Placeholder 18"/>
          <p:cNvSpPr>
            <a:spLocks noGrp="1"/>
          </p:cNvSpPr>
          <p:nvPr>
            <p:ph type="body" sz="quarter" idx="13"/>
          </p:nvPr>
        </p:nvSpPr>
        <p:spPr>
          <a:xfrm>
            <a:off x="1066800" y="1847355"/>
            <a:ext cx="1450153" cy="341376"/>
          </a:xfrm>
        </p:spPr>
        <p:txBody>
          <a:bodyPr>
            <a:noAutofit/>
          </a:bodyPr>
          <a:lstStyle>
            <a:lvl1pPr marL="0" indent="0" algn="ctr">
              <a:buFontTx/>
              <a:buNone/>
              <a:defRPr sz="1300">
                <a:solidFill>
                  <a:srgbClr val="00B0F0"/>
                </a:solidFill>
                <a:latin typeface="+mj-lt"/>
              </a:defRPr>
            </a:lvl1pPr>
          </a:lstStyle>
          <a:p>
            <a:pPr lvl="0"/>
            <a:endParaRPr lang="en-JM" dirty="0"/>
          </a:p>
        </p:txBody>
      </p:sp>
      <p:sp>
        <p:nvSpPr>
          <p:cNvPr id="18" name="Text Placeholder 18"/>
          <p:cNvSpPr>
            <a:spLocks noGrp="1"/>
          </p:cNvSpPr>
          <p:nvPr>
            <p:ph type="body" sz="quarter" idx="14"/>
          </p:nvPr>
        </p:nvSpPr>
        <p:spPr>
          <a:xfrm>
            <a:off x="3358394" y="1868424"/>
            <a:ext cx="1450153" cy="341376"/>
          </a:xfrm>
        </p:spPr>
        <p:txBody>
          <a:bodyPr>
            <a:noAutofit/>
          </a:bodyPr>
          <a:lstStyle>
            <a:lvl1pPr marL="0" indent="0" algn="ctr">
              <a:buFontTx/>
              <a:buNone/>
              <a:defRPr sz="1300">
                <a:solidFill>
                  <a:srgbClr val="00B0F0"/>
                </a:solidFill>
                <a:latin typeface="+mj-lt"/>
              </a:defRPr>
            </a:lvl1pPr>
          </a:lstStyle>
          <a:p>
            <a:pPr lvl="0"/>
            <a:endParaRPr lang="en-JM" dirty="0"/>
          </a:p>
        </p:txBody>
      </p:sp>
      <p:sp>
        <p:nvSpPr>
          <p:cNvPr id="21" name="Text Placeholder 18"/>
          <p:cNvSpPr>
            <a:spLocks noGrp="1"/>
          </p:cNvSpPr>
          <p:nvPr>
            <p:ph type="body" sz="quarter" idx="17"/>
          </p:nvPr>
        </p:nvSpPr>
        <p:spPr>
          <a:xfrm>
            <a:off x="6141522" y="2941320"/>
            <a:ext cx="2469078" cy="487680"/>
          </a:xfrm>
        </p:spPr>
        <p:txBody>
          <a:bodyPr>
            <a:noAutofit/>
          </a:bodyPr>
          <a:lstStyle>
            <a:lvl1pPr marL="0" indent="0" algn="l">
              <a:buFontTx/>
              <a:buNone/>
              <a:defRPr sz="1600">
                <a:solidFill>
                  <a:srgbClr val="00B0F0"/>
                </a:solidFill>
                <a:latin typeface="Open Sans" pitchFamily="34" charset="0"/>
                <a:ea typeface="Open Sans" pitchFamily="34" charset="0"/>
                <a:cs typeface="Open Sans" pitchFamily="34" charset="0"/>
              </a:defRPr>
            </a:lvl1pPr>
          </a:lstStyle>
          <a:p>
            <a:pPr lvl="0"/>
            <a:endParaRPr lang="en-JM" dirty="0"/>
          </a:p>
        </p:txBody>
      </p:sp>
      <p:sp>
        <p:nvSpPr>
          <p:cNvPr id="23" name="Text Placeholder 26"/>
          <p:cNvSpPr>
            <a:spLocks noGrp="1"/>
          </p:cNvSpPr>
          <p:nvPr>
            <p:ph type="body" sz="quarter" idx="19"/>
          </p:nvPr>
        </p:nvSpPr>
        <p:spPr>
          <a:xfrm>
            <a:off x="5586412" y="3386570"/>
            <a:ext cx="3024188" cy="2099830"/>
          </a:xfrm>
        </p:spPr>
        <p:txBody>
          <a:bodyPr>
            <a:normAutofit/>
          </a:bodyPr>
          <a:lstStyle>
            <a:lvl1pPr marL="0" indent="0">
              <a:buFontTx/>
              <a:buNone/>
              <a:defRPr sz="1300">
                <a:solidFill>
                  <a:schemeClr val="tx1">
                    <a:lumMod val="85000"/>
                    <a:lumOff val="15000"/>
                  </a:schemeClr>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3400" y="2285427"/>
            <a:ext cx="2423740" cy="3429000"/>
          </a:xfrm>
          <a:prstGeom prst="rect">
            <a:avLst/>
          </a:prstGeom>
        </p:spPr>
      </p:pic>
      <p:sp>
        <p:nvSpPr>
          <p:cNvPr id="16" name="Picture Placeholder 21"/>
          <p:cNvSpPr>
            <a:spLocks noGrp="1"/>
          </p:cNvSpPr>
          <p:nvPr>
            <p:ph type="pic" sz="quarter" idx="20"/>
          </p:nvPr>
        </p:nvSpPr>
        <p:spPr>
          <a:xfrm>
            <a:off x="858605" y="2694049"/>
            <a:ext cx="1837221" cy="2501443"/>
          </a:xfrm>
        </p:spPr>
        <p:txBody>
          <a:bodyPr>
            <a:normAutofit/>
          </a:bodyPr>
          <a:lstStyle>
            <a:lvl1pPr marL="0" indent="0" algn="ctr">
              <a:buFontTx/>
              <a:buNone/>
              <a:defRPr sz="1200">
                <a:solidFill>
                  <a:schemeClr val="bg1">
                    <a:lumMod val="95000"/>
                  </a:schemeClr>
                </a:solidFill>
              </a:defRPr>
            </a:lvl1pPr>
          </a:lstStyle>
          <a:p>
            <a:endParaRPr lang="en-JM"/>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19400" y="2286000"/>
            <a:ext cx="2423740" cy="3429000"/>
          </a:xfrm>
          <a:prstGeom prst="rect">
            <a:avLst/>
          </a:prstGeom>
        </p:spPr>
      </p:pic>
      <p:sp>
        <p:nvSpPr>
          <p:cNvPr id="24" name="Picture Placeholder 21"/>
          <p:cNvSpPr>
            <a:spLocks noGrp="1"/>
          </p:cNvSpPr>
          <p:nvPr>
            <p:ph type="pic" sz="quarter" idx="21"/>
          </p:nvPr>
        </p:nvSpPr>
        <p:spPr>
          <a:xfrm>
            <a:off x="3144605" y="2694622"/>
            <a:ext cx="1837221" cy="2501443"/>
          </a:xfrm>
        </p:spPr>
        <p:txBody>
          <a:bodyPr>
            <a:normAutofit/>
          </a:bodyPr>
          <a:lstStyle>
            <a:lvl1pPr marL="0" indent="0" algn="ctr">
              <a:buFontTx/>
              <a:buNone/>
              <a:defRPr sz="1200">
                <a:solidFill>
                  <a:schemeClr val="bg1">
                    <a:lumMod val="95000"/>
                  </a:schemeClr>
                </a:solidFill>
              </a:defRPr>
            </a:lvl1pPr>
          </a:lstStyle>
          <a:p>
            <a:endParaRPr lang="en-JM"/>
          </a:p>
        </p:txBody>
      </p:sp>
    </p:spTree>
    <p:extLst>
      <p:ext uri="{BB962C8B-B14F-4D97-AF65-F5344CB8AC3E}">
        <p14:creationId xmlns:p14="http://schemas.microsoft.com/office/powerpoint/2010/main" val="1324071941"/>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24/04/2013</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Tree>
    <p:extLst>
      <p:ext uri="{BB962C8B-B14F-4D97-AF65-F5344CB8AC3E}">
        <p14:creationId xmlns:p14="http://schemas.microsoft.com/office/powerpoint/2010/main" val="2122527113"/>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48200" y="762000"/>
            <a:ext cx="3886200" cy="1143000"/>
          </a:xfrm>
        </p:spPr>
        <p:txBody>
          <a:bodyPr/>
          <a:lstStyle>
            <a:lvl1pPr algn="l">
              <a:defRPr/>
            </a:lvl1pPr>
          </a:lstStyle>
          <a:p>
            <a:endParaRPr lang="en-JM" dirty="0"/>
          </a:p>
        </p:txBody>
      </p:sp>
      <p:sp>
        <p:nvSpPr>
          <p:cNvPr id="4" name="Date Placeholder 3"/>
          <p:cNvSpPr>
            <a:spLocks noGrp="1"/>
          </p:cNvSpPr>
          <p:nvPr>
            <p:ph type="dt" sz="half" idx="10"/>
          </p:nvPr>
        </p:nvSpPr>
        <p:spPr/>
        <p:txBody>
          <a:bodyPr/>
          <a:lstStyle/>
          <a:p>
            <a:fld id="{39352BB9-2E4D-4A8F-A30F-869DCD394CE6}" type="datetime1">
              <a:rPr lang="en-JM" smtClean="0"/>
              <a:t>24/04/2013</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21" name="Text Placeholder 18"/>
          <p:cNvSpPr>
            <a:spLocks noGrp="1"/>
          </p:cNvSpPr>
          <p:nvPr>
            <p:ph type="body" sz="quarter" idx="17"/>
          </p:nvPr>
        </p:nvSpPr>
        <p:spPr>
          <a:xfrm>
            <a:off x="5410200" y="2311399"/>
            <a:ext cx="1600200" cy="406400"/>
          </a:xfrm>
        </p:spPr>
        <p:txBody>
          <a:bodyPr>
            <a:noAutofit/>
          </a:bodyPr>
          <a:lstStyle>
            <a:lvl1pPr marL="0" indent="0" algn="l">
              <a:buFontTx/>
              <a:buNone/>
              <a:defRPr sz="1200">
                <a:solidFill>
                  <a:srgbClr val="00B0F0"/>
                </a:solidFill>
                <a:latin typeface="Open Sans" pitchFamily="34" charset="0"/>
                <a:ea typeface="Open Sans" pitchFamily="34" charset="0"/>
                <a:cs typeface="Open Sans" pitchFamily="34" charset="0"/>
              </a:defRPr>
            </a:lvl1pPr>
          </a:lstStyle>
          <a:p>
            <a:pPr lvl="0"/>
            <a:endParaRPr lang="en-JM" dirty="0"/>
          </a:p>
        </p:txBody>
      </p:sp>
      <p:sp>
        <p:nvSpPr>
          <p:cNvPr id="23" name="Text Placeholder 26"/>
          <p:cNvSpPr>
            <a:spLocks noGrp="1"/>
          </p:cNvSpPr>
          <p:nvPr>
            <p:ph type="body" sz="quarter" idx="19"/>
          </p:nvPr>
        </p:nvSpPr>
        <p:spPr>
          <a:xfrm>
            <a:off x="5434012" y="2616200"/>
            <a:ext cx="3024188" cy="711200"/>
          </a:xfrm>
        </p:spPr>
        <p:txBody>
          <a:bodyPr>
            <a:normAutofit/>
          </a:bodyPr>
          <a:lstStyle>
            <a:lvl1pPr marL="0" indent="0">
              <a:buFontTx/>
              <a:buNone/>
              <a:defRPr sz="1300">
                <a:solidFill>
                  <a:schemeClr val="tx1">
                    <a:lumMod val="85000"/>
                    <a:lumOff val="15000"/>
                  </a:schemeClr>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pic>
        <p:nvPicPr>
          <p:cNvPr id="15" name="Picture 3" descr="Browse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711200"/>
            <a:ext cx="4191000"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Picture Placeholder 6"/>
          <p:cNvSpPr>
            <a:spLocks noGrp="1"/>
          </p:cNvSpPr>
          <p:nvPr>
            <p:ph type="pic" sz="quarter" idx="20"/>
          </p:nvPr>
        </p:nvSpPr>
        <p:spPr>
          <a:xfrm>
            <a:off x="408431" y="1066800"/>
            <a:ext cx="3808807" cy="4475480"/>
          </a:xfrm>
        </p:spPr>
        <p:txBody>
          <a:bodyPr/>
          <a:lstStyle/>
          <a:p>
            <a:endParaRPr lang="en-JM"/>
          </a:p>
        </p:txBody>
      </p:sp>
      <p:sp>
        <p:nvSpPr>
          <p:cNvPr id="10" name="Text Placeholder 18"/>
          <p:cNvSpPr>
            <a:spLocks noGrp="1"/>
          </p:cNvSpPr>
          <p:nvPr>
            <p:ph type="body" sz="quarter" idx="21"/>
          </p:nvPr>
        </p:nvSpPr>
        <p:spPr>
          <a:xfrm>
            <a:off x="5410200" y="3530599"/>
            <a:ext cx="1600200" cy="406400"/>
          </a:xfrm>
        </p:spPr>
        <p:txBody>
          <a:bodyPr>
            <a:noAutofit/>
          </a:bodyPr>
          <a:lstStyle>
            <a:lvl1pPr marL="0" indent="0" algn="l">
              <a:buFontTx/>
              <a:buNone/>
              <a:defRPr sz="1200">
                <a:solidFill>
                  <a:srgbClr val="00B0F0"/>
                </a:solidFill>
                <a:latin typeface="Open Sans" pitchFamily="34" charset="0"/>
                <a:ea typeface="Open Sans" pitchFamily="34" charset="0"/>
                <a:cs typeface="Open Sans" pitchFamily="34" charset="0"/>
              </a:defRPr>
            </a:lvl1pPr>
          </a:lstStyle>
          <a:p>
            <a:pPr lvl="0"/>
            <a:endParaRPr lang="en-JM" dirty="0"/>
          </a:p>
        </p:txBody>
      </p:sp>
      <p:sp>
        <p:nvSpPr>
          <p:cNvPr id="11" name="Text Placeholder 26"/>
          <p:cNvSpPr>
            <a:spLocks noGrp="1"/>
          </p:cNvSpPr>
          <p:nvPr>
            <p:ph type="body" sz="quarter" idx="22"/>
          </p:nvPr>
        </p:nvSpPr>
        <p:spPr>
          <a:xfrm>
            <a:off x="5434012" y="3835400"/>
            <a:ext cx="3024188" cy="711200"/>
          </a:xfrm>
        </p:spPr>
        <p:txBody>
          <a:bodyPr>
            <a:normAutofit/>
          </a:bodyPr>
          <a:lstStyle>
            <a:lvl1pPr marL="0" indent="0">
              <a:buFontTx/>
              <a:buNone/>
              <a:defRPr sz="1300">
                <a:solidFill>
                  <a:schemeClr val="tx1">
                    <a:lumMod val="85000"/>
                    <a:lumOff val="15000"/>
                  </a:schemeClr>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
        <p:nvSpPr>
          <p:cNvPr id="12" name="Text Placeholder 18"/>
          <p:cNvSpPr>
            <a:spLocks noGrp="1"/>
          </p:cNvSpPr>
          <p:nvPr>
            <p:ph type="body" sz="quarter" idx="23"/>
          </p:nvPr>
        </p:nvSpPr>
        <p:spPr>
          <a:xfrm>
            <a:off x="5410200" y="4749799"/>
            <a:ext cx="1600200" cy="406400"/>
          </a:xfrm>
        </p:spPr>
        <p:txBody>
          <a:bodyPr>
            <a:noAutofit/>
          </a:bodyPr>
          <a:lstStyle>
            <a:lvl1pPr marL="0" indent="0" algn="l">
              <a:buFontTx/>
              <a:buNone/>
              <a:defRPr sz="1200">
                <a:solidFill>
                  <a:srgbClr val="00B0F0"/>
                </a:solidFill>
                <a:latin typeface="Open Sans" pitchFamily="34" charset="0"/>
                <a:ea typeface="Open Sans" pitchFamily="34" charset="0"/>
                <a:cs typeface="Open Sans" pitchFamily="34" charset="0"/>
              </a:defRPr>
            </a:lvl1pPr>
          </a:lstStyle>
          <a:p>
            <a:pPr lvl="0"/>
            <a:endParaRPr lang="en-JM" dirty="0"/>
          </a:p>
        </p:txBody>
      </p:sp>
      <p:sp>
        <p:nvSpPr>
          <p:cNvPr id="13" name="Text Placeholder 26"/>
          <p:cNvSpPr>
            <a:spLocks noGrp="1"/>
          </p:cNvSpPr>
          <p:nvPr>
            <p:ph type="body" sz="quarter" idx="24"/>
          </p:nvPr>
        </p:nvSpPr>
        <p:spPr>
          <a:xfrm>
            <a:off x="5434012" y="5054600"/>
            <a:ext cx="3024188" cy="711200"/>
          </a:xfrm>
        </p:spPr>
        <p:txBody>
          <a:bodyPr>
            <a:normAutofit/>
          </a:bodyPr>
          <a:lstStyle>
            <a:lvl1pPr marL="0" indent="0">
              <a:buFontTx/>
              <a:buNone/>
              <a:defRPr sz="1300">
                <a:solidFill>
                  <a:schemeClr val="tx1">
                    <a:lumMod val="85000"/>
                    <a:lumOff val="15000"/>
                  </a:schemeClr>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Tree>
    <p:extLst>
      <p:ext uri="{BB962C8B-B14F-4D97-AF65-F5344CB8AC3E}">
        <p14:creationId xmlns:p14="http://schemas.microsoft.com/office/powerpoint/2010/main" val="1759885589"/>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24/04/2013</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cxnSp>
        <p:nvCxnSpPr>
          <p:cNvPr id="8" name="Straight Connector 7"/>
          <p:cNvCxnSpPr/>
          <p:nvPr userDrawn="1"/>
        </p:nvCxnSpPr>
        <p:spPr>
          <a:xfrm>
            <a:off x="4627418" y="2450053"/>
            <a:ext cx="0" cy="138534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5"/>
          </p:nvPr>
        </p:nvSpPr>
        <p:spPr>
          <a:xfrm>
            <a:off x="974725" y="2684981"/>
            <a:ext cx="2987675" cy="854087"/>
          </a:xfrm>
        </p:spPr>
        <p:txBody>
          <a:bodyPr>
            <a:normAutofit/>
          </a:bodyPr>
          <a:lstStyle>
            <a:lvl1pPr marL="0" indent="0">
              <a:buFontTx/>
              <a:buNone/>
              <a:defRPr sz="1300">
                <a:solidFill>
                  <a:schemeClr val="tx1">
                    <a:lumMod val="75000"/>
                    <a:lumOff val="25000"/>
                  </a:schemeClr>
                </a:solidFill>
              </a:defRPr>
            </a:lvl1pPr>
          </a:lstStyle>
          <a:p>
            <a:pPr lvl="0"/>
            <a:endParaRPr lang="en-JM" dirty="0"/>
          </a:p>
        </p:txBody>
      </p:sp>
      <p:sp>
        <p:nvSpPr>
          <p:cNvPr id="12" name="Text Placeholder 7"/>
          <p:cNvSpPr>
            <a:spLocks noGrp="1"/>
          </p:cNvSpPr>
          <p:nvPr>
            <p:ph type="body" sz="quarter" idx="16"/>
          </p:nvPr>
        </p:nvSpPr>
        <p:spPr>
          <a:xfrm>
            <a:off x="1503363" y="2218267"/>
            <a:ext cx="2459037" cy="499533"/>
          </a:xfrm>
        </p:spPr>
        <p:txBody>
          <a:bodyPr>
            <a:noAutofit/>
          </a:bodyPr>
          <a:lstStyle>
            <a:lvl1pPr marL="0" indent="0">
              <a:buFontTx/>
              <a:buNone/>
              <a:defRPr sz="1400">
                <a:solidFill>
                  <a:srgbClr val="00B0F0"/>
                </a:solidFill>
                <a:latin typeface="Open Sans" pitchFamily="34" charset="0"/>
                <a:ea typeface="Open Sans" pitchFamily="34" charset="0"/>
                <a:cs typeface="Open Sans" pitchFamily="34" charset="0"/>
              </a:defRPr>
            </a:lvl1pPr>
            <a:lvl2pPr marL="457200" indent="0">
              <a:buFontTx/>
              <a:buNone/>
              <a:defRPr sz="1400">
                <a:solidFill>
                  <a:srgbClr val="0070C0"/>
                </a:solidFill>
              </a:defRPr>
            </a:lvl2pPr>
            <a:lvl3pPr marL="914400" indent="0">
              <a:buFontTx/>
              <a:buNone/>
              <a:defRPr sz="1400">
                <a:solidFill>
                  <a:srgbClr val="0070C0"/>
                </a:solidFill>
              </a:defRPr>
            </a:lvl3pPr>
            <a:lvl4pPr marL="1371600" indent="0">
              <a:buFontTx/>
              <a:buNone/>
              <a:defRPr sz="1400">
                <a:solidFill>
                  <a:srgbClr val="0070C0"/>
                </a:solidFill>
              </a:defRPr>
            </a:lvl4pPr>
            <a:lvl5pPr marL="1828800" indent="0">
              <a:buFontTx/>
              <a:buNone/>
              <a:defRPr sz="1400">
                <a:solidFill>
                  <a:srgbClr val="0070C0"/>
                </a:solidFill>
              </a:defRPr>
            </a:lvl5pPr>
          </a:lstStyle>
          <a:p>
            <a:pPr lvl="0"/>
            <a:endParaRPr lang="en-JM" dirty="0"/>
          </a:p>
        </p:txBody>
      </p:sp>
      <p:sp>
        <p:nvSpPr>
          <p:cNvPr id="13" name="Text Placeholder 4"/>
          <p:cNvSpPr>
            <a:spLocks noGrp="1"/>
          </p:cNvSpPr>
          <p:nvPr>
            <p:ph type="body" sz="quarter" idx="17"/>
          </p:nvPr>
        </p:nvSpPr>
        <p:spPr>
          <a:xfrm>
            <a:off x="5257801" y="2676514"/>
            <a:ext cx="2987675" cy="854087"/>
          </a:xfrm>
        </p:spPr>
        <p:txBody>
          <a:bodyPr>
            <a:normAutofit/>
          </a:bodyPr>
          <a:lstStyle>
            <a:lvl1pPr marL="0" indent="0">
              <a:buFontTx/>
              <a:buNone/>
              <a:defRPr sz="1300">
                <a:solidFill>
                  <a:schemeClr val="tx1">
                    <a:lumMod val="75000"/>
                    <a:lumOff val="25000"/>
                  </a:schemeClr>
                </a:solidFill>
              </a:defRPr>
            </a:lvl1pPr>
          </a:lstStyle>
          <a:p>
            <a:pPr lvl="0"/>
            <a:endParaRPr lang="en-JM" dirty="0"/>
          </a:p>
        </p:txBody>
      </p:sp>
      <p:sp>
        <p:nvSpPr>
          <p:cNvPr id="14" name="Text Placeholder 7"/>
          <p:cNvSpPr>
            <a:spLocks noGrp="1"/>
          </p:cNvSpPr>
          <p:nvPr>
            <p:ph type="body" sz="quarter" idx="18"/>
          </p:nvPr>
        </p:nvSpPr>
        <p:spPr>
          <a:xfrm>
            <a:off x="5786439" y="2209800"/>
            <a:ext cx="2459037" cy="499533"/>
          </a:xfrm>
        </p:spPr>
        <p:txBody>
          <a:bodyPr>
            <a:noAutofit/>
          </a:bodyPr>
          <a:lstStyle>
            <a:lvl1pPr marL="0" indent="0">
              <a:buFontTx/>
              <a:buNone/>
              <a:defRPr sz="1400">
                <a:solidFill>
                  <a:srgbClr val="00B0F0"/>
                </a:solidFill>
                <a:latin typeface="Open Sans" pitchFamily="34" charset="0"/>
                <a:ea typeface="Open Sans" pitchFamily="34" charset="0"/>
                <a:cs typeface="Open Sans" pitchFamily="34" charset="0"/>
              </a:defRPr>
            </a:lvl1pPr>
            <a:lvl2pPr marL="457200" indent="0">
              <a:buFontTx/>
              <a:buNone/>
              <a:defRPr sz="1400">
                <a:solidFill>
                  <a:srgbClr val="0070C0"/>
                </a:solidFill>
              </a:defRPr>
            </a:lvl2pPr>
            <a:lvl3pPr marL="914400" indent="0">
              <a:buFontTx/>
              <a:buNone/>
              <a:defRPr sz="1400">
                <a:solidFill>
                  <a:srgbClr val="0070C0"/>
                </a:solidFill>
              </a:defRPr>
            </a:lvl3pPr>
            <a:lvl4pPr marL="1371600" indent="0">
              <a:buFontTx/>
              <a:buNone/>
              <a:defRPr sz="1400">
                <a:solidFill>
                  <a:srgbClr val="0070C0"/>
                </a:solidFill>
              </a:defRPr>
            </a:lvl4pPr>
            <a:lvl5pPr marL="1828800" indent="0">
              <a:buFontTx/>
              <a:buNone/>
              <a:defRPr sz="1400">
                <a:solidFill>
                  <a:srgbClr val="0070C0"/>
                </a:solidFill>
              </a:defRPr>
            </a:lvl5pPr>
          </a:lstStyle>
          <a:p>
            <a:pPr lvl="0"/>
            <a:endParaRPr lang="en-JM" dirty="0"/>
          </a:p>
        </p:txBody>
      </p:sp>
    </p:spTree>
    <p:extLst>
      <p:ext uri="{BB962C8B-B14F-4D97-AF65-F5344CB8AC3E}">
        <p14:creationId xmlns:p14="http://schemas.microsoft.com/office/powerpoint/2010/main" val="3751725921"/>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24/04/2013</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7" name="Picture Placeholder 17"/>
          <p:cNvSpPr>
            <a:spLocks noGrp="1"/>
          </p:cNvSpPr>
          <p:nvPr>
            <p:ph type="pic" sz="quarter" idx="13"/>
          </p:nvPr>
        </p:nvSpPr>
        <p:spPr>
          <a:xfrm>
            <a:off x="4838700" y="2413001"/>
            <a:ext cx="3543300" cy="3100916"/>
          </a:xfrm>
          <a:prstGeom prst="roundRect">
            <a:avLst>
              <a:gd name="adj" fmla="val 0"/>
            </a:avLst>
          </a:prstGeom>
        </p:spPr>
        <p:txBody>
          <a:bodyPr>
            <a:normAutofit/>
          </a:bodyPr>
          <a:lstStyle>
            <a:lvl1pPr marL="0" indent="0">
              <a:buFontTx/>
              <a:buNone/>
              <a:defRPr sz="1600">
                <a:solidFill>
                  <a:schemeClr val="tx1">
                    <a:lumMod val="75000"/>
                    <a:lumOff val="25000"/>
                  </a:schemeClr>
                </a:solidFill>
              </a:defRPr>
            </a:lvl1pPr>
          </a:lstStyle>
          <a:p>
            <a:endParaRPr lang="en-JM" dirty="0"/>
          </a:p>
        </p:txBody>
      </p:sp>
      <p:sp>
        <p:nvSpPr>
          <p:cNvPr id="8" name="Text Placeholder 19"/>
          <p:cNvSpPr>
            <a:spLocks noGrp="1"/>
          </p:cNvSpPr>
          <p:nvPr>
            <p:ph type="body" sz="quarter" idx="14"/>
          </p:nvPr>
        </p:nvSpPr>
        <p:spPr>
          <a:xfrm>
            <a:off x="1752600" y="2921001"/>
            <a:ext cx="2971800" cy="1111249"/>
          </a:xfrm>
        </p:spPr>
        <p:txBody>
          <a:bodyPr>
            <a:normAutofit/>
          </a:bodyPr>
          <a:lstStyle>
            <a:lvl1pPr marL="0" indent="0">
              <a:buFontTx/>
              <a:buNone/>
              <a:defRPr sz="13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9" name="Text Placeholder 21"/>
          <p:cNvSpPr>
            <a:spLocks noGrp="1"/>
          </p:cNvSpPr>
          <p:nvPr>
            <p:ph type="body" sz="quarter" idx="15"/>
          </p:nvPr>
        </p:nvSpPr>
        <p:spPr>
          <a:xfrm>
            <a:off x="838200" y="1498601"/>
            <a:ext cx="7696200" cy="639233"/>
          </a:xfrm>
        </p:spPr>
        <p:txBody>
          <a:bodyPr>
            <a:noAutofit/>
          </a:bodyPr>
          <a:lstStyle>
            <a:lvl1pPr marL="0" indent="0" algn="ctr">
              <a:buNone/>
              <a:defRPr sz="1300">
                <a:solidFill>
                  <a:schemeClr val="tx1">
                    <a:lumMod val="75000"/>
                    <a:lumOff val="25000"/>
                  </a:schemeClr>
                </a:solidFill>
              </a:defRPr>
            </a:lvl1pPr>
            <a:lvl2pPr marL="457200" indent="0" algn="ctr">
              <a:buNone/>
              <a:defRPr sz="1100"/>
            </a:lvl2pPr>
            <a:lvl3pPr marL="914400" indent="0" algn="ctr">
              <a:buNone/>
              <a:defRPr sz="1100"/>
            </a:lvl3pPr>
            <a:lvl4pPr marL="1371600" indent="0" algn="ctr">
              <a:buNone/>
              <a:defRPr sz="1100"/>
            </a:lvl4pPr>
            <a:lvl5pPr marL="1828800" indent="0" algn="ctr">
              <a:buNone/>
              <a:defRPr sz="1100"/>
            </a:lvl5pPr>
          </a:lstStyle>
          <a:p>
            <a:pPr lvl="0"/>
            <a:endParaRPr lang="en-JM" dirty="0"/>
          </a:p>
        </p:txBody>
      </p:sp>
      <p:sp>
        <p:nvSpPr>
          <p:cNvPr id="10" name="Text Placeholder 23"/>
          <p:cNvSpPr>
            <a:spLocks noGrp="1"/>
          </p:cNvSpPr>
          <p:nvPr>
            <p:ph type="body" sz="quarter" idx="16"/>
          </p:nvPr>
        </p:nvSpPr>
        <p:spPr>
          <a:xfrm>
            <a:off x="1752600" y="2616200"/>
            <a:ext cx="1828800" cy="476251"/>
          </a:xfrm>
        </p:spPr>
        <p:txBody>
          <a:bodyPr>
            <a:noAutofit/>
          </a:bodyPr>
          <a:lstStyle>
            <a:lvl1pPr marL="0" indent="0">
              <a:buFontTx/>
              <a:buNone/>
              <a:defRPr sz="1400">
                <a:solidFill>
                  <a:srgbClr val="00B0F0"/>
                </a:solidFill>
                <a:latin typeface="Open Sans" pitchFamily="34" charset="0"/>
                <a:ea typeface="Open Sans" pitchFamily="34" charset="0"/>
                <a:cs typeface="Open Sans" pitchFamily="34" charset="0"/>
              </a:defRPr>
            </a:lvl1pPr>
          </a:lstStyle>
          <a:p>
            <a:pPr lvl="0"/>
            <a:endParaRPr lang="en-JM" dirty="0"/>
          </a:p>
        </p:txBody>
      </p:sp>
      <p:sp>
        <p:nvSpPr>
          <p:cNvPr id="11" name="Text Placeholder 19"/>
          <p:cNvSpPr>
            <a:spLocks noGrp="1"/>
          </p:cNvSpPr>
          <p:nvPr>
            <p:ph type="body" sz="quarter" idx="17"/>
          </p:nvPr>
        </p:nvSpPr>
        <p:spPr>
          <a:xfrm>
            <a:off x="1752600" y="4552952"/>
            <a:ext cx="2971800" cy="1111249"/>
          </a:xfrm>
        </p:spPr>
        <p:txBody>
          <a:bodyPr>
            <a:normAutofit/>
          </a:bodyPr>
          <a:lstStyle>
            <a:lvl1pPr marL="0" indent="0">
              <a:buFontTx/>
              <a:buNone/>
              <a:defRPr sz="13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2" name="Text Placeholder 23"/>
          <p:cNvSpPr>
            <a:spLocks noGrp="1"/>
          </p:cNvSpPr>
          <p:nvPr>
            <p:ph type="body" sz="quarter" idx="18"/>
          </p:nvPr>
        </p:nvSpPr>
        <p:spPr>
          <a:xfrm>
            <a:off x="1752600" y="4248151"/>
            <a:ext cx="1828800" cy="476251"/>
          </a:xfrm>
        </p:spPr>
        <p:txBody>
          <a:bodyPr>
            <a:noAutofit/>
          </a:bodyPr>
          <a:lstStyle>
            <a:lvl1pPr marL="0" indent="0">
              <a:buFontTx/>
              <a:buNone/>
              <a:defRPr sz="1400">
                <a:solidFill>
                  <a:srgbClr val="00B0F0"/>
                </a:solidFill>
                <a:latin typeface="Open Sans" pitchFamily="34" charset="0"/>
                <a:ea typeface="Open Sans" pitchFamily="34" charset="0"/>
                <a:cs typeface="Open Sans" pitchFamily="34" charset="0"/>
              </a:defRPr>
            </a:lvl1pPr>
          </a:lstStyle>
          <a:p>
            <a:pPr lvl="0"/>
            <a:endParaRPr lang="en-JM" dirty="0"/>
          </a:p>
        </p:txBody>
      </p:sp>
      <p:sp>
        <p:nvSpPr>
          <p:cNvPr id="13" name="Content Placeholder 27"/>
          <p:cNvSpPr>
            <a:spLocks noGrp="1"/>
          </p:cNvSpPr>
          <p:nvPr>
            <p:ph sz="quarter" idx="19" hasCustomPrompt="1"/>
          </p:nvPr>
        </p:nvSpPr>
        <p:spPr>
          <a:xfrm>
            <a:off x="838200" y="2682240"/>
            <a:ext cx="609600" cy="487680"/>
          </a:xfrm>
          <a:prstGeom prst="rect">
            <a:avLst/>
          </a:prstGeom>
          <a:solidFill>
            <a:srgbClr val="00B0F0"/>
          </a:solidFill>
        </p:spPr>
        <p:txBody>
          <a:bodyPr>
            <a:normAutofit/>
          </a:bodyPr>
          <a:lstStyle>
            <a:lvl1pPr marL="0" indent="0" algn="ctr">
              <a:buFontTx/>
              <a:buNone/>
              <a:defRPr sz="2400">
                <a:solidFill>
                  <a:schemeClr val="bg1"/>
                </a:solidFill>
                <a:latin typeface="+mj-lt"/>
              </a:defRPr>
            </a:lvl1pPr>
          </a:lstStyle>
          <a:p>
            <a:pPr lvl="0"/>
            <a:r>
              <a:rPr lang="en-JM" dirty="0" smtClean="0"/>
              <a:t>25</a:t>
            </a:r>
            <a:endParaRPr lang="en-JM" dirty="0"/>
          </a:p>
        </p:txBody>
      </p:sp>
      <p:sp>
        <p:nvSpPr>
          <p:cNvPr id="14" name="Content Placeholder 29"/>
          <p:cNvSpPr>
            <a:spLocks noGrp="1"/>
          </p:cNvSpPr>
          <p:nvPr>
            <p:ph sz="quarter" idx="20" hasCustomPrompt="1"/>
          </p:nvPr>
        </p:nvSpPr>
        <p:spPr>
          <a:xfrm>
            <a:off x="838200" y="3223227"/>
            <a:ext cx="609600" cy="243416"/>
          </a:xfrm>
          <a:prstGeom prst="rect">
            <a:avLst/>
          </a:prstGeom>
          <a:solidFill>
            <a:schemeClr val="tx1">
              <a:lumMod val="85000"/>
              <a:lumOff val="15000"/>
            </a:schemeClr>
          </a:solidFill>
        </p:spPr>
        <p:txBody>
          <a:bodyPr anchor="ctr">
            <a:noAutofit/>
          </a:bodyPr>
          <a:lstStyle>
            <a:lvl1pPr marL="0" indent="0" algn="ctr">
              <a:buFontTx/>
              <a:buNone/>
              <a:defRPr sz="1200">
                <a:solidFill>
                  <a:schemeClr val="bg1"/>
                </a:solidFill>
                <a:latin typeface="+mj-lt"/>
              </a:defRPr>
            </a:lvl1pPr>
          </a:lstStyle>
          <a:p>
            <a:pPr lvl="0"/>
            <a:r>
              <a:rPr lang="en-JM" dirty="0" smtClean="0"/>
              <a:t>DEC</a:t>
            </a:r>
            <a:endParaRPr lang="en-JM" dirty="0"/>
          </a:p>
        </p:txBody>
      </p:sp>
      <p:sp>
        <p:nvSpPr>
          <p:cNvPr id="15" name="Content Placeholder 27"/>
          <p:cNvSpPr>
            <a:spLocks noGrp="1"/>
          </p:cNvSpPr>
          <p:nvPr>
            <p:ph sz="quarter" idx="21" hasCustomPrompt="1"/>
          </p:nvPr>
        </p:nvSpPr>
        <p:spPr>
          <a:xfrm>
            <a:off x="838200" y="4303776"/>
            <a:ext cx="609600" cy="487680"/>
          </a:xfrm>
          <a:prstGeom prst="rect">
            <a:avLst/>
          </a:prstGeom>
          <a:solidFill>
            <a:srgbClr val="00B0F0"/>
          </a:solidFill>
        </p:spPr>
        <p:txBody>
          <a:bodyPr>
            <a:normAutofit/>
          </a:bodyPr>
          <a:lstStyle>
            <a:lvl1pPr marL="0" indent="0" algn="ctr">
              <a:buFontTx/>
              <a:buNone/>
              <a:defRPr sz="2400">
                <a:solidFill>
                  <a:schemeClr val="bg1"/>
                </a:solidFill>
                <a:latin typeface="+mj-lt"/>
              </a:defRPr>
            </a:lvl1pPr>
          </a:lstStyle>
          <a:p>
            <a:pPr lvl="0"/>
            <a:r>
              <a:rPr lang="en-JM" dirty="0" smtClean="0"/>
              <a:t>25</a:t>
            </a:r>
            <a:endParaRPr lang="en-JM" dirty="0"/>
          </a:p>
        </p:txBody>
      </p:sp>
      <p:sp>
        <p:nvSpPr>
          <p:cNvPr id="16" name="Content Placeholder 29"/>
          <p:cNvSpPr>
            <a:spLocks noGrp="1"/>
          </p:cNvSpPr>
          <p:nvPr>
            <p:ph sz="quarter" idx="22" hasCustomPrompt="1"/>
          </p:nvPr>
        </p:nvSpPr>
        <p:spPr>
          <a:xfrm>
            <a:off x="838200" y="4846711"/>
            <a:ext cx="609600" cy="243416"/>
          </a:xfrm>
          <a:prstGeom prst="rect">
            <a:avLst/>
          </a:prstGeom>
          <a:solidFill>
            <a:schemeClr val="tx1">
              <a:lumMod val="85000"/>
              <a:lumOff val="15000"/>
            </a:schemeClr>
          </a:solidFill>
        </p:spPr>
        <p:txBody>
          <a:bodyPr anchor="ctr">
            <a:noAutofit/>
          </a:bodyPr>
          <a:lstStyle>
            <a:lvl1pPr marL="0" indent="0" algn="ctr">
              <a:buFontTx/>
              <a:buNone/>
              <a:defRPr sz="1200">
                <a:solidFill>
                  <a:schemeClr val="bg1"/>
                </a:solidFill>
                <a:latin typeface="+mj-lt"/>
              </a:defRPr>
            </a:lvl1pPr>
          </a:lstStyle>
          <a:p>
            <a:pPr lvl="0"/>
            <a:r>
              <a:rPr lang="en-JM" dirty="0" smtClean="0"/>
              <a:t>DEC</a:t>
            </a:r>
            <a:endParaRPr lang="en-JM" dirty="0"/>
          </a:p>
        </p:txBody>
      </p:sp>
    </p:spTree>
    <p:extLst>
      <p:ext uri="{BB962C8B-B14F-4D97-AF65-F5344CB8AC3E}">
        <p14:creationId xmlns:p14="http://schemas.microsoft.com/office/powerpoint/2010/main" val="3909217421"/>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dirty="0" smtClean="0"/>
              <a:t>Click to edit Master title style</a:t>
            </a:r>
            <a:endParaRPr lang="en-JM" dirty="0"/>
          </a:p>
        </p:txBody>
      </p:sp>
      <p:sp>
        <p:nvSpPr>
          <p:cNvPr id="4" name="Date Placeholder 3"/>
          <p:cNvSpPr>
            <a:spLocks noGrp="1"/>
          </p:cNvSpPr>
          <p:nvPr>
            <p:ph type="dt" sz="half" idx="10"/>
          </p:nvPr>
        </p:nvSpPr>
        <p:spPr/>
        <p:txBody>
          <a:bodyPr/>
          <a:lstStyle/>
          <a:p>
            <a:fld id="{43E8AEEF-AD5F-462F-98DA-46E8E031A314}" type="datetime1">
              <a:rPr lang="en-JM" smtClean="0"/>
              <a:t>24/04/2013</a:t>
            </a:fld>
            <a:endParaRPr lang="en-JM"/>
          </a:p>
        </p:txBody>
      </p:sp>
      <p:sp>
        <p:nvSpPr>
          <p:cNvPr id="5" name="Footer Placeholder 4"/>
          <p:cNvSpPr>
            <a:spLocks noGrp="1"/>
          </p:cNvSpPr>
          <p:nvPr>
            <p:ph type="ftr" sz="quarter" idx="11"/>
          </p:nvPr>
        </p:nvSpPr>
        <p:spPr>
          <a:xfrm>
            <a:off x="3124200" y="6315075"/>
            <a:ext cx="2895600" cy="365125"/>
          </a:xfrm>
        </p:spPr>
        <p:txBody>
          <a:bodyPr/>
          <a:lstStyle/>
          <a:p>
            <a:r>
              <a:rPr lang="en-JM" smtClean="0"/>
              <a:t>WWW.DESIGNERSPARADISE.COM</a:t>
            </a:r>
            <a:endParaRPr lang="en-JM"/>
          </a:p>
        </p:txBody>
      </p:sp>
      <p:sp>
        <p:nvSpPr>
          <p:cNvPr id="6" name="Slide Number Placeholder 5"/>
          <p:cNvSpPr>
            <a:spLocks noGrp="1"/>
          </p:cNvSpPr>
          <p:nvPr>
            <p:ph type="sldNum" sz="quarter" idx="12"/>
          </p:nvPr>
        </p:nvSpPr>
        <p:spPr>
          <a:xfrm>
            <a:off x="8534400" y="6282257"/>
            <a:ext cx="457200" cy="430764"/>
          </a:xfrm>
        </p:spPr>
        <p:txBody>
          <a:bodyPr/>
          <a:lstStyle>
            <a:lvl1pPr>
              <a:defRPr sz="1800"/>
            </a:lvl1pPr>
          </a:lstStyle>
          <a:p>
            <a:fld id="{857B18ED-D931-45F4-8873-1BEDAB4DC03E}" type="slidenum">
              <a:rPr lang="en-JM" smtClean="0"/>
              <a:pPr/>
              <a:t>‹#›</a:t>
            </a:fld>
            <a:endParaRPr lang="en-JM"/>
          </a:p>
        </p:txBody>
      </p:sp>
      <p:sp>
        <p:nvSpPr>
          <p:cNvPr id="7" name="Content Placeholder 37"/>
          <p:cNvSpPr>
            <a:spLocks noGrp="1"/>
          </p:cNvSpPr>
          <p:nvPr>
            <p:ph sz="quarter" idx="18"/>
          </p:nvPr>
        </p:nvSpPr>
        <p:spPr>
          <a:xfrm>
            <a:off x="2933700" y="3860800"/>
            <a:ext cx="1524000" cy="406400"/>
          </a:xfrm>
        </p:spPr>
        <p:txBody>
          <a:bodyPr>
            <a:noAutofit/>
          </a:bodyPr>
          <a:lstStyle>
            <a:lvl1pPr algn="ctr">
              <a:buNone/>
              <a:defRPr sz="1500">
                <a:solidFill>
                  <a:schemeClr val="tx1">
                    <a:lumMod val="85000"/>
                    <a:lumOff val="15000"/>
                  </a:schemeClr>
                </a:solidFill>
                <a:latin typeface="Open Sans" pitchFamily="34" charset="0"/>
                <a:ea typeface="Open Sans" pitchFamily="34" charset="0"/>
                <a:cs typeface="Open Sans" pitchFamily="34" charset="0"/>
              </a:defRPr>
            </a:lvl1pPr>
            <a:lvl2pPr>
              <a:defRPr sz="1600"/>
            </a:lvl2pPr>
            <a:lvl3pPr>
              <a:defRPr sz="1600"/>
            </a:lvl3pPr>
            <a:lvl4pPr>
              <a:defRPr sz="1600"/>
            </a:lvl4pPr>
            <a:lvl5pPr algn="ctr">
              <a:buNone/>
              <a:defRPr sz="1600"/>
            </a:lvl5pPr>
          </a:lstStyle>
          <a:p>
            <a:pPr lvl="0"/>
            <a:endParaRPr lang="en-JM" dirty="0"/>
          </a:p>
        </p:txBody>
      </p:sp>
      <p:sp>
        <p:nvSpPr>
          <p:cNvPr id="8" name="Content Placeholder 37"/>
          <p:cNvSpPr>
            <a:spLocks noGrp="1"/>
          </p:cNvSpPr>
          <p:nvPr>
            <p:ph sz="quarter" idx="19"/>
          </p:nvPr>
        </p:nvSpPr>
        <p:spPr>
          <a:xfrm>
            <a:off x="4951476" y="3860800"/>
            <a:ext cx="1524000" cy="406400"/>
          </a:xfrm>
        </p:spPr>
        <p:txBody>
          <a:bodyPr>
            <a:noAutofit/>
          </a:bodyPr>
          <a:lstStyle>
            <a:lvl1pPr algn="ctr">
              <a:buNone/>
              <a:defRPr sz="1500">
                <a:solidFill>
                  <a:schemeClr val="tx1">
                    <a:lumMod val="85000"/>
                    <a:lumOff val="15000"/>
                  </a:schemeClr>
                </a:solidFill>
                <a:latin typeface="Open Sans" pitchFamily="34" charset="0"/>
                <a:ea typeface="Open Sans" pitchFamily="34" charset="0"/>
                <a:cs typeface="Open Sans" pitchFamily="34" charset="0"/>
              </a:defRPr>
            </a:lvl1pPr>
            <a:lvl2pPr>
              <a:defRPr sz="1600"/>
            </a:lvl2pPr>
            <a:lvl3pPr>
              <a:defRPr sz="1600"/>
            </a:lvl3pPr>
            <a:lvl4pPr>
              <a:defRPr sz="1600"/>
            </a:lvl4pPr>
            <a:lvl5pPr algn="ctr">
              <a:buNone/>
              <a:defRPr sz="1600"/>
            </a:lvl5pPr>
          </a:lstStyle>
          <a:p>
            <a:pPr lvl="0"/>
            <a:endParaRPr lang="en-JM" dirty="0"/>
          </a:p>
        </p:txBody>
      </p:sp>
      <p:sp>
        <p:nvSpPr>
          <p:cNvPr id="9" name="Content Placeholder 37"/>
          <p:cNvSpPr>
            <a:spLocks noGrp="1"/>
          </p:cNvSpPr>
          <p:nvPr>
            <p:ph sz="quarter" idx="20"/>
          </p:nvPr>
        </p:nvSpPr>
        <p:spPr>
          <a:xfrm>
            <a:off x="6934200" y="3860800"/>
            <a:ext cx="1524000" cy="406400"/>
          </a:xfrm>
        </p:spPr>
        <p:txBody>
          <a:bodyPr>
            <a:noAutofit/>
          </a:bodyPr>
          <a:lstStyle>
            <a:lvl1pPr algn="ctr">
              <a:buNone/>
              <a:defRPr sz="1500">
                <a:solidFill>
                  <a:schemeClr val="tx1">
                    <a:lumMod val="85000"/>
                    <a:lumOff val="15000"/>
                  </a:schemeClr>
                </a:solidFill>
                <a:latin typeface="Open Sans" pitchFamily="34" charset="0"/>
                <a:ea typeface="Open Sans" pitchFamily="34" charset="0"/>
                <a:cs typeface="Open Sans" pitchFamily="34" charset="0"/>
              </a:defRPr>
            </a:lvl1pPr>
            <a:lvl2pPr>
              <a:defRPr sz="1600"/>
            </a:lvl2pPr>
            <a:lvl3pPr>
              <a:defRPr sz="1600"/>
            </a:lvl3pPr>
            <a:lvl4pPr>
              <a:defRPr sz="1600"/>
            </a:lvl4pPr>
            <a:lvl5pPr algn="ctr">
              <a:buNone/>
              <a:defRPr sz="1600"/>
            </a:lvl5pPr>
          </a:lstStyle>
          <a:p>
            <a:pPr lvl="0"/>
            <a:endParaRPr lang="en-JM" dirty="0"/>
          </a:p>
        </p:txBody>
      </p:sp>
      <p:sp>
        <p:nvSpPr>
          <p:cNvPr id="10" name="Content Placeholder 37"/>
          <p:cNvSpPr>
            <a:spLocks noGrp="1"/>
          </p:cNvSpPr>
          <p:nvPr>
            <p:ph sz="quarter" idx="21"/>
          </p:nvPr>
        </p:nvSpPr>
        <p:spPr>
          <a:xfrm>
            <a:off x="838200" y="3860800"/>
            <a:ext cx="1524000" cy="406400"/>
          </a:xfrm>
        </p:spPr>
        <p:txBody>
          <a:bodyPr>
            <a:noAutofit/>
          </a:bodyPr>
          <a:lstStyle>
            <a:lvl1pPr algn="ctr">
              <a:buNone/>
              <a:defRPr sz="1500">
                <a:solidFill>
                  <a:schemeClr val="tx1">
                    <a:lumMod val="85000"/>
                    <a:lumOff val="15000"/>
                  </a:schemeClr>
                </a:solidFill>
                <a:latin typeface="Open Sans" pitchFamily="34" charset="0"/>
                <a:ea typeface="Open Sans" pitchFamily="34" charset="0"/>
                <a:cs typeface="Open Sans" pitchFamily="34" charset="0"/>
              </a:defRPr>
            </a:lvl1pPr>
            <a:lvl2pPr>
              <a:defRPr sz="1600"/>
            </a:lvl2pPr>
            <a:lvl3pPr>
              <a:defRPr sz="1600"/>
            </a:lvl3pPr>
            <a:lvl4pPr>
              <a:defRPr sz="1600"/>
            </a:lvl4pPr>
            <a:lvl5pPr algn="ctr">
              <a:buNone/>
              <a:defRPr sz="1600"/>
            </a:lvl5pPr>
          </a:lstStyle>
          <a:p>
            <a:pPr lvl="0"/>
            <a:endParaRPr lang="en-JM" dirty="0"/>
          </a:p>
        </p:txBody>
      </p:sp>
      <p:sp>
        <p:nvSpPr>
          <p:cNvPr id="11" name="Picture Placeholder 28"/>
          <p:cNvSpPr>
            <a:spLocks noGrp="1"/>
          </p:cNvSpPr>
          <p:nvPr>
            <p:ph type="pic" sz="quarter" idx="50"/>
          </p:nvPr>
        </p:nvSpPr>
        <p:spPr>
          <a:xfrm>
            <a:off x="800100" y="1943100"/>
            <a:ext cx="1600200" cy="1600200"/>
          </a:xfrm>
          <a:prstGeom prst="ellipse">
            <a:avLst/>
          </a:prstGeom>
          <a:ln w="76200" cap="sq">
            <a:noFill/>
            <a:miter lim="800000"/>
          </a:ln>
          <a:effectLst>
            <a:innerShdw blurRad="114300">
              <a:schemeClr val="bg1">
                <a:lumMod val="50000"/>
              </a:schemeClr>
            </a:innerShdw>
          </a:effectLst>
        </p:spPr>
        <p:txBody>
          <a:bodyPr>
            <a:normAutofit/>
          </a:bodyPr>
          <a:lstStyle>
            <a:lvl1pPr marL="0" indent="0" algn="ctr">
              <a:buFontTx/>
              <a:buNone/>
              <a:defRPr sz="1400">
                <a:solidFill>
                  <a:schemeClr val="tx1">
                    <a:lumMod val="50000"/>
                    <a:lumOff val="50000"/>
                  </a:schemeClr>
                </a:solidFill>
                <a:latin typeface="+mj-lt"/>
                <a:cs typeface="Arial" pitchFamily="34" charset="0"/>
              </a:defRPr>
            </a:lvl1pPr>
          </a:lstStyle>
          <a:p>
            <a:endParaRPr lang="en-JM" dirty="0"/>
          </a:p>
        </p:txBody>
      </p:sp>
      <p:sp>
        <p:nvSpPr>
          <p:cNvPr id="12" name="Picture Placeholder 28"/>
          <p:cNvSpPr>
            <a:spLocks noGrp="1"/>
          </p:cNvSpPr>
          <p:nvPr>
            <p:ph type="pic" sz="quarter" idx="51"/>
          </p:nvPr>
        </p:nvSpPr>
        <p:spPr>
          <a:xfrm>
            <a:off x="2857500" y="1943100"/>
            <a:ext cx="1600200" cy="1600200"/>
          </a:xfrm>
          <a:prstGeom prst="ellipse">
            <a:avLst/>
          </a:prstGeom>
          <a:ln w="76200" cap="sq">
            <a:noFill/>
            <a:miter lim="800000"/>
          </a:ln>
          <a:effectLst>
            <a:innerShdw blurRad="114300">
              <a:schemeClr val="bg1">
                <a:lumMod val="50000"/>
              </a:schemeClr>
            </a:innerShdw>
          </a:effectLst>
        </p:spPr>
        <p:txBody>
          <a:bodyPr>
            <a:normAutofit/>
          </a:bodyPr>
          <a:lstStyle>
            <a:lvl1pPr marL="0" indent="0" algn="ctr">
              <a:buFontTx/>
              <a:buNone/>
              <a:defRPr sz="1400">
                <a:solidFill>
                  <a:schemeClr val="tx1">
                    <a:lumMod val="50000"/>
                    <a:lumOff val="50000"/>
                  </a:schemeClr>
                </a:solidFill>
                <a:latin typeface="+mj-lt"/>
                <a:cs typeface="Arial" pitchFamily="34" charset="0"/>
              </a:defRPr>
            </a:lvl1pPr>
          </a:lstStyle>
          <a:p>
            <a:endParaRPr lang="en-JM" dirty="0"/>
          </a:p>
        </p:txBody>
      </p:sp>
      <p:sp>
        <p:nvSpPr>
          <p:cNvPr id="13" name="Picture Placeholder 28"/>
          <p:cNvSpPr>
            <a:spLocks noGrp="1"/>
          </p:cNvSpPr>
          <p:nvPr>
            <p:ph type="pic" sz="quarter" idx="52"/>
          </p:nvPr>
        </p:nvSpPr>
        <p:spPr>
          <a:xfrm>
            <a:off x="4914900" y="1995932"/>
            <a:ext cx="1600200" cy="1600200"/>
          </a:xfrm>
          <a:prstGeom prst="ellipse">
            <a:avLst/>
          </a:prstGeom>
          <a:ln w="76200" cap="sq">
            <a:noFill/>
            <a:miter lim="800000"/>
          </a:ln>
          <a:effectLst>
            <a:innerShdw blurRad="114300">
              <a:schemeClr val="bg1">
                <a:lumMod val="50000"/>
              </a:schemeClr>
            </a:innerShdw>
          </a:effectLst>
        </p:spPr>
        <p:txBody>
          <a:bodyPr>
            <a:normAutofit/>
          </a:bodyPr>
          <a:lstStyle>
            <a:lvl1pPr marL="0" indent="0" algn="ctr">
              <a:buFontTx/>
              <a:buNone/>
              <a:defRPr sz="1400">
                <a:solidFill>
                  <a:schemeClr val="tx1">
                    <a:lumMod val="50000"/>
                    <a:lumOff val="50000"/>
                  </a:schemeClr>
                </a:solidFill>
                <a:latin typeface="+mj-lt"/>
                <a:cs typeface="Arial" pitchFamily="34" charset="0"/>
              </a:defRPr>
            </a:lvl1pPr>
          </a:lstStyle>
          <a:p>
            <a:endParaRPr lang="en-JM" dirty="0"/>
          </a:p>
        </p:txBody>
      </p:sp>
      <p:sp>
        <p:nvSpPr>
          <p:cNvPr id="14" name="Picture Placeholder 28"/>
          <p:cNvSpPr>
            <a:spLocks noGrp="1"/>
          </p:cNvSpPr>
          <p:nvPr>
            <p:ph type="pic" sz="quarter" idx="53"/>
          </p:nvPr>
        </p:nvSpPr>
        <p:spPr>
          <a:xfrm>
            <a:off x="6896100" y="1985772"/>
            <a:ext cx="1600200" cy="1600200"/>
          </a:xfrm>
          <a:prstGeom prst="ellipse">
            <a:avLst/>
          </a:prstGeom>
          <a:ln w="76200" cap="sq">
            <a:noFill/>
            <a:miter lim="800000"/>
          </a:ln>
          <a:effectLst>
            <a:innerShdw blurRad="114300">
              <a:schemeClr val="bg1">
                <a:lumMod val="50000"/>
              </a:schemeClr>
            </a:innerShdw>
          </a:effectLst>
        </p:spPr>
        <p:txBody>
          <a:bodyPr>
            <a:normAutofit/>
          </a:bodyPr>
          <a:lstStyle>
            <a:lvl1pPr marL="0" indent="0" algn="ctr">
              <a:buFontTx/>
              <a:buNone/>
              <a:defRPr sz="1400">
                <a:solidFill>
                  <a:schemeClr val="tx1">
                    <a:lumMod val="50000"/>
                    <a:lumOff val="50000"/>
                  </a:schemeClr>
                </a:solidFill>
                <a:latin typeface="+mj-lt"/>
                <a:cs typeface="Arial" pitchFamily="34" charset="0"/>
              </a:defRPr>
            </a:lvl1pPr>
          </a:lstStyle>
          <a:p>
            <a:endParaRPr lang="en-JM" dirty="0"/>
          </a:p>
        </p:txBody>
      </p:sp>
      <p:sp>
        <p:nvSpPr>
          <p:cNvPr id="15" name="Text Placeholder 3"/>
          <p:cNvSpPr>
            <a:spLocks noGrp="1"/>
          </p:cNvSpPr>
          <p:nvPr>
            <p:ph type="body" sz="quarter" idx="57"/>
          </p:nvPr>
        </p:nvSpPr>
        <p:spPr>
          <a:xfrm>
            <a:off x="2705100" y="4419600"/>
            <a:ext cx="1905000" cy="406400"/>
          </a:xfrm>
        </p:spPr>
        <p:txBody>
          <a:bodyPr>
            <a:noAutofit/>
          </a:bodyPr>
          <a:lstStyle>
            <a:lvl1pPr marL="0" indent="0" algn="ctr">
              <a:buFontTx/>
              <a:buNone/>
              <a:defRPr sz="1400">
                <a:solidFill>
                  <a:srgbClr val="00B0F0"/>
                </a:solidFill>
                <a:latin typeface="Open Sans Extrabold" pitchFamily="34" charset="0"/>
                <a:ea typeface="Open Sans Extrabold" pitchFamily="34" charset="0"/>
                <a:cs typeface="Open Sans Extrabold"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endParaRPr lang="en-JM" dirty="0"/>
          </a:p>
        </p:txBody>
      </p:sp>
      <p:sp>
        <p:nvSpPr>
          <p:cNvPr id="16" name="Text Placeholder 3"/>
          <p:cNvSpPr>
            <a:spLocks noGrp="1"/>
          </p:cNvSpPr>
          <p:nvPr>
            <p:ph type="body" sz="quarter" idx="58"/>
          </p:nvPr>
        </p:nvSpPr>
        <p:spPr>
          <a:xfrm>
            <a:off x="4722876" y="4419600"/>
            <a:ext cx="1905000" cy="406400"/>
          </a:xfrm>
        </p:spPr>
        <p:txBody>
          <a:bodyPr>
            <a:noAutofit/>
          </a:bodyPr>
          <a:lstStyle>
            <a:lvl1pPr marL="0" indent="0" algn="ctr">
              <a:buFontTx/>
              <a:buNone/>
              <a:defRPr sz="1400">
                <a:solidFill>
                  <a:srgbClr val="00B0F0"/>
                </a:solidFill>
                <a:latin typeface="Open Sans Extrabold" pitchFamily="34" charset="0"/>
                <a:ea typeface="Open Sans Extrabold" pitchFamily="34" charset="0"/>
                <a:cs typeface="Open Sans Extrabold"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endParaRPr lang="en-JM" dirty="0"/>
          </a:p>
        </p:txBody>
      </p:sp>
      <p:sp>
        <p:nvSpPr>
          <p:cNvPr id="17" name="Text Placeholder 3"/>
          <p:cNvSpPr>
            <a:spLocks noGrp="1"/>
          </p:cNvSpPr>
          <p:nvPr>
            <p:ph type="body" sz="quarter" idx="59"/>
          </p:nvPr>
        </p:nvSpPr>
        <p:spPr>
          <a:xfrm>
            <a:off x="6705600" y="4419600"/>
            <a:ext cx="1905000" cy="406400"/>
          </a:xfrm>
        </p:spPr>
        <p:txBody>
          <a:bodyPr>
            <a:noAutofit/>
          </a:bodyPr>
          <a:lstStyle>
            <a:lvl1pPr marL="0" indent="0" algn="ctr">
              <a:buFontTx/>
              <a:buNone/>
              <a:defRPr sz="1400">
                <a:solidFill>
                  <a:srgbClr val="00B0F0"/>
                </a:solidFill>
                <a:latin typeface="Open Sans Extrabold" pitchFamily="34" charset="0"/>
                <a:ea typeface="Open Sans Extrabold" pitchFamily="34" charset="0"/>
                <a:cs typeface="Open Sans Extrabold"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endParaRPr lang="en-JM" dirty="0"/>
          </a:p>
        </p:txBody>
      </p:sp>
      <p:sp>
        <p:nvSpPr>
          <p:cNvPr id="18" name="Text Placeholder 3"/>
          <p:cNvSpPr>
            <a:spLocks noGrp="1"/>
          </p:cNvSpPr>
          <p:nvPr>
            <p:ph type="body" sz="quarter" idx="60"/>
          </p:nvPr>
        </p:nvSpPr>
        <p:spPr>
          <a:xfrm>
            <a:off x="609600" y="4419600"/>
            <a:ext cx="1905000" cy="406400"/>
          </a:xfrm>
        </p:spPr>
        <p:txBody>
          <a:bodyPr>
            <a:noAutofit/>
          </a:bodyPr>
          <a:lstStyle>
            <a:lvl1pPr marL="0" indent="0" algn="ctr">
              <a:buFontTx/>
              <a:buNone/>
              <a:defRPr sz="1400">
                <a:solidFill>
                  <a:srgbClr val="00B0F0"/>
                </a:solidFill>
                <a:latin typeface="Open Sans Extrabold" pitchFamily="34" charset="0"/>
                <a:ea typeface="Open Sans Extrabold" pitchFamily="34" charset="0"/>
                <a:cs typeface="Open Sans Extrabold"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endParaRPr lang="en-JM" dirty="0"/>
          </a:p>
        </p:txBody>
      </p:sp>
      <p:sp>
        <p:nvSpPr>
          <p:cNvPr id="19" name="Text Placeholder 7"/>
          <p:cNvSpPr>
            <a:spLocks noGrp="1"/>
          </p:cNvSpPr>
          <p:nvPr>
            <p:ph type="body" sz="quarter" idx="61"/>
          </p:nvPr>
        </p:nvSpPr>
        <p:spPr>
          <a:xfrm>
            <a:off x="2857500" y="4724400"/>
            <a:ext cx="1676400" cy="711200"/>
          </a:xfrm>
        </p:spPr>
        <p:txBody>
          <a:bodyPr>
            <a:noAutofit/>
          </a:bodyPr>
          <a:lstStyle>
            <a:lvl1pPr marL="0" indent="0" algn="ctr">
              <a:buFontTx/>
              <a:buNone/>
              <a:defRPr sz="1400">
                <a:solidFill>
                  <a:schemeClr val="tx1">
                    <a:lumMod val="85000"/>
                    <a:lumOff val="15000"/>
                  </a:schemeClr>
                </a:solidFill>
                <a:latin typeface="+mj-lt"/>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20" name="Text Placeholder 7"/>
          <p:cNvSpPr>
            <a:spLocks noGrp="1"/>
          </p:cNvSpPr>
          <p:nvPr>
            <p:ph type="body" sz="quarter" idx="62"/>
          </p:nvPr>
        </p:nvSpPr>
        <p:spPr>
          <a:xfrm>
            <a:off x="4875276" y="4724400"/>
            <a:ext cx="1676400" cy="711200"/>
          </a:xfrm>
        </p:spPr>
        <p:txBody>
          <a:bodyPr>
            <a:noAutofit/>
          </a:bodyPr>
          <a:lstStyle>
            <a:lvl1pPr marL="0" indent="0" algn="ctr">
              <a:buFontTx/>
              <a:buNone/>
              <a:defRPr sz="1400">
                <a:solidFill>
                  <a:schemeClr val="tx1">
                    <a:lumMod val="85000"/>
                    <a:lumOff val="15000"/>
                  </a:schemeClr>
                </a:solidFill>
                <a:latin typeface="+mj-lt"/>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21" name="Text Placeholder 7"/>
          <p:cNvSpPr>
            <a:spLocks noGrp="1"/>
          </p:cNvSpPr>
          <p:nvPr>
            <p:ph type="body" sz="quarter" idx="63"/>
          </p:nvPr>
        </p:nvSpPr>
        <p:spPr>
          <a:xfrm>
            <a:off x="6858000" y="4724400"/>
            <a:ext cx="1676400" cy="711200"/>
          </a:xfrm>
        </p:spPr>
        <p:txBody>
          <a:bodyPr>
            <a:noAutofit/>
          </a:bodyPr>
          <a:lstStyle>
            <a:lvl1pPr marL="0" indent="0" algn="ctr">
              <a:buFontTx/>
              <a:buNone/>
              <a:defRPr sz="1400">
                <a:solidFill>
                  <a:schemeClr val="tx1">
                    <a:lumMod val="85000"/>
                    <a:lumOff val="15000"/>
                  </a:schemeClr>
                </a:solidFill>
                <a:latin typeface="+mj-lt"/>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22" name="Text Placeholder 7"/>
          <p:cNvSpPr>
            <a:spLocks noGrp="1"/>
          </p:cNvSpPr>
          <p:nvPr>
            <p:ph type="body" sz="quarter" idx="64"/>
          </p:nvPr>
        </p:nvSpPr>
        <p:spPr>
          <a:xfrm>
            <a:off x="762000" y="4724400"/>
            <a:ext cx="1676400" cy="711200"/>
          </a:xfrm>
        </p:spPr>
        <p:txBody>
          <a:bodyPr>
            <a:noAutofit/>
          </a:bodyPr>
          <a:lstStyle>
            <a:lvl1pPr marL="0" indent="0" algn="ctr">
              <a:buFontTx/>
              <a:buNone/>
              <a:defRPr sz="1400">
                <a:solidFill>
                  <a:schemeClr val="tx1">
                    <a:lumMod val="85000"/>
                    <a:lumOff val="15000"/>
                  </a:schemeClr>
                </a:solidFill>
                <a:latin typeface="+mj-lt"/>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23" name="Oval 22"/>
          <p:cNvSpPr>
            <a:spLocks/>
          </p:cNvSpPr>
          <p:nvPr userDrawn="1"/>
        </p:nvSpPr>
        <p:spPr>
          <a:xfrm>
            <a:off x="685800" y="1828800"/>
            <a:ext cx="1828800" cy="1828800"/>
          </a:xfrm>
          <a:prstGeom prst="ellipse">
            <a:avLst/>
          </a:prstGeom>
          <a:noFill/>
          <a:ln w="28575" cmpd="sng">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sp>
        <p:nvSpPr>
          <p:cNvPr id="24" name="Oval 23"/>
          <p:cNvSpPr>
            <a:spLocks/>
          </p:cNvSpPr>
          <p:nvPr userDrawn="1"/>
        </p:nvSpPr>
        <p:spPr>
          <a:xfrm>
            <a:off x="2743200" y="1828800"/>
            <a:ext cx="1828800" cy="1828800"/>
          </a:xfrm>
          <a:prstGeom prst="ellipse">
            <a:avLst/>
          </a:prstGeom>
          <a:noFill/>
          <a:ln w="28575" cmpd="sng">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solidFill>
                <a:srgbClr val="7030A0"/>
              </a:solidFill>
            </a:endParaRPr>
          </a:p>
        </p:txBody>
      </p:sp>
      <p:sp>
        <p:nvSpPr>
          <p:cNvPr id="25" name="Oval 24"/>
          <p:cNvSpPr>
            <a:spLocks/>
          </p:cNvSpPr>
          <p:nvPr userDrawn="1"/>
        </p:nvSpPr>
        <p:spPr>
          <a:xfrm>
            <a:off x="4800600" y="1881632"/>
            <a:ext cx="1828800" cy="1828800"/>
          </a:xfrm>
          <a:prstGeom prst="ellipse">
            <a:avLst/>
          </a:prstGeom>
          <a:noFill/>
          <a:ln w="28575" cmpd="sng">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sp>
        <p:nvSpPr>
          <p:cNvPr id="26" name="Oval 25"/>
          <p:cNvSpPr>
            <a:spLocks/>
          </p:cNvSpPr>
          <p:nvPr userDrawn="1"/>
        </p:nvSpPr>
        <p:spPr>
          <a:xfrm>
            <a:off x="6781800" y="1871472"/>
            <a:ext cx="1828800" cy="1828800"/>
          </a:xfrm>
          <a:prstGeom prst="ellipse">
            <a:avLst/>
          </a:prstGeom>
          <a:noFill/>
          <a:ln w="28575" cmpd="sng">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spTree>
    <p:extLst>
      <p:ext uri="{BB962C8B-B14F-4D97-AF65-F5344CB8AC3E}">
        <p14:creationId xmlns:p14="http://schemas.microsoft.com/office/powerpoint/2010/main" val="1983968275"/>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JM"/>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76DD82-5DCC-4071-BC12-658EDB0398A0}" type="datetime1">
              <a:rPr lang="en-JM" smtClean="0"/>
              <a:t>24/04/2013</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Tree>
    <p:extLst>
      <p:ext uri="{BB962C8B-B14F-4D97-AF65-F5344CB8AC3E}">
        <p14:creationId xmlns:p14="http://schemas.microsoft.com/office/powerpoint/2010/main" val="4145827173"/>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3" name="Content Placeholder 2"/>
          <p:cNvSpPr>
            <a:spLocks noGrp="1"/>
          </p:cNvSpPr>
          <p:nvPr>
            <p:ph sz="half" idx="1"/>
          </p:nvPr>
        </p:nvSpPr>
        <p:spPr>
          <a:xfrm>
            <a:off x="457200" y="1762125"/>
            <a:ext cx="4038600" cy="33940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a:p>
        </p:txBody>
      </p:sp>
      <p:sp>
        <p:nvSpPr>
          <p:cNvPr id="4" name="Content Placeholder 3"/>
          <p:cNvSpPr>
            <a:spLocks noGrp="1"/>
          </p:cNvSpPr>
          <p:nvPr>
            <p:ph sz="half" idx="2"/>
          </p:nvPr>
        </p:nvSpPr>
        <p:spPr>
          <a:xfrm>
            <a:off x="4648200" y="1762125"/>
            <a:ext cx="4038600" cy="33940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a:p>
        </p:txBody>
      </p:sp>
      <p:sp>
        <p:nvSpPr>
          <p:cNvPr id="5" name="Date Placeholder 4"/>
          <p:cNvSpPr>
            <a:spLocks noGrp="1"/>
          </p:cNvSpPr>
          <p:nvPr>
            <p:ph type="dt" sz="half" idx="10"/>
          </p:nvPr>
        </p:nvSpPr>
        <p:spPr/>
        <p:txBody>
          <a:bodyPr/>
          <a:lstStyle/>
          <a:p>
            <a:fld id="{A20F92F7-BFA5-4FC8-9176-0E596D1BF19F}" type="datetime1">
              <a:rPr lang="en-JM" smtClean="0"/>
              <a:t>24/04/2013</a:t>
            </a:fld>
            <a:endParaRPr lang="en-JM"/>
          </a:p>
        </p:txBody>
      </p:sp>
      <p:sp>
        <p:nvSpPr>
          <p:cNvPr id="6" name="Footer Placeholder 5"/>
          <p:cNvSpPr>
            <a:spLocks noGrp="1"/>
          </p:cNvSpPr>
          <p:nvPr>
            <p:ph type="ftr" sz="quarter" idx="11"/>
          </p:nvPr>
        </p:nvSpPr>
        <p:spPr/>
        <p:txBody>
          <a:bodyPr/>
          <a:lstStyle/>
          <a:p>
            <a:r>
              <a:rPr lang="en-JM" smtClean="0"/>
              <a:t>WWW.DESIGNERSPARADISE.COM</a:t>
            </a:r>
            <a:endParaRPr lang="en-JM"/>
          </a:p>
        </p:txBody>
      </p:sp>
      <p:sp>
        <p:nvSpPr>
          <p:cNvPr id="7" name="Slide Number Placeholder 6"/>
          <p:cNvSpPr>
            <a:spLocks noGrp="1"/>
          </p:cNvSpPr>
          <p:nvPr>
            <p:ph type="sldNum" sz="quarter" idx="12"/>
          </p:nvPr>
        </p:nvSpPr>
        <p:spPr/>
        <p:txBody>
          <a:bodyPr/>
          <a:lstStyle/>
          <a:p>
            <a:fld id="{857B18ED-D931-45F4-8873-1BEDAB4DC03E}" type="slidenum">
              <a:rPr lang="en-JM" smtClean="0"/>
              <a:t>‹#›</a:t>
            </a:fld>
            <a:endParaRPr lang="en-JM"/>
          </a:p>
        </p:txBody>
      </p:sp>
    </p:spTree>
    <p:extLst>
      <p:ext uri="{BB962C8B-B14F-4D97-AF65-F5344CB8AC3E}">
        <p14:creationId xmlns:p14="http://schemas.microsoft.com/office/powerpoint/2010/main" val="543128831"/>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lvl1pPr>
              <a:defRPr/>
            </a:lvl1pPr>
          </a:lstStyle>
          <a:p>
            <a:r>
              <a:rPr lang="en-US" smtClean="0"/>
              <a:t>Click to edit Master title style</a:t>
            </a:r>
            <a:endParaRPr lang="en-JM"/>
          </a:p>
        </p:txBody>
      </p:sp>
      <p:sp>
        <p:nvSpPr>
          <p:cNvPr id="3" name="Text Placeholder 2"/>
          <p:cNvSpPr>
            <a:spLocks noGrp="1"/>
          </p:cNvSpPr>
          <p:nvPr>
            <p:ph type="body" idx="1"/>
          </p:nvPr>
        </p:nvSpPr>
        <p:spPr>
          <a:xfrm>
            <a:off x="457200" y="1535113"/>
            <a:ext cx="4040188" cy="63976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a:p>
        </p:txBody>
      </p:sp>
      <p:sp>
        <p:nvSpPr>
          <p:cNvPr id="5" name="Text Placeholder 4"/>
          <p:cNvSpPr>
            <a:spLocks noGrp="1"/>
          </p:cNvSpPr>
          <p:nvPr>
            <p:ph type="body" sz="quarter" idx="3"/>
          </p:nvPr>
        </p:nvSpPr>
        <p:spPr>
          <a:xfrm>
            <a:off x="4645027" y="1535113"/>
            <a:ext cx="4041775" cy="63976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JM" dirty="0"/>
          </a:p>
        </p:txBody>
      </p:sp>
      <p:sp>
        <p:nvSpPr>
          <p:cNvPr id="7" name="Date Placeholder 6"/>
          <p:cNvSpPr>
            <a:spLocks noGrp="1"/>
          </p:cNvSpPr>
          <p:nvPr>
            <p:ph type="dt" sz="half" idx="10"/>
          </p:nvPr>
        </p:nvSpPr>
        <p:spPr/>
        <p:txBody>
          <a:bodyPr/>
          <a:lstStyle/>
          <a:p>
            <a:fld id="{4E09FE89-5BE7-43C8-B159-03917D2BDDAA}" type="datetime1">
              <a:rPr lang="en-JM" smtClean="0"/>
              <a:t>24/04/2013</a:t>
            </a:fld>
            <a:endParaRPr lang="en-JM"/>
          </a:p>
        </p:txBody>
      </p:sp>
      <p:sp>
        <p:nvSpPr>
          <p:cNvPr id="8" name="Footer Placeholder 7"/>
          <p:cNvSpPr>
            <a:spLocks noGrp="1"/>
          </p:cNvSpPr>
          <p:nvPr>
            <p:ph type="ftr" sz="quarter" idx="11"/>
          </p:nvPr>
        </p:nvSpPr>
        <p:spPr/>
        <p:txBody>
          <a:bodyPr/>
          <a:lstStyle/>
          <a:p>
            <a:r>
              <a:rPr lang="en-JM" smtClean="0"/>
              <a:t>WWW.DESIGNERSPARADISE.COM</a:t>
            </a:r>
            <a:endParaRPr lang="en-JM"/>
          </a:p>
        </p:txBody>
      </p:sp>
      <p:sp>
        <p:nvSpPr>
          <p:cNvPr id="9" name="Slide Number Placeholder 8"/>
          <p:cNvSpPr>
            <a:spLocks noGrp="1"/>
          </p:cNvSpPr>
          <p:nvPr>
            <p:ph type="sldNum" sz="quarter" idx="12"/>
          </p:nvPr>
        </p:nvSpPr>
        <p:spPr/>
        <p:txBody>
          <a:bodyPr/>
          <a:lstStyle/>
          <a:p>
            <a:fld id="{857B18ED-D931-45F4-8873-1BEDAB4DC03E}" type="slidenum">
              <a:rPr lang="en-JM" smtClean="0"/>
              <a:t>‹#›</a:t>
            </a:fld>
            <a:endParaRPr lang="en-JM"/>
          </a:p>
        </p:txBody>
      </p:sp>
    </p:spTree>
    <p:extLst>
      <p:ext uri="{BB962C8B-B14F-4D97-AF65-F5344CB8AC3E}">
        <p14:creationId xmlns:p14="http://schemas.microsoft.com/office/powerpoint/2010/main" val="2036456185"/>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3" name="Date Placeholder 2"/>
          <p:cNvSpPr>
            <a:spLocks noGrp="1"/>
          </p:cNvSpPr>
          <p:nvPr>
            <p:ph type="dt" sz="half" idx="10"/>
          </p:nvPr>
        </p:nvSpPr>
        <p:spPr/>
        <p:txBody>
          <a:bodyPr/>
          <a:lstStyle/>
          <a:p>
            <a:fld id="{1EEBF81A-654F-4E0D-8F5F-FDC4853D54C3}" type="datetime1">
              <a:rPr lang="en-JM" smtClean="0"/>
              <a:t>24/04/2013</a:t>
            </a:fld>
            <a:endParaRPr lang="en-JM"/>
          </a:p>
        </p:txBody>
      </p:sp>
      <p:sp>
        <p:nvSpPr>
          <p:cNvPr id="4" name="Footer Placeholder 3"/>
          <p:cNvSpPr>
            <a:spLocks noGrp="1"/>
          </p:cNvSpPr>
          <p:nvPr>
            <p:ph type="ftr" sz="quarter" idx="11"/>
          </p:nvPr>
        </p:nvSpPr>
        <p:spPr/>
        <p:txBody>
          <a:bodyPr/>
          <a:lstStyle/>
          <a:p>
            <a:r>
              <a:rPr lang="en-JM" smtClean="0"/>
              <a:t>WWW.DESIGNERSPARADISE.COM</a:t>
            </a:r>
            <a:endParaRPr lang="en-JM"/>
          </a:p>
        </p:txBody>
      </p:sp>
      <p:sp>
        <p:nvSpPr>
          <p:cNvPr id="5" name="Slide Number Placeholder 4"/>
          <p:cNvSpPr>
            <a:spLocks noGrp="1"/>
          </p:cNvSpPr>
          <p:nvPr>
            <p:ph type="sldNum" sz="quarter" idx="12"/>
          </p:nvPr>
        </p:nvSpPr>
        <p:spPr/>
        <p:txBody>
          <a:bodyPr/>
          <a:lstStyle/>
          <a:p>
            <a:fld id="{857B18ED-D931-45F4-8873-1BEDAB4DC03E}" type="slidenum">
              <a:rPr lang="en-JM" smtClean="0"/>
              <a:t>‹#›</a:t>
            </a:fld>
            <a:endParaRPr lang="en-JM"/>
          </a:p>
        </p:txBody>
      </p:sp>
    </p:spTree>
    <p:extLst>
      <p:ext uri="{BB962C8B-B14F-4D97-AF65-F5344CB8AC3E}">
        <p14:creationId xmlns:p14="http://schemas.microsoft.com/office/powerpoint/2010/main" val="40166529"/>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C1258-519F-47AA-ACE8-CEBF186ED1E6}" type="datetime1">
              <a:rPr lang="en-JM" smtClean="0"/>
              <a:t>24/04/2013</a:t>
            </a:fld>
            <a:endParaRPr lang="en-JM"/>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a:t>
            </a:fld>
            <a:endParaRPr lang="en-JM"/>
          </a:p>
        </p:txBody>
      </p:sp>
    </p:spTree>
    <p:extLst>
      <p:ext uri="{BB962C8B-B14F-4D97-AF65-F5344CB8AC3E}">
        <p14:creationId xmlns:p14="http://schemas.microsoft.com/office/powerpoint/2010/main" val="3536189881"/>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24/04/2013</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7" name="Content Placeholder 13"/>
          <p:cNvSpPr>
            <a:spLocks noGrp="1"/>
          </p:cNvSpPr>
          <p:nvPr>
            <p:ph sz="quarter" idx="13"/>
          </p:nvPr>
        </p:nvSpPr>
        <p:spPr>
          <a:xfrm>
            <a:off x="762000" y="2514600"/>
            <a:ext cx="2362200" cy="3022600"/>
          </a:xfrm>
        </p:spPr>
        <p:txBody>
          <a:bodyPr>
            <a:normAutofit/>
          </a:bodyPr>
          <a:lstStyle>
            <a:lvl1pPr algn="ctr">
              <a:buNone/>
              <a:defRPr sz="1100">
                <a:solidFill>
                  <a:schemeClr val="tx1">
                    <a:lumMod val="85000"/>
                    <a:lumOff val="15000"/>
                  </a:schemeClr>
                </a:solidFill>
                <a:latin typeface="Calibri"/>
                <a:cs typeface="Calibri"/>
              </a:defRPr>
            </a:lvl1pPr>
          </a:lstStyle>
          <a:p>
            <a:pPr lvl="0"/>
            <a:endParaRPr lang="en-JM" dirty="0"/>
          </a:p>
        </p:txBody>
      </p:sp>
      <p:sp>
        <p:nvSpPr>
          <p:cNvPr id="8" name="Content Placeholder 38"/>
          <p:cNvSpPr>
            <a:spLocks noGrp="1"/>
          </p:cNvSpPr>
          <p:nvPr>
            <p:ph sz="quarter" idx="39"/>
          </p:nvPr>
        </p:nvSpPr>
        <p:spPr>
          <a:xfrm>
            <a:off x="950976" y="1905000"/>
            <a:ext cx="1984248" cy="395998"/>
          </a:xfrm>
          <a:prstGeom prst="rect">
            <a:avLst/>
          </a:prstGeom>
          <a:solidFill>
            <a:srgbClr val="00B0F0"/>
          </a:solidFill>
          <a:ln>
            <a:noFill/>
          </a:ln>
        </p:spPr>
        <p:txBody>
          <a:bodyPr anchor="ctr">
            <a:noAutofit/>
          </a:bodyPr>
          <a:lstStyle>
            <a:lvl1pPr algn="ctr">
              <a:buNone/>
              <a:defRPr sz="1400" b="0">
                <a:solidFill>
                  <a:schemeClr val="bg1"/>
                </a:solidFill>
                <a:latin typeface="Open Sans"/>
                <a:ea typeface="Open Sans Extrabold" pitchFamily="34" charset="0"/>
                <a:cs typeface="Open Sans"/>
              </a:defRPr>
            </a:lvl1pPr>
          </a:lstStyle>
          <a:p>
            <a:pPr lvl="0"/>
            <a:endParaRPr lang="en-JM" dirty="0"/>
          </a:p>
        </p:txBody>
      </p:sp>
      <p:sp>
        <p:nvSpPr>
          <p:cNvPr id="9" name="Content Placeholder 13"/>
          <p:cNvSpPr>
            <a:spLocks noGrp="1"/>
          </p:cNvSpPr>
          <p:nvPr>
            <p:ph sz="quarter" idx="42"/>
          </p:nvPr>
        </p:nvSpPr>
        <p:spPr>
          <a:xfrm>
            <a:off x="3581400" y="2514600"/>
            <a:ext cx="2362200" cy="3022600"/>
          </a:xfrm>
        </p:spPr>
        <p:txBody>
          <a:bodyPr>
            <a:normAutofit/>
          </a:bodyPr>
          <a:lstStyle>
            <a:lvl1pPr algn="ctr">
              <a:buNone/>
              <a:defRPr sz="1100">
                <a:solidFill>
                  <a:schemeClr val="tx1">
                    <a:lumMod val="85000"/>
                    <a:lumOff val="15000"/>
                  </a:schemeClr>
                </a:solidFill>
                <a:latin typeface="Calibri"/>
                <a:cs typeface="Calibri"/>
              </a:defRPr>
            </a:lvl1pPr>
          </a:lstStyle>
          <a:p>
            <a:pPr lvl="0"/>
            <a:endParaRPr lang="en-JM" dirty="0"/>
          </a:p>
        </p:txBody>
      </p:sp>
      <p:sp>
        <p:nvSpPr>
          <p:cNvPr id="10" name="Content Placeholder 13"/>
          <p:cNvSpPr>
            <a:spLocks noGrp="1"/>
          </p:cNvSpPr>
          <p:nvPr>
            <p:ph sz="quarter" idx="43"/>
          </p:nvPr>
        </p:nvSpPr>
        <p:spPr>
          <a:xfrm>
            <a:off x="6477000" y="2514600"/>
            <a:ext cx="2362200" cy="3022600"/>
          </a:xfrm>
        </p:spPr>
        <p:txBody>
          <a:bodyPr>
            <a:normAutofit/>
          </a:bodyPr>
          <a:lstStyle>
            <a:lvl1pPr algn="ctr">
              <a:buNone/>
              <a:defRPr sz="1100">
                <a:solidFill>
                  <a:schemeClr val="tx1">
                    <a:lumMod val="85000"/>
                    <a:lumOff val="15000"/>
                  </a:schemeClr>
                </a:solidFill>
                <a:latin typeface="Calibri"/>
                <a:cs typeface="Calibri"/>
              </a:defRPr>
            </a:lvl1pPr>
          </a:lstStyle>
          <a:p>
            <a:pPr lvl="0"/>
            <a:endParaRPr lang="en-JM" dirty="0"/>
          </a:p>
        </p:txBody>
      </p:sp>
      <p:sp>
        <p:nvSpPr>
          <p:cNvPr id="11" name="Content Placeholder 38"/>
          <p:cNvSpPr>
            <a:spLocks noGrp="1"/>
          </p:cNvSpPr>
          <p:nvPr>
            <p:ph sz="quarter" idx="60"/>
          </p:nvPr>
        </p:nvSpPr>
        <p:spPr>
          <a:xfrm>
            <a:off x="3770376" y="1905000"/>
            <a:ext cx="1984248" cy="395998"/>
          </a:xfrm>
          <a:prstGeom prst="rect">
            <a:avLst/>
          </a:prstGeom>
          <a:solidFill>
            <a:srgbClr val="00B0F0"/>
          </a:solidFill>
          <a:ln>
            <a:noFill/>
          </a:ln>
        </p:spPr>
        <p:txBody>
          <a:bodyPr anchor="ctr">
            <a:noAutofit/>
          </a:bodyPr>
          <a:lstStyle>
            <a:lvl1pPr algn="ctr">
              <a:buNone/>
              <a:defRPr sz="1400" b="0">
                <a:solidFill>
                  <a:schemeClr val="bg1"/>
                </a:solidFill>
                <a:latin typeface="Open Sans"/>
                <a:ea typeface="Open Sans Extrabold" pitchFamily="34" charset="0"/>
                <a:cs typeface="Open Sans"/>
              </a:defRPr>
            </a:lvl1pPr>
          </a:lstStyle>
          <a:p>
            <a:pPr lvl="0"/>
            <a:endParaRPr lang="en-JM" dirty="0"/>
          </a:p>
        </p:txBody>
      </p:sp>
      <p:sp>
        <p:nvSpPr>
          <p:cNvPr id="12" name="Content Placeholder 38"/>
          <p:cNvSpPr>
            <a:spLocks noGrp="1"/>
          </p:cNvSpPr>
          <p:nvPr>
            <p:ph sz="quarter" idx="61"/>
          </p:nvPr>
        </p:nvSpPr>
        <p:spPr>
          <a:xfrm>
            <a:off x="6665976" y="1905000"/>
            <a:ext cx="1984248" cy="395998"/>
          </a:xfrm>
          <a:prstGeom prst="rect">
            <a:avLst/>
          </a:prstGeom>
          <a:solidFill>
            <a:srgbClr val="00B0F0"/>
          </a:solidFill>
          <a:ln>
            <a:noFill/>
          </a:ln>
        </p:spPr>
        <p:txBody>
          <a:bodyPr anchor="ctr">
            <a:noAutofit/>
          </a:bodyPr>
          <a:lstStyle>
            <a:lvl1pPr algn="ctr">
              <a:buNone/>
              <a:defRPr sz="1400" b="0">
                <a:solidFill>
                  <a:schemeClr val="bg1"/>
                </a:solidFill>
                <a:latin typeface="Open Sans"/>
                <a:ea typeface="Open Sans Extrabold" pitchFamily="34" charset="0"/>
                <a:cs typeface="Open Sans"/>
              </a:defRPr>
            </a:lvl1pPr>
          </a:lstStyle>
          <a:p>
            <a:pPr lvl="0"/>
            <a:endParaRPr lang="en-JM" dirty="0"/>
          </a:p>
        </p:txBody>
      </p:sp>
    </p:spTree>
    <p:extLst>
      <p:ext uri="{BB962C8B-B14F-4D97-AF65-F5344CB8AC3E}">
        <p14:creationId xmlns:p14="http://schemas.microsoft.com/office/powerpoint/2010/main" val="1704880936"/>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8_Title and Content">
    <p:spTree>
      <p:nvGrpSpPr>
        <p:cNvPr id="1" name=""/>
        <p:cNvGrpSpPr/>
        <p:nvPr/>
      </p:nvGrpSpPr>
      <p:grpSpPr>
        <a:xfrm>
          <a:off x="0" y="0"/>
          <a:ext cx="0" cy="0"/>
          <a:chOff x="0" y="0"/>
          <a:chExt cx="0" cy="0"/>
        </a:xfrm>
      </p:grpSpPr>
      <p:sp>
        <p:nvSpPr>
          <p:cNvPr id="28" name="Content Placeholder 27"/>
          <p:cNvSpPr>
            <a:spLocks noGrp="1"/>
          </p:cNvSpPr>
          <p:nvPr>
            <p:ph sz="quarter" idx="18"/>
          </p:nvPr>
        </p:nvSpPr>
        <p:spPr>
          <a:xfrm>
            <a:off x="685800" y="2921000"/>
            <a:ext cx="3352800" cy="2252133"/>
          </a:xfrm>
          <a:prstGeom prst="rect">
            <a:avLst/>
          </a:prstGeom>
          <a:solidFill>
            <a:srgbClr val="00B0F0"/>
          </a:solidFill>
        </p:spPr>
        <p:txBody>
          <a:bodyPr>
            <a:normAutofit/>
          </a:bodyPr>
          <a:lstStyle>
            <a:lvl1pPr marL="0" indent="0">
              <a:buFontTx/>
              <a:buNone/>
              <a:defRPr sz="1100">
                <a:solidFill>
                  <a:schemeClr val="bg1"/>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24/04/2013</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cxnSp>
        <p:nvCxnSpPr>
          <p:cNvPr id="8" name="Straight Connector 7"/>
          <p:cNvCxnSpPr/>
          <p:nvPr userDrawn="1"/>
        </p:nvCxnSpPr>
        <p:spPr>
          <a:xfrm>
            <a:off x="4191000" y="2161411"/>
            <a:ext cx="0" cy="304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6248400" y="2161411"/>
            <a:ext cx="0" cy="304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96254" y="5412611"/>
            <a:ext cx="12192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1" name="Text Placeholder 20"/>
          <p:cNvSpPr>
            <a:spLocks noGrp="1"/>
          </p:cNvSpPr>
          <p:nvPr>
            <p:ph type="body" sz="quarter" idx="13"/>
          </p:nvPr>
        </p:nvSpPr>
        <p:spPr>
          <a:xfrm>
            <a:off x="1382714" y="2311401"/>
            <a:ext cx="1741487" cy="497417"/>
          </a:xfrm>
        </p:spPr>
        <p:txBody>
          <a:bodyPr>
            <a:normAutofit/>
          </a:bodyPr>
          <a:lstStyle>
            <a:lvl1pPr marL="0" indent="0">
              <a:buNone/>
              <a:defRPr sz="1400">
                <a:latin typeface="Open Sans" pitchFamily="34" charset="0"/>
                <a:ea typeface="Open Sans" pitchFamily="34" charset="0"/>
                <a:cs typeface="Open Sans" pitchFamily="34" charset="0"/>
              </a:defRPr>
            </a:lvl1pPr>
            <a:lvl2pPr marL="457200" indent="0">
              <a:buNone/>
              <a:defRPr>
                <a:latin typeface="Open Sans" pitchFamily="34" charset="0"/>
                <a:ea typeface="Open Sans" pitchFamily="34" charset="0"/>
                <a:cs typeface="Open Sans" pitchFamily="34" charset="0"/>
              </a:defRPr>
            </a:lvl2pPr>
            <a:lvl3pPr marL="914400" indent="0">
              <a:buNone/>
              <a:defRPr>
                <a:latin typeface="Open Sans" pitchFamily="34" charset="0"/>
                <a:ea typeface="Open Sans" pitchFamily="34" charset="0"/>
                <a:cs typeface="Open Sans" pitchFamily="34" charset="0"/>
              </a:defRPr>
            </a:lvl3pPr>
            <a:lvl4pPr marL="1371600" indent="0">
              <a:buNone/>
              <a:defRPr>
                <a:latin typeface="Open Sans" pitchFamily="34" charset="0"/>
                <a:ea typeface="Open Sans" pitchFamily="34" charset="0"/>
                <a:cs typeface="Open Sans" pitchFamily="34" charset="0"/>
              </a:defRPr>
            </a:lvl4pPr>
            <a:lvl5pPr marL="1828800" indent="0">
              <a:buNone/>
              <a:defRPr>
                <a:latin typeface="Open Sans" pitchFamily="34" charset="0"/>
                <a:ea typeface="Open Sans" pitchFamily="34" charset="0"/>
                <a:cs typeface="Open Sans" pitchFamily="34" charset="0"/>
              </a:defRPr>
            </a:lvl5pPr>
          </a:lstStyle>
          <a:p>
            <a:pPr lvl="0"/>
            <a:endParaRPr lang="en-JM" dirty="0"/>
          </a:p>
        </p:txBody>
      </p:sp>
      <p:sp>
        <p:nvSpPr>
          <p:cNvPr id="22" name="Text Placeholder 20"/>
          <p:cNvSpPr>
            <a:spLocks noGrp="1"/>
          </p:cNvSpPr>
          <p:nvPr>
            <p:ph type="body" sz="quarter" idx="14"/>
          </p:nvPr>
        </p:nvSpPr>
        <p:spPr>
          <a:xfrm>
            <a:off x="4354514" y="2311401"/>
            <a:ext cx="1741487" cy="497417"/>
          </a:xfrm>
        </p:spPr>
        <p:txBody>
          <a:bodyPr>
            <a:normAutofit/>
          </a:bodyPr>
          <a:lstStyle>
            <a:lvl1pPr marL="0" indent="0">
              <a:buNone/>
              <a:defRPr sz="1400">
                <a:latin typeface="Open Sans" pitchFamily="34" charset="0"/>
                <a:ea typeface="Open Sans" pitchFamily="34" charset="0"/>
                <a:cs typeface="Open Sans" pitchFamily="34" charset="0"/>
              </a:defRPr>
            </a:lvl1pPr>
            <a:lvl2pPr marL="457200" indent="0">
              <a:buNone/>
              <a:defRPr>
                <a:latin typeface="Open Sans" pitchFamily="34" charset="0"/>
                <a:ea typeface="Open Sans" pitchFamily="34" charset="0"/>
                <a:cs typeface="Open Sans" pitchFamily="34" charset="0"/>
              </a:defRPr>
            </a:lvl2pPr>
            <a:lvl3pPr marL="914400" indent="0">
              <a:buNone/>
              <a:defRPr>
                <a:latin typeface="Open Sans" pitchFamily="34" charset="0"/>
                <a:ea typeface="Open Sans" pitchFamily="34" charset="0"/>
                <a:cs typeface="Open Sans" pitchFamily="34" charset="0"/>
              </a:defRPr>
            </a:lvl3pPr>
            <a:lvl4pPr marL="1371600" indent="0">
              <a:buNone/>
              <a:defRPr>
                <a:latin typeface="Open Sans" pitchFamily="34" charset="0"/>
                <a:ea typeface="Open Sans" pitchFamily="34" charset="0"/>
                <a:cs typeface="Open Sans" pitchFamily="34" charset="0"/>
              </a:defRPr>
            </a:lvl4pPr>
            <a:lvl5pPr marL="1828800" indent="0">
              <a:buNone/>
              <a:defRPr>
                <a:latin typeface="Open Sans" pitchFamily="34" charset="0"/>
                <a:ea typeface="Open Sans" pitchFamily="34" charset="0"/>
                <a:cs typeface="Open Sans" pitchFamily="34" charset="0"/>
              </a:defRPr>
            </a:lvl5pPr>
          </a:lstStyle>
          <a:p>
            <a:pPr lvl="0"/>
            <a:endParaRPr lang="en-JM" dirty="0"/>
          </a:p>
        </p:txBody>
      </p:sp>
      <p:sp>
        <p:nvSpPr>
          <p:cNvPr id="23" name="Text Placeholder 20"/>
          <p:cNvSpPr>
            <a:spLocks noGrp="1"/>
          </p:cNvSpPr>
          <p:nvPr>
            <p:ph type="body" sz="quarter" idx="15"/>
          </p:nvPr>
        </p:nvSpPr>
        <p:spPr>
          <a:xfrm>
            <a:off x="6411914" y="2311401"/>
            <a:ext cx="1741487" cy="497417"/>
          </a:xfrm>
        </p:spPr>
        <p:txBody>
          <a:bodyPr>
            <a:normAutofit/>
          </a:bodyPr>
          <a:lstStyle>
            <a:lvl1pPr marL="0" indent="0">
              <a:buNone/>
              <a:defRPr sz="1400">
                <a:latin typeface="Open Sans" pitchFamily="34" charset="0"/>
                <a:ea typeface="Open Sans" pitchFamily="34" charset="0"/>
                <a:cs typeface="Open Sans" pitchFamily="34" charset="0"/>
              </a:defRPr>
            </a:lvl1pPr>
            <a:lvl2pPr marL="457200" indent="0">
              <a:buNone/>
              <a:defRPr>
                <a:latin typeface="Open Sans" pitchFamily="34" charset="0"/>
                <a:ea typeface="Open Sans" pitchFamily="34" charset="0"/>
                <a:cs typeface="Open Sans" pitchFamily="34" charset="0"/>
              </a:defRPr>
            </a:lvl2pPr>
            <a:lvl3pPr marL="914400" indent="0">
              <a:buNone/>
              <a:defRPr>
                <a:latin typeface="Open Sans" pitchFamily="34" charset="0"/>
                <a:ea typeface="Open Sans" pitchFamily="34" charset="0"/>
                <a:cs typeface="Open Sans" pitchFamily="34" charset="0"/>
              </a:defRPr>
            </a:lvl3pPr>
            <a:lvl4pPr marL="1371600" indent="0">
              <a:buNone/>
              <a:defRPr>
                <a:latin typeface="Open Sans" pitchFamily="34" charset="0"/>
                <a:ea typeface="Open Sans" pitchFamily="34" charset="0"/>
                <a:cs typeface="Open Sans" pitchFamily="34" charset="0"/>
              </a:defRPr>
            </a:lvl4pPr>
            <a:lvl5pPr marL="1828800" indent="0">
              <a:buNone/>
              <a:defRPr>
                <a:latin typeface="Open Sans" pitchFamily="34" charset="0"/>
                <a:ea typeface="Open Sans" pitchFamily="34" charset="0"/>
                <a:cs typeface="Open Sans" pitchFamily="34" charset="0"/>
              </a:defRPr>
            </a:lvl5pPr>
          </a:lstStyle>
          <a:p>
            <a:pPr lvl="0"/>
            <a:endParaRPr lang="en-JM" dirty="0"/>
          </a:p>
        </p:txBody>
      </p:sp>
      <p:sp>
        <p:nvSpPr>
          <p:cNvPr id="25" name="Text Placeholder 24"/>
          <p:cNvSpPr>
            <a:spLocks noGrp="1"/>
          </p:cNvSpPr>
          <p:nvPr>
            <p:ph type="body" sz="quarter" idx="16"/>
          </p:nvPr>
        </p:nvSpPr>
        <p:spPr>
          <a:xfrm>
            <a:off x="4343400" y="2957576"/>
            <a:ext cx="1752600" cy="2251835"/>
          </a:xfrm>
        </p:spPr>
        <p:txBody>
          <a:bodyPr>
            <a:noAutofit/>
          </a:bodyPr>
          <a:lstStyle>
            <a:lvl1pPr marL="0" indent="0">
              <a:buFontTx/>
              <a:buNone/>
              <a:defRPr sz="1300"/>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
        <p:nvSpPr>
          <p:cNvPr id="26" name="Text Placeholder 24"/>
          <p:cNvSpPr>
            <a:spLocks noGrp="1"/>
          </p:cNvSpPr>
          <p:nvPr>
            <p:ph type="body" sz="quarter" idx="17"/>
          </p:nvPr>
        </p:nvSpPr>
        <p:spPr>
          <a:xfrm>
            <a:off x="6400800" y="2957576"/>
            <a:ext cx="1752600" cy="2251835"/>
          </a:xfrm>
        </p:spPr>
        <p:txBody>
          <a:bodyPr>
            <a:noAutofit/>
          </a:bodyPr>
          <a:lstStyle>
            <a:lvl1pPr marL="0" indent="0">
              <a:buFontTx/>
              <a:buNone/>
              <a:defRPr sz="1300"/>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Tree>
    <p:extLst>
      <p:ext uri="{BB962C8B-B14F-4D97-AF65-F5344CB8AC3E}">
        <p14:creationId xmlns:p14="http://schemas.microsoft.com/office/powerpoint/2010/main" val="2257348845"/>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24/04/2013</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8" name="Picture Placeholder 6"/>
          <p:cNvSpPr>
            <a:spLocks noGrp="1"/>
          </p:cNvSpPr>
          <p:nvPr>
            <p:ph type="pic" sz="quarter" idx="48"/>
          </p:nvPr>
        </p:nvSpPr>
        <p:spPr>
          <a:xfrm>
            <a:off x="3395472" y="1701800"/>
            <a:ext cx="2624328" cy="2032000"/>
          </a:xfrm>
          <a:ln w="38100" cap="sq">
            <a:noFill/>
            <a:miter lim="800000"/>
          </a:ln>
        </p:spPr>
        <p:txBody>
          <a:bodyPr>
            <a:normAutofit/>
          </a:bodyPr>
          <a:lstStyle>
            <a:lvl1pPr marL="0" indent="0" algn="ctr">
              <a:buFontTx/>
              <a:buNone/>
              <a:defRPr sz="1100">
                <a:solidFill>
                  <a:schemeClr val="tx1">
                    <a:lumMod val="65000"/>
                    <a:lumOff val="35000"/>
                  </a:schemeClr>
                </a:solidFill>
                <a:latin typeface="+mj-lt"/>
                <a:cs typeface="Arial" pitchFamily="34" charset="0"/>
              </a:defRPr>
            </a:lvl1pPr>
          </a:lstStyle>
          <a:p>
            <a:endParaRPr lang="en-JM"/>
          </a:p>
        </p:txBody>
      </p:sp>
      <p:sp>
        <p:nvSpPr>
          <p:cNvPr id="9" name="Picture Placeholder 6"/>
          <p:cNvSpPr>
            <a:spLocks noGrp="1"/>
          </p:cNvSpPr>
          <p:nvPr>
            <p:ph type="pic" sz="quarter" idx="49"/>
          </p:nvPr>
        </p:nvSpPr>
        <p:spPr>
          <a:xfrm>
            <a:off x="6019800" y="1701800"/>
            <a:ext cx="2624328" cy="2032000"/>
          </a:xfrm>
          <a:ln w="38100" cap="sq">
            <a:noFill/>
            <a:miter lim="800000"/>
          </a:ln>
        </p:spPr>
        <p:txBody>
          <a:bodyPr>
            <a:normAutofit/>
          </a:bodyPr>
          <a:lstStyle>
            <a:lvl1pPr marL="0" indent="0" algn="ctr">
              <a:buFontTx/>
              <a:buNone/>
              <a:defRPr sz="1100">
                <a:solidFill>
                  <a:schemeClr val="tx1">
                    <a:lumMod val="65000"/>
                    <a:lumOff val="35000"/>
                  </a:schemeClr>
                </a:solidFill>
                <a:latin typeface="+mj-lt"/>
                <a:cs typeface="Arial" pitchFamily="34" charset="0"/>
              </a:defRPr>
            </a:lvl1pPr>
          </a:lstStyle>
          <a:p>
            <a:endParaRPr lang="en-JM"/>
          </a:p>
        </p:txBody>
      </p:sp>
      <p:sp>
        <p:nvSpPr>
          <p:cNvPr id="10" name="Picture Placeholder 6"/>
          <p:cNvSpPr>
            <a:spLocks noGrp="1"/>
          </p:cNvSpPr>
          <p:nvPr>
            <p:ph type="pic" sz="quarter" idx="50"/>
          </p:nvPr>
        </p:nvSpPr>
        <p:spPr>
          <a:xfrm>
            <a:off x="771144" y="3733800"/>
            <a:ext cx="2624328" cy="2032000"/>
          </a:xfrm>
          <a:ln w="38100" cap="sq">
            <a:noFill/>
            <a:miter lim="800000"/>
          </a:ln>
        </p:spPr>
        <p:txBody>
          <a:bodyPr>
            <a:normAutofit/>
          </a:bodyPr>
          <a:lstStyle>
            <a:lvl1pPr marL="0" indent="0" algn="ctr">
              <a:buFontTx/>
              <a:buNone/>
              <a:defRPr sz="1100">
                <a:solidFill>
                  <a:schemeClr val="tx1">
                    <a:lumMod val="65000"/>
                    <a:lumOff val="35000"/>
                  </a:schemeClr>
                </a:solidFill>
                <a:latin typeface="+mj-lt"/>
                <a:cs typeface="Arial" pitchFamily="34" charset="0"/>
              </a:defRPr>
            </a:lvl1pPr>
          </a:lstStyle>
          <a:p>
            <a:endParaRPr lang="en-JM"/>
          </a:p>
        </p:txBody>
      </p:sp>
      <p:sp>
        <p:nvSpPr>
          <p:cNvPr id="11" name="Picture Placeholder 6"/>
          <p:cNvSpPr>
            <a:spLocks noGrp="1"/>
          </p:cNvSpPr>
          <p:nvPr>
            <p:ph type="pic" sz="quarter" idx="51"/>
          </p:nvPr>
        </p:nvSpPr>
        <p:spPr>
          <a:xfrm>
            <a:off x="3395472" y="3733800"/>
            <a:ext cx="2624328" cy="2032000"/>
          </a:xfrm>
          <a:ln w="38100" cap="sq">
            <a:noFill/>
            <a:miter lim="800000"/>
          </a:ln>
        </p:spPr>
        <p:txBody>
          <a:bodyPr>
            <a:normAutofit/>
          </a:bodyPr>
          <a:lstStyle>
            <a:lvl1pPr marL="0" indent="0" algn="ctr">
              <a:buFontTx/>
              <a:buNone/>
              <a:defRPr sz="1100">
                <a:solidFill>
                  <a:schemeClr val="tx1">
                    <a:lumMod val="65000"/>
                    <a:lumOff val="35000"/>
                  </a:schemeClr>
                </a:solidFill>
                <a:latin typeface="+mj-lt"/>
                <a:cs typeface="Arial" pitchFamily="34" charset="0"/>
              </a:defRPr>
            </a:lvl1pPr>
          </a:lstStyle>
          <a:p>
            <a:endParaRPr lang="en-JM"/>
          </a:p>
        </p:txBody>
      </p:sp>
      <p:sp>
        <p:nvSpPr>
          <p:cNvPr id="12" name="Picture Placeholder 6"/>
          <p:cNvSpPr>
            <a:spLocks noGrp="1"/>
          </p:cNvSpPr>
          <p:nvPr>
            <p:ph type="pic" sz="quarter" idx="52"/>
          </p:nvPr>
        </p:nvSpPr>
        <p:spPr>
          <a:xfrm>
            <a:off x="6019800" y="3733800"/>
            <a:ext cx="2624328" cy="2032000"/>
          </a:xfrm>
          <a:ln w="38100" cap="sq">
            <a:noFill/>
            <a:miter lim="800000"/>
          </a:ln>
        </p:spPr>
        <p:txBody>
          <a:bodyPr>
            <a:normAutofit/>
          </a:bodyPr>
          <a:lstStyle>
            <a:lvl1pPr marL="0" indent="0" algn="ctr">
              <a:buFontTx/>
              <a:buNone/>
              <a:defRPr sz="1100">
                <a:solidFill>
                  <a:schemeClr val="tx1">
                    <a:lumMod val="65000"/>
                    <a:lumOff val="35000"/>
                  </a:schemeClr>
                </a:solidFill>
                <a:latin typeface="+mj-lt"/>
                <a:cs typeface="Arial" pitchFamily="34" charset="0"/>
              </a:defRPr>
            </a:lvl1pPr>
          </a:lstStyle>
          <a:p>
            <a:endParaRPr lang="en-JM"/>
          </a:p>
        </p:txBody>
      </p:sp>
      <p:sp>
        <p:nvSpPr>
          <p:cNvPr id="14" name="Content Placeholder 13"/>
          <p:cNvSpPr>
            <a:spLocks noGrp="1"/>
          </p:cNvSpPr>
          <p:nvPr>
            <p:ph sz="quarter" idx="53"/>
          </p:nvPr>
        </p:nvSpPr>
        <p:spPr>
          <a:xfrm>
            <a:off x="762000" y="1701800"/>
            <a:ext cx="2633472" cy="2032000"/>
          </a:xfrm>
          <a:solidFill>
            <a:srgbClr val="00B0F0"/>
          </a:solidFill>
        </p:spPr>
        <p:txBody>
          <a:bodyPr>
            <a:normAutofit/>
          </a:bodyPr>
          <a:lstStyle>
            <a:lvl1pPr marL="0" indent="0">
              <a:buFontTx/>
              <a:buNone/>
              <a:defRPr sz="1300">
                <a:solidFill>
                  <a:schemeClr val="bg1"/>
                </a:solidFill>
              </a:defRPr>
            </a:lvl1pPr>
          </a:lstStyle>
          <a:p>
            <a:pPr lvl="0"/>
            <a:endParaRPr lang="en-JM" dirty="0"/>
          </a:p>
        </p:txBody>
      </p:sp>
    </p:spTree>
    <p:extLst>
      <p:ext uri="{BB962C8B-B14F-4D97-AF65-F5344CB8AC3E}">
        <p14:creationId xmlns:p14="http://schemas.microsoft.com/office/powerpoint/2010/main" val="2692869566"/>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24/04/2013</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7" name="Text Placeholder 5"/>
          <p:cNvSpPr>
            <a:spLocks noGrp="1"/>
          </p:cNvSpPr>
          <p:nvPr>
            <p:ph type="body" sz="quarter" idx="13"/>
          </p:nvPr>
        </p:nvSpPr>
        <p:spPr>
          <a:xfrm>
            <a:off x="457200" y="1498600"/>
            <a:ext cx="8229600" cy="4368800"/>
          </a:xfrm>
        </p:spPr>
        <p:txBody>
          <a:bodyPr>
            <a:normAutofit/>
          </a:bodyPr>
          <a:lstStyle>
            <a:lvl1pPr marL="342900" indent="-342900">
              <a:buFont typeface="Courier New" pitchFamily="49" charset="0"/>
              <a:buChar char="o"/>
              <a:defRPr sz="1300">
                <a:solidFill>
                  <a:schemeClr val="tx1">
                    <a:lumMod val="75000"/>
                    <a:lumOff val="25000"/>
                  </a:schemeClr>
                </a:solidFill>
                <a:latin typeface="+mj-lt"/>
              </a:defRPr>
            </a:lvl1pPr>
            <a:lvl2pPr marL="742950" indent="-285750">
              <a:buFont typeface="Sketch Rockwell" pitchFamily="2" charset="0"/>
              <a:buChar char="o"/>
              <a:defRPr>
                <a:solidFill>
                  <a:schemeClr val="tx1">
                    <a:lumMod val="65000"/>
                    <a:lumOff val="35000"/>
                  </a:schemeClr>
                </a:solidFill>
                <a:latin typeface="Futura LT Book" pitchFamily="2" charset="0"/>
              </a:defRPr>
            </a:lvl2pPr>
            <a:lvl3pPr marL="1143000" indent="-228600">
              <a:buFont typeface="Sketch Rockwell" pitchFamily="2" charset="0"/>
              <a:buChar char="o"/>
              <a:defRPr>
                <a:solidFill>
                  <a:schemeClr val="tx1">
                    <a:lumMod val="65000"/>
                    <a:lumOff val="35000"/>
                  </a:schemeClr>
                </a:solidFill>
                <a:latin typeface="Futura LT Book" pitchFamily="2" charset="0"/>
              </a:defRPr>
            </a:lvl3pPr>
            <a:lvl4pPr marL="1600200" indent="-228600">
              <a:buFont typeface="Sketch Rockwell" pitchFamily="2" charset="0"/>
              <a:buChar char="o"/>
              <a:defRPr>
                <a:solidFill>
                  <a:schemeClr val="tx1">
                    <a:lumMod val="65000"/>
                    <a:lumOff val="35000"/>
                  </a:schemeClr>
                </a:solidFill>
                <a:latin typeface="Futura LT Book" pitchFamily="2" charset="0"/>
              </a:defRPr>
            </a:lvl4pPr>
            <a:lvl5pPr marL="2057400" indent="-228600">
              <a:buFont typeface="Sketch Rockwell" pitchFamily="2" charset="0"/>
              <a:buChar char="o"/>
              <a:defRPr>
                <a:solidFill>
                  <a:schemeClr val="tx1">
                    <a:lumMod val="65000"/>
                    <a:lumOff val="35000"/>
                  </a:schemeClr>
                </a:solidFill>
                <a:latin typeface="Futura LT Book" pitchFamily="2" charset="0"/>
              </a:defRPr>
            </a:lvl5pPr>
          </a:lstStyle>
          <a:p>
            <a:pPr lvl="0"/>
            <a:endParaRPr lang="en-JM" dirty="0"/>
          </a:p>
        </p:txBody>
      </p:sp>
    </p:spTree>
    <p:extLst>
      <p:ext uri="{BB962C8B-B14F-4D97-AF65-F5344CB8AC3E}">
        <p14:creationId xmlns:p14="http://schemas.microsoft.com/office/powerpoint/2010/main" val="2510703526"/>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24/04/2013</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7" name="Text Placeholder 13"/>
          <p:cNvSpPr>
            <a:spLocks noGrp="1"/>
          </p:cNvSpPr>
          <p:nvPr>
            <p:ph type="body" sz="quarter" idx="47"/>
          </p:nvPr>
        </p:nvSpPr>
        <p:spPr>
          <a:xfrm>
            <a:off x="1340484" y="2046296"/>
            <a:ext cx="3048000" cy="537633"/>
          </a:xfrm>
        </p:spPr>
        <p:txBody>
          <a:bodyPr anchor="ctr">
            <a:normAutofit/>
          </a:bodyPr>
          <a:lstStyle>
            <a:lvl1pPr marL="0" indent="0">
              <a:buFontTx/>
              <a:buNone/>
              <a:defRPr sz="1300" b="0">
                <a:solidFill>
                  <a:schemeClr val="tx1">
                    <a:lumMod val="65000"/>
                    <a:lumOff val="35000"/>
                  </a:schemeClr>
                </a:solidFill>
                <a:latin typeface="+mj-lt"/>
                <a:ea typeface="Open Sans Extrabold" pitchFamily="34" charset="0"/>
                <a:cs typeface="Open Sans Extrabold" pitchFamily="34" charset="0"/>
              </a:defRPr>
            </a:lvl1pPr>
          </a:lstStyle>
          <a:p>
            <a:pPr lvl="0"/>
            <a:endParaRPr lang="en-JM" dirty="0"/>
          </a:p>
        </p:txBody>
      </p:sp>
      <p:sp>
        <p:nvSpPr>
          <p:cNvPr id="8" name="Text Placeholder 13"/>
          <p:cNvSpPr>
            <a:spLocks noGrp="1"/>
          </p:cNvSpPr>
          <p:nvPr>
            <p:ph type="body" sz="quarter" idx="48"/>
          </p:nvPr>
        </p:nvSpPr>
        <p:spPr>
          <a:xfrm>
            <a:off x="1340802" y="2757496"/>
            <a:ext cx="3048000" cy="537633"/>
          </a:xfrm>
        </p:spPr>
        <p:txBody>
          <a:bodyPr anchor="ctr">
            <a:normAutofit/>
          </a:bodyPr>
          <a:lstStyle>
            <a:lvl1pPr marL="0" indent="0">
              <a:buFontTx/>
              <a:buNone/>
              <a:defRPr sz="1300" b="0">
                <a:solidFill>
                  <a:schemeClr val="tx1">
                    <a:lumMod val="65000"/>
                    <a:lumOff val="35000"/>
                  </a:schemeClr>
                </a:solidFill>
                <a:latin typeface="+mj-lt"/>
                <a:ea typeface="Open Sans Extrabold" pitchFamily="34" charset="0"/>
                <a:cs typeface="Open Sans Extrabold" pitchFamily="34" charset="0"/>
              </a:defRPr>
            </a:lvl1pPr>
          </a:lstStyle>
          <a:p>
            <a:pPr lvl="0"/>
            <a:endParaRPr lang="en-JM" dirty="0"/>
          </a:p>
        </p:txBody>
      </p:sp>
      <p:sp>
        <p:nvSpPr>
          <p:cNvPr id="9" name="Text Placeholder 13"/>
          <p:cNvSpPr>
            <a:spLocks noGrp="1"/>
          </p:cNvSpPr>
          <p:nvPr>
            <p:ph type="body" sz="quarter" idx="49"/>
          </p:nvPr>
        </p:nvSpPr>
        <p:spPr>
          <a:xfrm>
            <a:off x="1341120" y="3468696"/>
            <a:ext cx="3048000" cy="537633"/>
          </a:xfrm>
        </p:spPr>
        <p:txBody>
          <a:bodyPr anchor="ctr">
            <a:normAutofit/>
          </a:bodyPr>
          <a:lstStyle>
            <a:lvl1pPr marL="0" indent="0">
              <a:buFontTx/>
              <a:buNone/>
              <a:defRPr sz="1300" b="0">
                <a:solidFill>
                  <a:schemeClr val="tx1">
                    <a:lumMod val="65000"/>
                    <a:lumOff val="35000"/>
                  </a:schemeClr>
                </a:solidFill>
                <a:latin typeface="+mj-lt"/>
                <a:ea typeface="Open Sans Extrabold" pitchFamily="34" charset="0"/>
                <a:cs typeface="Open Sans Extrabold" pitchFamily="34" charset="0"/>
              </a:defRPr>
            </a:lvl1pPr>
          </a:lstStyle>
          <a:p>
            <a:pPr lvl="0"/>
            <a:endParaRPr lang="en-JM" dirty="0"/>
          </a:p>
        </p:txBody>
      </p:sp>
      <p:sp>
        <p:nvSpPr>
          <p:cNvPr id="10" name="Text Placeholder 13"/>
          <p:cNvSpPr>
            <a:spLocks noGrp="1"/>
          </p:cNvSpPr>
          <p:nvPr>
            <p:ph type="body" sz="quarter" idx="50"/>
          </p:nvPr>
        </p:nvSpPr>
        <p:spPr>
          <a:xfrm>
            <a:off x="1341120" y="4209529"/>
            <a:ext cx="3048000" cy="537633"/>
          </a:xfrm>
        </p:spPr>
        <p:txBody>
          <a:bodyPr anchor="ctr">
            <a:normAutofit/>
          </a:bodyPr>
          <a:lstStyle>
            <a:lvl1pPr marL="0" indent="0">
              <a:buFontTx/>
              <a:buNone/>
              <a:defRPr sz="1300" b="0">
                <a:solidFill>
                  <a:schemeClr val="tx1">
                    <a:lumMod val="65000"/>
                    <a:lumOff val="35000"/>
                  </a:schemeClr>
                </a:solidFill>
                <a:latin typeface="+mj-lt"/>
                <a:ea typeface="Open Sans Extrabold" pitchFamily="34" charset="0"/>
                <a:cs typeface="Open Sans Extrabold" pitchFamily="34" charset="0"/>
              </a:defRPr>
            </a:lvl1pPr>
          </a:lstStyle>
          <a:p>
            <a:pPr lvl="0"/>
            <a:endParaRPr lang="en-JM" dirty="0"/>
          </a:p>
        </p:txBody>
      </p:sp>
      <p:sp>
        <p:nvSpPr>
          <p:cNvPr id="11" name="Text Placeholder 13"/>
          <p:cNvSpPr>
            <a:spLocks noGrp="1"/>
          </p:cNvSpPr>
          <p:nvPr>
            <p:ph type="body" sz="quarter" idx="51"/>
          </p:nvPr>
        </p:nvSpPr>
        <p:spPr>
          <a:xfrm>
            <a:off x="1341120" y="4891096"/>
            <a:ext cx="3048000" cy="537633"/>
          </a:xfrm>
        </p:spPr>
        <p:txBody>
          <a:bodyPr anchor="ctr">
            <a:normAutofit/>
          </a:bodyPr>
          <a:lstStyle>
            <a:lvl1pPr marL="0" indent="0">
              <a:buFontTx/>
              <a:buNone/>
              <a:defRPr sz="1300" b="0">
                <a:solidFill>
                  <a:schemeClr val="tx1">
                    <a:lumMod val="65000"/>
                    <a:lumOff val="35000"/>
                  </a:schemeClr>
                </a:solidFill>
                <a:latin typeface="+mj-lt"/>
                <a:ea typeface="Open Sans Extrabold" pitchFamily="34" charset="0"/>
                <a:cs typeface="Open Sans Extrabold" pitchFamily="34" charset="0"/>
              </a:defRPr>
            </a:lvl1pPr>
          </a:lstStyle>
          <a:p>
            <a:pPr lvl="0"/>
            <a:endParaRPr lang="en-JM" dirty="0"/>
          </a:p>
        </p:txBody>
      </p:sp>
      <p:sp>
        <p:nvSpPr>
          <p:cNvPr id="12" name="Content Placeholder 6"/>
          <p:cNvSpPr>
            <a:spLocks noGrp="1" noChangeAspect="1"/>
          </p:cNvSpPr>
          <p:nvPr>
            <p:ph sz="quarter" idx="55" hasCustomPrompt="1"/>
          </p:nvPr>
        </p:nvSpPr>
        <p:spPr>
          <a:xfrm>
            <a:off x="838200" y="2061101"/>
            <a:ext cx="411480" cy="431998"/>
          </a:xfrm>
          <a:prstGeom prst="rect">
            <a:avLst/>
          </a:prstGeom>
          <a:solidFill>
            <a:srgbClr val="00B0F0"/>
          </a:solidFill>
        </p:spPr>
        <p:txBody>
          <a:bodyPr anchor="ctr">
            <a:noAutofit/>
          </a:bodyPr>
          <a:lstStyle>
            <a:lvl1pPr marL="0" indent="0" algn="ctr">
              <a:buFontTx/>
              <a:buNone/>
              <a:defRPr sz="1800">
                <a:solidFill>
                  <a:schemeClr val="bg1"/>
                </a:solidFill>
                <a:latin typeface="Open Sans" pitchFamily="34" charset="0"/>
                <a:ea typeface="Open Sans" pitchFamily="34" charset="0"/>
                <a:cs typeface="Open Sans" pitchFamily="34" charset="0"/>
              </a:defRPr>
            </a:lvl1pPr>
          </a:lstStyle>
          <a:p>
            <a:pPr lvl="0"/>
            <a:r>
              <a:rPr lang="en-JM" dirty="0" smtClean="0"/>
              <a:t>1</a:t>
            </a:r>
            <a:endParaRPr lang="en-JM" dirty="0"/>
          </a:p>
        </p:txBody>
      </p:sp>
      <p:sp>
        <p:nvSpPr>
          <p:cNvPr id="13" name="Content Placeholder 6"/>
          <p:cNvSpPr>
            <a:spLocks noGrp="1" noChangeAspect="1"/>
          </p:cNvSpPr>
          <p:nvPr>
            <p:ph sz="quarter" idx="56" hasCustomPrompt="1"/>
          </p:nvPr>
        </p:nvSpPr>
        <p:spPr>
          <a:xfrm>
            <a:off x="838200" y="2788722"/>
            <a:ext cx="411480" cy="431998"/>
          </a:xfrm>
          <a:prstGeom prst="rect">
            <a:avLst/>
          </a:prstGeom>
          <a:solidFill>
            <a:srgbClr val="00B0F0"/>
          </a:solidFill>
        </p:spPr>
        <p:txBody>
          <a:bodyPr anchor="ctr">
            <a:noAutofit/>
          </a:bodyPr>
          <a:lstStyle>
            <a:lvl1pPr marL="0" indent="0" algn="ctr">
              <a:buFontTx/>
              <a:buNone/>
              <a:defRPr sz="1800">
                <a:solidFill>
                  <a:schemeClr val="bg1"/>
                </a:solidFill>
                <a:latin typeface="Open Sans" pitchFamily="34" charset="0"/>
                <a:ea typeface="Open Sans" pitchFamily="34" charset="0"/>
                <a:cs typeface="Open Sans" pitchFamily="34" charset="0"/>
              </a:defRPr>
            </a:lvl1pPr>
          </a:lstStyle>
          <a:p>
            <a:pPr lvl="0"/>
            <a:r>
              <a:rPr lang="en-JM" dirty="0" smtClean="0"/>
              <a:t>1</a:t>
            </a:r>
            <a:endParaRPr lang="en-JM" dirty="0"/>
          </a:p>
        </p:txBody>
      </p:sp>
      <p:sp>
        <p:nvSpPr>
          <p:cNvPr id="14" name="Content Placeholder 6"/>
          <p:cNvSpPr>
            <a:spLocks noGrp="1" noChangeAspect="1"/>
          </p:cNvSpPr>
          <p:nvPr>
            <p:ph sz="quarter" idx="57" hasCustomPrompt="1"/>
          </p:nvPr>
        </p:nvSpPr>
        <p:spPr>
          <a:xfrm>
            <a:off x="838200" y="3479602"/>
            <a:ext cx="411480" cy="431998"/>
          </a:xfrm>
          <a:prstGeom prst="rect">
            <a:avLst/>
          </a:prstGeom>
          <a:solidFill>
            <a:srgbClr val="00B0F0"/>
          </a:solidFill>
        </p:spPr>
        <p:txBody>
          <a:bodyPr anchor="ctr">
            <a:noAutofit/>
          </a:bodyPr>
          <a:lstStyle>
            <a:lvl1pPr marL="0" indent="0" algn="ctr">
              <a:buFontTx/>
              <a:buNone/>
              <a:defRPr sz="1800">
                <a:solidFill>
                  <a:schemeClr val="bg1"/>
                </a:solidFill>
                <a:latin typeface="Open Sans" pitchFamily="34" charset="0"/>
                <a:ea typeface="Open Sans" pitchFamily="34" charset="0"/>
                <a:cs typeface="Open Sans" pitchFamily="34" charset="0"/>
              </a:defRPr>
            </a:lvl1pPr>
          </a:lstStyle>
          <a:p>
            <a:pPr lvl="0"/>
            <a:r>
              <a:rPr lang="en-JM" dirty="0" smtClean="0"/>
              <a:t>1</a:t>
            </a:r>
            <a:endParaRPr lang="en-JM" dirty="0"/>
          </a:p>
        </p:txBody>
      </p:sp>
      <p:sp>
        <p:nvSpPr>
          <p:cNvPr id="15" name="Content Placeholder 6"/>
          <p:cNvSpPr>
            <a:spLocks noGrp="1" noChangeAspect="1"/>
          </p:cNvSpPr>
          <p:nvPr>
            <p:ph sz="quarter" idx="58" hasCustomPrompt="1"/>
          </p:nvPr>
        </p:nvSpPr>
        <p:spPr>
          <a:xfrm>
            <a:off x="838200" y="4211122"/>
            <a:ext cx="411480" cy="431998"/>
          </a:xfrm>
          <a:prstGeom prst="rect">
            <a:avLst/>
          </a:prstGeom>
          <a:solidFill>
            <a:srgbClr val="00B0F0"/>
          </a:solidFill>
        </p:spPr>
        <p:txBody>
          <a:bodyPr anchor="ctr">
            <a:noAutofit/>
          </a:bodyPr>
          <a:lstStyle>
            <a:lvl1pPr marL="0" indent="0" algn="ctr">
              <a:buFontTx/>
              <a:buNone/>
              <a:defRPr sz="1800">
                <a:solidFill>
                  <a:schemeClr val="bg1"/>
                </a:solidFill>
                <a:latin typeface="Open Sans" pitchFamily="34" charset="0"/>
                <a:ea typeface="Open Sans" pitchFamily="34" charset="0"/>
                <a:cs typeface="Open Sans" pitchFamily="34" charset="0"/>
              </a:defRPr>
            </a:lvl1pPr>
          </a:lstStyle>
          <a:p>
            <a:pPr lvl="0"/>
            <a:r>
              <a:rPr lang="en-JM" dirty="0" smtClean="0"/>
              <a:t>1</a:t>
            </a:r>
            <a:endParaRPr lang="en-JM" dirty="0"/>
          </a:p>
        </p:txBody>
      </p:sp>
      <p:sp>
        <p:nvSpPr>
          <p:cNvPr id="16" name="Content Placeholder 6"/>
          <p:cNvSpPr>
            <a:spLocks noGrp="1" noChangeAspect="1"/>
          </p:cNvSpPr>
          <p:nvPr>
            <p:ph sz="quarter" idx="59" hasCustomPrompt="1"/>
          </p:nvPr>
        </p:nvSpPr>
        <p:spPr>
          <a:xfrm>
            <a:off x="838200" y="4902002"/>
            <a:ext cx="411480" cy="431998"/>
          </a:xfrm>
          <a:prstGeom prst="rect">
            <a:avLst/>
          </a:prstGeom>
          <a:solidFill>
            <a:srgbClr val="00B0F0"/>
          </a:solidFill>
        </p:spPr>
        <p:txBody>
          <a:bodyPr anchor="ctr">
            <a:noAutofit/>
          </a:bodyPr>
          <a:lstStyle>
            <a:lvl1pPr marL="0" indent="0" algn="ctr">
              <a:buFontTx/>
              <a:buNone/>
              <a:defRPr sz="1800">
                <a:solidFill>
                  <a:schemeClr val="bg1"/>
                </a:solidFill>
                <a:latin typeface="Open Sans" pitchFamily="34" charset="0"/>
                <a:ea typeface="Open Sans" pitchFamily="34" charset="0"/>
                <a:cs typeface="Open Sans" pitchFamily="34" charset="0"/>
              </a:defRPr>
            </a:lvl1pPr>
          </a:lstStyle>
          <a:p>
            <a:pPr lvl="0"/>
            <a:r>
              <a:rPr lang="en-JM" dirty="0" smtClean="0"/>
              <a:t>1</a:t>
            </a:r>
            <a:endParaRPr lang="en-JM" dirty="0"/>
          </a:p>
        </p:txBody>
      </p:sp>
      <p:sp>
        <p:nvSpPr>
          <p:cNvPr id="17" name="Text Placeholder 13"/>
          <p:cNvSpPr>
            <a:spLocks noGrp="1"/>
          </p:cNvSpPr>
          <p:nvPr>
            <p:ph type="body" sz="quarter" idx="60"/>
          </p:nvPr>
        </p:nvSpPr>
        <p:spPr>
          <a:xfrm>
            <a:off x="5486082" y="2046296"/>
            <a:ext cx="3048000" cy="537633"/>
          </a:xfrm>
        </p:spPr>
        <p:txBody>
          <a:bodyPr anchor="ctr">
            <a:normAutofit/>
          </a:bodyPr>
          <a:lstStyle>
            <a:lvl1pPr marL="0" indent="0">
              <a:buFontTx/>
              <a:buNone/>
              <a:defRPr sz="1300" b="0">
                <a:solidFill>
                  <a:schemeClr val="tx1">
                    <a:lumMod val="65000"/>
                    <a:lumOff val="35000"/>
                  </a:schemeClr>
                </a:solidFill>
                <a:latin typeface="+mj-lt"/>
                <a:ea typeface="Open Sans Extrabold" pitchFamily="34" charset="0"/>
                <a:cs typeface="Open Sans Extrabold" pitchFamily="34" charset="0"/>
              </a:defRPr>
            </a:lvl1pPr>
          </a:lstStyle>
          <a:p>
            <a:pPr lvl="0"/>
            <a:endParaRPr lang="en-JM" dirty="0"/>
          </a:p>
        </p:txBody>
      </p:sp>
      <p:sp>
        <p:nvSpPr>
          <p:cNvPr id="18" name="Text Placeholder 13"/>
          <p:cNvSpPr>
            <a:spLocks noGrp="1"/>
          </p:cNvSpPr>
          <p:nvPr>
            <p:ph type="body" sz="quarter" idx="61"/>
          </p:nvPr>
        </p:nvSpPr>
        <p:spPr>
          <a:xfrm>
            <a:off x="5486400" y="2757496"/>
            <a:ext cx="3048000" cy="537633"/>
          </a:xfrm>
        </p:spPr>
        <p:txBody>
          <a:bodyPr anchor="ctr">
            <a:normAutofit/>
          </a:bodyPr>
          <a:lstStyle>
            <a:lvl1pPr marL="0" indent="0">
              <a:buFontTx/>
              <a:buNone/>
              <a:defRPr sz="1300" b="0">
                <a:solidFill>
                  <a:schemeClr val="tx1">
                    <a:lumMod val="65000"/>
                    <a:lumOff val="35000"/>
                  </a:schemeClr>
                </a:solidFill>
                <a:latin typeface="+mj-lt"/>
                <a:ea typeface="Open Sans Extrabold" pitchFamily="34" charset="0"/>
                <a:cs typeface="Open Sans Extrabold" pitchFamily="34" charset="0"/>
              </a:defRPr>
            </a:lvl1pPr>
          </a:lstStyle>
          <a:p>
            <a:pPr lvl="0"/>
            <a:endParaRPr lang="en-JM" dirty="0"/>
          </a:p>
        </p:txBody>
      </p:sp>
      <p:sp>
        <p:nvSpPr>
          <p:cNvPr id="19" name="Text Placeholder 13"/>
          <p:cNvSpPr>
            <a:spLocks noGrp="1"/>
          </p:cNvSpPr>
          <p:nvPr>
            <p:ph type="body" sz="quarter" idx="62"/>
          </p:nvPr>
        </p:nvSpPr>
        <p:spPr>
          <a:xfrm>
            <a:off x="5486400" y="3468696"/>
            <a:ext cx="3048000" cy="537633"/>
          </a:xfrm>
        </p:spPr>
        <p:txBody>
          <a:bodyPr anchor="ctr">
            <a:normAutofit/>
          </a:bodyPr>
          <a:lstStyle>
            <a:lvl1pPr marL="0" indent="0">
              <a:buFontTx/>
              <a:buNone/>
              <a:defRPr sz="1300" b="0">
                <a:solidFill>
                  <a:schemeClr val="tx1">
                    <a:lumMod val="65000"/>
                    <a:lumOff val="35000"/>
                  </a:schemeClr>
                </a:solidFill>
                <a:latin typeface="+mj-lt"/>
                <a:ea typeface="Open Sans Extrabold" pitchFamily="34" charset="0"/>
                <a:cs typeface="Open Sans Extrabold" pitchFamily="34" charset="0"/>
              </a:defRPr>
            </a:lvl1pPr>
          </a:lstStyle>
          <a:p>
            <a:pPr lvl="0"/>
            <a:endParaRPr lang="en-JM" dirty="0"/>
          </a:p>
        </p:txBody>
      </p:sp>
      <p:sp>
        <p:nvSpPr>
          <p:cNvPr id="20" name="Text Placeholder 13"/>
          <p:cNvSpPr>
            <a:spLocks noGrp="1"/>
          </p:cNvSpPr>
          <p:nvPr>
            <p:ph type="body" sz="quarter" idx="63"/>
          </p:nvPr>
        </p:nvSpPr>
        <p:spPr>
          <a:xfrm>
            <a:off x="5486400" y="4209529"/>
            <a:ext cx="3048000" cy="537633"/>
          </a:xfrm>
        </p:spPr>
        <p:txBody>
          <a:bodyPr anchor="ctr">
            <a:normAutofit/>
          </a:bodyPr>
          <a:lstStyle>
            <a:lvl1pPr marL="0" indent="0">
              <a:buFontTx/>
              <a:buNone/>
              <a:defRPr sz="1300" b="0">
                <a:solidFill>
                  <a:schemeClr val="tx1">
                    <a:lumMod val="65000"/>
                    <a:lumOff val="35000"/>
                  </a:schemeClr>
                </a:solidFill>
                <a:latin typeface="+mj-lt"/>
                <a:ea typeface="Open Sans Extrabold" pitchFamily="34" charset="0"/>
                <a:cs typeface="Open Sans Extrabold" pitchFamily="34" charset="0"/>
              </a:defRPr>
            </a:lvl1pPr>
          </a:lstStyle>
          <a:p>
            <a:pPr lvl="0"/>
            <a:endParaRPr lang="en-JM" dirty="0"/>
          </a:p>
        </p:txBody>
      </p:sp>
      <p:sp>
        <p:nvSpPr>
          <p:cNvPr id="21" name="Text Placeholder 13"/>
          <p:cNvSpPr>
            <a:spLocks noGrp="1"/>
          </p:cNvSpPr>
          <p:nvPr>
            <p:ph type="body" sz="quarter" idx="64"/>
          </p:nvPr>
        </p:nvSpPr>
        <p:spPr>
          <a:xfrm>
            <a:off x="5486400" y="4891096"/>
            <a:ext cx="3048000" cy="537633"/>
          </a:xfrm>
        </p:spPr>
        <p:txBody>
          <a:bodyPr anchor="ctr">
            <a:normAutofit/>
          </a:bodyPr>
          <a:lstStyle>
            <a:lvl1pPr marL="0" indent="0">
              <a:buFontTx/>
              <a:buNone/>
              <a:defRPr sz="1300" b="0">
                <a:solidFill>
                  <a:schemeClr val="tx1">
                    <a:lumMod val="65000"/>
                    <a:lumOff val="35000"/>
                  </a:schemeClr>
                </a:solidFill>
                <a:latin typeface="+mj-lt"/>
                <a:ea typeface="Open Sans Extrabold" pitchFamily="34" charset="0"/>
                <a:cs typeface="Open Sans Extrabold" pitchFamily="34" charset="0"/>
              </a:defRPr>
            </a:lvl1pPr>
          </a:lstStyle>
          <a:p>
            <a:pPr lvl="0"/>
            <a:endParaRPr lang="en-JM" dirty="0"/>
          </a:p>
        </p:txBody>
      </p:sp>
      <p:sp>
        <p:nvSpPr>
          <p:cNvPr id="22" name="Content Placeholder 6"/>
          <p:cNvSpPr>
            <a:spLocks noGrp="1" noChangeAspect="1"/>
          </p:cNvSpPr>
          <p:nvPr>
            <p:ph sz="quarter" idx="65" hasCustomPrompt="1"/>
          </p:nvPr>
        </p:nvSpPr>
        <p:spPr>
          <a:xfrm>
            <a:off x="4983480" y="2061101"/>
            <a:ext cx="411480" cy="431998"/>
          </a:xfrm>
          <a:prstGeom prst="rect">
            <a:avLst/>
          </a:prstGeom>
          <a:solidFill>
            <a:srgbClr val="00B0F0"/>
          </a:solidFill>
        </p:spPr>
        <p:txBody>
          <a:bodyPr anchor="ctr">
            <a:noAutofit/>
          </a:bodyPr>
          <a:lstStyle>
            <a:lvl1pPr marL="0" indent="0" algn="ctr">
              <a:buFontTx/>
              <a:buNone/>
              <a:defRPr sz="1800">
                <a:solidFill>
                  <a:schemeClr val="bg1"/>
                </a:solidFill>
                <a:latin typeface="Open Sans" pitchFamily="34" charset="0"/>
                <a:ea typeface="Open Sans" pitchFamily="34" charset="0"/>
                <a:cs typeface="Open Sans" pitchFamily="34" charset="0"/>
              </a:defRPr>
            </a:lvl1pPr>
          </a:lstStyle>
          <a:p>
            <a:pPr lvl="0"/>
            <a:r>
              <a:rPr lang="en-JM" dirty="0" smtClean="0"/>
              <a:t>1</a:t>
            </a:r>
            <a:endParaRPr lang="en-JM" dirty="0"/>
          </a:p>
        </p:txBody>
      </p:sp>
      <p:sp>
        <p:nvSpPr>
          <p:cNvPr id="23" name="Content Placeholder 6"/>
          <p:cNvSpPr>
            <a:spLocks noGrp="1" noChangeAspect="1"/>
          </p:cNvSpPr>
          <p:nvPr>
            <p:ph sz="quarter" idx="66" hasCustomPrompt="1"/>
          </p:nvPr>
        </p:nvSpPr>
        <p:spPr>
          <a:xfrm>
            <a:off x="4983480" y="2788722"/>
            <a:ext cx="411480" cy="431998"/>
          </a:xfrm>
          <a:prstGeom prst="rect">
            <a:avLst/>
          </a:prstGeom>
          <a:solidFill>
            <a:srgbClr val="00B0F0"/>
          </a:solidFill>
        </p:spPr>
        <p:txBody>
          <a:bodyPr anchor="ctr">
            <a:noAutofit/>
          </a:bodyPr>
          <a:lstStyle>
            <a:lvl1pPr marL="0" indent="0" algn="ctr">
              <a:buFontTx/>
              <a:buNone/>
              <a:defRPr sz="1800">
                <a:solidFill>
                  <a:schemeClr val="bg1"/>
                </a:solidFill>
                <a:latin typeface="Open Sans" pitchFamily="34" charset="0"/>
                <a:ea typeface="Open Sans" pitchFamily="34" charset="0"/>
                <a:cs typeface="Open Sans" pitchFamily="34" charset="0"/>
              </a:defRPr>
            </a:lvl1pPr>
          </a:lstStyle>
          <a:p>
            <a:pPr lvl="0"/>
            <a:r>
              <a:rPr lang="en-JM" dirty="0" smtClean="0"/>
              <a:t>1</a:t>
            </a:r>
            <a:endParaRPr lang="en-JM" dirty="0"/>
          </a:p>
        </p:txBody>
      </p:sp>
      <p:sp>
        <p:nvSpPr>
          <p:cNvPr id="24" name="Content Placeholder 6"/>
          <p:cNvSpPr>
            <a:spLocks noGrp="1" noChangeAspect="1"/>
          </p:cNvSpPr>
          <p:nvPr>
            <p:ph sz="quarter" idx="67" hasCustomPrompt="1"/>
          </p:nvPr>
        </p:nvSpPr>
        <p:spPr>
          <a:xfrm>
            <a:off x="4983480" y="3479602"/>
            <a:ext cx="411480" cy="431998"/>
          </a:xfrm>
          <a:prstGeom prst="rect">
            <a:avLst/>
          </a:prstGeom>
          <a:solidFill>
            <a:srgbClr val="00B0F0"/>
          </a:solidFill>
        </p:spPr>
        <p:txBody>
          <a:bodyPr anchor="ctr">
            <a:noAutofit/>
          </a:bodyPr>
          <a:lstStyle>
            <a:lvl1pPr marL="0" indent="0" algn="ctr">
              <a:buFontTx/>
              <a:buNone/>
              <a:defRPr sz="1800">
                <a:solidFill>
                  <a:schemeClr val="bg1"/>
                </a:solidFill>
                <a:latin typeface="Open Sans" pitchFamily="34" charset="0"/>
                <a:ea typeface="Open Sans" pitchFamily="34" charset="0"/>
                <a:cs typeface="Open Sans" pitchFamily="34" charset="0"/>
              </a:defRPr>
            </a:lvl1pPr>
          </a:lstStyle>
          <a:p>
            <a:pPr lvl="0"/>
            <a:r>
              <a:rPr lang="en-JM" dirty="0" smtClean="0"/>
              <a:t>1</a:t>
            </a:r>
            <a:endParaRPr lang="en-JM" dirty="0"/>
          </a:p>
        </p:txBody>
      </p:sp>
      <p:sp>
        <p:nvSpPr>
          <p:cNvPr id="25" name="Content Placeholder 6"/>
          <p:cNvSpPr>
            <a:spLocks noGrp="1" noChangeAspect="1"/>
          </p:cNvSpPr>
          <p:nvPr>
            <p:ph sz="quarter" idx="68" hasCustomPrompt="1"/>
          </p:nvPr>
        </p:nvSpPr>
        <p:spPr>
          <a:xfrm>
            <a:off x="4983480" y="4211122"/>
            <a:ext cx="411480" cy="431998"/>
          </a:xfrm>
          <a:prstGeom prst="rect">
            <a:avLst/>
          </a:prstGeom>
          <a:solidFill>
            <a:srgbClr val="00B0F0"/>
          </a:solidFill>
        </p:spPr>
        <p:txBody>
          <a:bodyPr anchor="ctr">
            <a:noAutofit/>
          </a:bodyPr>
          <a:lstStyle>
            <a:lvl1pPr marL="0" indent="0" algn="ctr">
              <a:buFontTx/>
              <a:buNone/>
              <a:defRPr sz="1800">
                <a:solidFill>
                  <a:schemeClr val="bg1"/>
                </a:solidFill>
                <a:latin typeface="Open Sans" pitchFamily="34" charset="0"/>
                <a:ea typeface="Open Sans" pitchFamily="34" charset="0"/>
                <a:cs typeface="Open Sans" pitchFamily="34" charset="0"/>
              </a:defRPr>
            </a:lvl1pPr>
          </a:lstStyle>
          <a:p>
            <a:pPr lvl="0"/>
            <a:r>
              <a:rPr lang="en-JM" dirty="0" smtClean="0"/>
              <a:t>1</a:t>
            </a:r>
            <a:endParaRPr lang="en-JM" dirty="0"/>
          </a:p>
        </p:txBody>
      </p:sp>
      <p:sp>
        <p:nvSpPr>
          <p:cNvPr id="26" name="Content Placeholder 6"/>
          <p:cNvSpPr>
            <a:spLocks noGrp="1" noChangeAspect="1"/>
          </p:cNvSpPr>
          <p:nvPr>
            <p:ph sz="quarter" idx="69" hasCustomPrompt="1"/>
          </p:nvPr>
        </p:nvSpPr>
        <p:spPr>
          <a:xfrm>
            <a:off x="4983480" y="4902002"/>
            <a:ext cx="411480" cy="431998"/>
          </a:xfrm>
          <a:prstGeom prst="rect">
            <a:avLst/>
          </a:prstGeom>
          <a:solidFill>
            <a:srgbClr val="00B0F0"/>
          </a:solidFill>
        </p:spPr>
        <p:txBody>
          <a:bodyPr anchor="ctr">
            <a:noAutofit/>
          </a:bodyPr>
          <a:lstStyle>
            <a:lvl1pPr marL="0" indent="0" algn="ctr">
              <a:buFontTx/>
              <a:buNone/>
              <a:defRPr sz="1800">
                <a:solidFill>
                  <a:schemeClr val="bg1"/>
                </a:solidFill>
                <a:latin typeface="Open Sans" pitchFamily="34" charset="0"/>
                <a:ea typeface="Open Sans" pitchFamily="34" charset="0"/>
                <a:cs typeface="Open Sans" pitchFamily="34" charset="0"/>
              </a:defRPr>
            </a:lvl1pPr>
          </a:lstStyle>
          <a:p>
            <a:pPr lvl="0"/>
            <a:r>
              <a:rPr lang="en-JM" dirty="0" smtClean="0"/>
              <a:t>1</a:t>
            </a:r>
            <a:endParaRPr lang="en-JM" dirty="0"/>
          </a:p>
        </p:txBody>
      </p:sp>
    </p:spTree>
    <p:extLst>
      <p:ext uri="{BB962C8B-B14F-4D97-AF65-F5344CB8AC3E}">
        <p14:creationId xmlns:p14="http://schemas.microsoft.com/office/powerpoint/2010/main" val="889010583"/>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24/04/2013</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11" name="Chart Placeholder 3"/>
          <p:cNvSpPr>
            <a:spLocks noGrp="1"/>
          </p:cNvSpPr>
          <p:nvPr>
            <p:ph type="chart" sz="quarter" idx="53"/>
          </p:nvPr>
        </p:nvSpPr>
        <p:spPr>
          <a:xfrm>
            <a:off x="762000" y="1803400"/>
            <a:ext cx="4572000" cy="3962400"/>
          </a:xfrm>
        </p:spPr>
        <p:txBody>
          <a:bodyPr/>
          <a:lstStyle/>
          <a:p>
            <a:endParaRPr lang="en-JM"/>
          </a:p>
        </p:txBody>
      </p:sp>
      <p:sp>
        <p:nvSpPr>
          <p:cNvPr id="19" name="Text Placeholder 18"/>
          <p:cNvSpPr>
            <a:spLocks noGrp="1"/>
          </p:cNvSpPr>
          <p:nvPr>
            <p:ph type="body" sz="quarter" idx="54"/>
          </p:nvPr>
        </p:nvSpPr>
        <p:spPr>
          <a:xfrm>
            <a:off x="5943600" y="4343400"/>
            <a:ext cx="2743200" cy="406400"/>
          </a:xfrm>
        </p:spPr>
        <p:txBody>
          <a:bodyPr>
            <a:noAutofit/>
          </a:bodyPr>
          <a:lstStyle>
            <a:lvl1pPr marL="0" indent="0">
              <a:buFontTx/>
              <a:buNone/>
              <a:defRPr sz="1200">
                <a:solidFill>
                  <a:srgbClr val="00B0F0"/>
                </a:solidFill>
                <a:latin typeface="Open Sans" pitchFamily="34" charset="0"/>
                <a:ea typeface="Open Sans" pitchFamily="34" charset="0"/>
                <a:cs typeface="Open Sans" pitchFamily="34" charset="0"/>
              </a:defRPr>
            </a:lvl1pPr>
            <a:lvl2pPr marL="457200" indent="0">
              <a:buFontTx/>
              <a:buNone/>
              <a:defRPr sz="1200">
                <a:latin typeface="Open Sans" pitchFamily="34" charset="0"/>
                <a:ea typeface="Open Sans" pitchFamily="34" charset="0"/>
                <a:cs typeface="Open Sans" pitchFamily="34" charset="0"/>
              </a:defRPr>
            </a:lvl2pPr>
            <a:lvl3pPr marL="914400" indent="0">
              <a:buFontTx/>
              <a:buNone/>
              <a:defRPr sz="1200">
                <a:latin typeface="Open Sans" pitchFamily="34" charset="0"/>
                <a:ea typeface="Open Sans" pitchFamily="34" charset="0"/>
                <a:cs typeface="Open Sans" pitchFamily="34" charset="0"/>
              </a:defRPr>
            </a:lvl3pPr>
            <a:lvl4pPr marL="1371600" indent="0">
              <a:buFontTx/>
              <a:buNone/>
              <a:defRPr sz="1200">
                <a:latin typeface="Open Sans" pitchFamily="34" charset="0"/>
                <a:ea typeface="Open Sans" pitchFamily="34" charset="0"/>
                <a:cs typeface="Open Sans" pitchFamily="34" charset="0"/>
              </a:defRPr>
            </a:lvl4pPr>
            <a:lvl5pPr marL="1828800" indent="0">
              <a:buFontTx/>
              <a:buNone/>
              <a:defRPr sz="1200">
                <a:latin typeface="Open Sans" pitchFamily="34" charset="0"/>
                <a:ea typeface="Open Sans" pitchFamily="34" charset="0"/>
                <a:cs typeface="Open Sans" pitchFamily="34" charset="0"/>
              </a:defRPr>
            </a:lvl5pPr>
          </a:lstStyle>
          <a:p>
            <a:pPr lvl="0"/>
            <a:endParaRPr lang="en-JM" dirty="0"/>
          </a:p>
        </p:txBody>
      </p:sp>
      <p:sp>
        <p:nvSpPr>
          <p:cNvPr id="21" name="Text Placeholder 20"/>
          <p:cNvSpPr>
            <a:spLocks noGrp="1"/>
          </p:cNvSpPr>
          <p:nvPr>
            <p:ph type="body" sz="quarter" idx="55"/>
          </p:nvPr>
        </p:nvSpPr>
        <p:spPr>
          <a:xfrm>
            <a:off x="5943600" y="4648200"/>
            <a:ext cx="2743200" cy="914400"/>
          </a:xfrm>
        </p:spPr>
        <p:txBody>
          <a:bodyPr>
            <a:normAutofit/>
          </a:bodyPr>
          <a:lstStyle>
            <a:lvl1pPr marL="0" indent="0">
              <a:buFontTx/>
              <a:buNone/>
              <a:defRPr sz="1300">
                <a:latin typeface="+mj-lt"/>
              </a:defRPr>
            </a:lvl1pPr>
          </a:lstStyle>
          <a:p>
            <a:pPr lvl="0"/>
            <a:endParaRPr lang="en-JM" dirty="0"/>
          </a:p>
        </p:txBody>
      </p:sp>
      <p:sp>
        <p:nvSpPr>
          <p:cNvPr id="23" name="Text Placeholder 22"/>
          <p:cNvSpPr>
            <a:spLocks noGrp="1"/>
          </p:cNvSpPr>
          <p:nvPr>
            <p:ph type="body" sz="quarter" idx="56"/>
          </p:nvPr>
        </p:nvSpPr>
        <p:spPr>
          <a:xfrm>
            <a:off x="5867400" y="1905001"/>
            <a:ext cx="1371600" cy="836084"/>
          </a:xfrm>
        </p:spPr>
        <p:txBody>
          <a:bodyPr>
            <a:normAutofit/>
          </a:bodyPr>
          <a:lstStyle>
            <a:lvl1pPr marL="0" indent="0">
              <a:buFontTx/>
              <a:buNone/>
              <a:defRPr sz="1400">
                <a:latin typeface="Open Sans" pitchFamily="34" charset="0"/>
                <a:ea typeface="Open Sans" pitchFamily="34" charset="0"/>
                <a:cs typeface="Open Sans" pitchFamily="34" charset="0"/>
              </a:defRPr>
            </a:lvl1pPr>
            <a:lvl2pPr marL="457200" indent="0">
              <a:buFontTx/>
              <a:buNone/>
              <a:defRPr>
                <a:latin typeface="Open Sans" pitchFamily="34" charset="0"/>
                <a:ea typeface="Open Sans" pitchFamily="34" charset="0"/>
                <a:cs typeface="Open Sans" pitchFamily="34" charset="0"/>
              </a:defRPr>
            </a:lvl2pPr>
            <a:lvl3pPr marL="914400" indent="0">
              <a:buFontTx/>
              <a:buNone/>
              <a:defRPr>
                <a:latin typeface="Open Sans" pitchFamily="34" charset="0"/>
                <a:ea typeface="Open Sans" pitchFamily="34" charset="0"/>
                <a:cs typeface="Open Sans" pitchFamily="34" charset="0"/>
              </a:defRPr>
            </a:lvl3pPr>
            <a:lvl4pPr marL="1371600" indent="0">
              <a:buFontTx/>
              <a:buNone/>
              <a:defRPr>
                <a:latin typeface="Open Sans" pitchFamily="34" charset="0"/>
                <a:ea typeface="Open Sans" pitchFamily="34" charset="0"/>
                <a:cs typeface="Open Sans" pitchFamily="34" charset="0"/>
              </a:defRPr>
            </a:lvl4pPr>
            <a:lvl5pPr marL="1828800" indent="0">
              <a:buFontTx/>
              <a:buNone/>
              <a:defRPr>
                <a:latin typeface="Open Sans" pitchFamily="34" charset="0"/>
                <a:ea typeface="Open Sans" pitchFamily="34" charset="0"/>
                <a:cs typeface="Open Sans" pitchFamily="34" charset="0"/>
              </a:defRPr>
            </a:lvl5pPr>
          </a:lstStyle>
          <a:p>
            <a:pPr lvl="0"/>
            <a:endParaRPr lang="en-JM" dirty="0"/>
          </a:p>
        </p:txBody>
      </p:sp>
      <p:sp>
        <p:nvSpPr>
          <p:cNvPr id="24" name="Text Placeholder 22"/>
          <p:cNvSpPr>
            <a:spLocks noGrp="1"/>
          </p:cNvSpPr>
          <p:nvPr>
            <p:ph type="body" sz="quarter" idx="57"/>
          </p:nvPr>
        </p:nvSpPr>
        <p:spPr>
          <a:xfrm>
            <a:off x="7315200" y="1905001"/>
            <a:ext cx="1371600" cy="836084"/>
          </a:xfrm>
        </p:spPr>
        <p:txBody>
          <a:bodyPr>
            <a:normAutofit/>
          </a:bodyPr>
          <a:lstStyle>
            <a:lvl1pPr marL="0" indent="0">
              <a:buFontTx/>
              <a:buNone/>
              <a:defRPr sz="1400">
                <a:latin typeface="Open Sans" pitchFamily="34" charset="0"/>
                <a:ea typeface="Open Sans" pitchFamily="34" charset="0"/>
                <a:cs typeface="Open Sans" pitchFamily="34" charset="0"/>
              </a:defRPr>
            </a:lvl1pPr>
            <a:lvl2pPr marL="457200" indent="0">
              <a:buFontTx/>
              <a:buNone/>
              <a:defRPr>
                <a:latin typeface="Open Sans" pitchFamily="34" charset="0"/>
                <a:ea typeface="Open Sans" pitchFamily="34" charset="0"/>
                <a:cs typeface="Open Sans" pitchFamily="34" charset="0"/>
              </a:defRPr>
            </a:lvl2pPr>
            <a:lvl3pPr marL="914400" indent="0">
              <a:buFontTx/>
              <a:buNone/>
              <a:defRPr>
                <a:latin typeface="Open Sans" pitchFamily="34" charset="0"/>
                <a:ea typeface="Open Sans" pitchFamily="34" charset="0"/>
                <a:cs typeface="Open Sans" pitchFamily="34" charset="0"/>
              </a:defRPr>
            </a:lvl3pPr>
            <a:lvl4pPr marL="1371600" indent="0">
              <a:buFontTx/>
              <a:buNone/>
              <a:defRPr>
                <a:latin typeface="Open Sans" pitchFamily="34" charset="0"/>
                <a:ea typeface="Open Sans" pitchFamily="34" charset="0"/>
                <a:cs typeface="Open Sans" pitchFamily="34" charset="0"/>
              </a:defRPr>
            </a:lvl4pPr>
            <a:lvl5pPr marL="1828800" indent="0">
              <a:buFontTx/>
              <a:buNone/>
              <a:defRPr>
                <a:latin typeface="Open Sans" pitchFamily="34" charset="0"/>
                <a:ea typeface="Open Sans" pitchFamily="34" charset="0"/>
                <a:cs typeface="Open Sans" pitchFamily="34" charset="0"/>
              </a:defRPr>
            </a:lvl5pPr>
          </a:lstStyle>
          <a:p>
            <a:pPr lvl="0"/>
            <a:endParaRPr lang="en-JM" dirty="0"/>
          </a:p>
        </p:txBody>
      </p:sp>
      <p:sp>
        <p:nvSpPr>
          <p:cNvPr id="26" name="Content Placeholder 25"/>
          <p:cNvSpPr>
            <a:spLocks noGrp="1"/>
          </p:cNvSpPr>
          <p:nvPr>
            <p:ph sz="quarter" idx="58"/>
          </p:nvPr>
        </p:nvSpPr>
        <p:spPr>
          <a:xfrm>
            <a:off x="5891214" y="2921000"/>
            <a:ext cx="2490787" cy="1195917"/>
          </a:xfrm>
          <a:solidFill>
            <a:srgbClr val="00B0F0"/>
          </a:solidFill>
        </p:spPr>
        <p:txBody>
          <a:bodyPr>
            <a:noAutofit/>
          </a:bodyPr>
          <a:lstStyle>
            <a:lvl1pPr marL="0" indent="0">
              <a:buFontTx/>
              <a:buNone/>
              <a:defRPr sz="1200">
                <a:solidFill>
                  <a:schemeClr val="bg1"/>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JM" dirty="0"/>
          </a:p>
        </p:txBody>
      </p:sp>
    </p:spTree>
    <p:extLst>
      <p:ext uri="{BB962C8B-B14F-4D97-AF65-F5344CB8AC3E}">
        <p14:creationId xmlns:p14="http://schemas.microsoft.com/office/powerpoint/2010/main" val="3557684817"/>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7" name="Picture 26"/>
          <p:cNvPicPr>
            <a:picLocks noChangeAspect="1"/>
          </p:cNvPicPr>
          <p:nvPr userDrawn="1"/>
        </p:nvPicPr>
        <p:blipFill>
          <a:blip r:embed="rId4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Rectangle 7"/>
          <p:cNvSpPr/>
          <p:nvPr userDrawn="1"/>
        </p:nvSpPr>
        <p:spPr>
          <a:xfrm>
            <a:off x="0" y="6172200"/>
            <a:ext cx="9144000" cy="6858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rot="5400000">
            <a:off x="8046001" y="6522001"/>
            <a:ext cx="67199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rot="5400000">
            <a:off x="7436401" y="6522003"/>
            <a:ext cx="67199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rot="5400000">
            <a:off x="6826801" y="6522001"/>
            <a:ext cx="67199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457200" y="355600"/>
            <a:ext cx="8229600" cy="1143000"/>
          </a:xfrm>
          <a:prstGeom prst="rect">
            <a:avLst/>
          </a:prstGeom>
        </p:spPr>
        <p:txBody>
          <a:bodyPr vert="horz" lIns="91440" tIns="45720" rIns="91440" bIns="45720" rtlCol="0" anchor="ctr">
            <a:noAutofit/>
          </a:bodyPr>
          <a:lstStyle/>
          <a:p>
            <a:r>
              <a:rPr lang="en-US" dirty="0" smtClean="0"/>
              <a:t>Click to edit Master title style</a:t>
            </a:r>
            <a:endParaRPr lang="en-JM" dirty="0"/>
          </a:p>
        </p:txBody>
      </p:sp>
      <p:sp>
        <p:nvSpPr>
          <p:cNvPr id="3" name="Text Placeholder 2"/>
          <p:cNvSpPr>
            <a:spLocks noGrp="1"/>
          </p:cNvSpPr>
          <p:nvPr>
            <p:ph type="body" idx="1"/>
          </p:nvPr>
        </p:nvSpPr>
        <p:spPr>
          <a:xfrm>
            <a:off x="457200" y="1600202"/>
            <a:ext cx="8229600" cy="416559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JM" dirty="0"/>
          </a:p>
        </p:txBody>
      </p:sp>
      <p:sp>
        <p:nvSpPr>
          <p:cNvPr id="4" name="Date Placeholder 3"/>
          <p:cNvSpPr>
            <a:spLocks noGrp="1"/>
          </p:cNvSpPr>
          <p:nvPr>
            <p:ph type="dt" sz="half" idx="2"/>
          </p:nvPr>
        </p:nvSpPr>
        <p:spPr>
          <a:xfrm>
            <a:off x="6705600" y="17780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4CE691-07A3-4A65-B3D2-B9A894666F75}" type="datetime1">
              <a:rPr lang="en-JM" smtClean="0"/>
              <a:t>24/04/2013</a:t>
            </a:fld>
            <a:endParaRPr lang="en-JM"/>
          </a:p>
        </p:txBody>
      </p:sp>
      <p:sp>
        <p:nvSpPr>
          <p:cNvPr id="5" name="Footer Placeholder 4"/>
          <p:cNvSpPr>
            <a:spLocks noGrp="1"/>
          </p:cNvSpPr>
          <p:nvPr>
            <p:ph type="ftr" sz="quarter" idx="3"/>
          </p:nvPr>
        </p:nvSpPr>
        <p:spPr>
          <a:xfrm>
            <a:off x="3124200" y="6332538"/>
            <a:ext cx="2895600" cy="365125"/>
          </a:xfrm>
          <a:prstGeom prst="rect">
            <a:avLst/>
          </a:prstGeom>
        </p:spPr>
        <p:txBody>
          <a:bodyPr vert="horz" lIns="91440" tIns="45720" rIns="91440" bIns="45720" rtlCol="0" anchor="ctr"/>
          <a:lstStyle>
            <a:lvl1pPr algn="ctr">
              <a:defRPr sz="1200">
                <a:solidFill>
                  <a:schemeClr val="bg1">
                    <a:lumMod val="65000"/>
                  </a:schemeClr>
                </a:solidFill>
              </a:defRPr>
            </a:lvl1pPr>
          </a:lstStyle>
          <a:p>
            <a:r>
              <a:rPr lang="en-JM" smtClean="0"/>
              <a:t>WWW.DESIGNERSPARADISE.COM</a:t>
            </a:r>
            <a:endParaRPr lang="en-JM"/>
          </a:p>
        </p:txBody>
      </p:sp>
      <p:sp>
        <p:nvSpPr>
          <p:cNvPr id="6" name="Slide Number Placeholder 5"/>
          <p:cNvSpPr>
            <a:spLocks noGrp="1"/>
          </p:cNvSpPr>
          <p:nvPr>
            <p:ph type="sldNum" sz="quarter" idx="4"/>
          </p:nvPr>
        </p:nvSpPr>
        <p:spPr>
          <a:xfrm>
            <a:off x="8534400" y="6299719"/>
            <a:ext cx="457200" cy="430764"/>
          </a:xfrm>
          <a:prstGeom prst="rect">
            <a:avLst/>
          </a:prstGeom>
        </p:spPr>
        <p:txBody>
          <a:bodyPr vert="horz" lIns="91440" tIns="45720" rIns="91440" bIns="45720" rtlCol="0" anchor="ctr"/>
          <a:lstStyle>
            <a:lvl1pPr algn="r">
              <a:defRPr sz="1800" b="1">
                <a:solidFill>
                  <a:srgbClr val="00B0F0"/>
                </a:solidFill>
                <a:latin typeface="Open Sans" pitchFamily="34" charset="0"/>
                <a:ea typeface="Open Sans" pitchFamily="34" charset="0"/>
                <a:cs typeface="Open Sans" pitchFamily="34" charset="0"/>
              </a:defRPr>
            </a:lvl1pPr>
          </a:lstStyle>
          <a:p>
            <a:fld id="{857B18ED-D931-45F4-8873-1BEDAB4DC03E}" type="slidenum">
              <a:rPr lang="en-JM" smtClean="0"/>
              <a:pPr/>
              <a:t>‹#›</a:t>
            </a:fld>
            <a:endParaRPr lang="en-JM" dirty="0"/>
          </a:p>
        </p:txBody>
      </p:sp>
      <p:sp>
        <p:nvSpPr>
          <p:cNvPr id="17" name="Rectangle 16"/>
          <p:cNvSpPr/>
          <p:nvPr userDrawn="1"/>
        </p:nvSpPr>
        <p:spPr>
          <a:xfrm>
            <a:off x="0" y="0"/>
            <a:ext cx="9144000" cy="192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userDrawn="1"/>
        </p:nvGrpSpPr>
        <p:grpSpPr>
          <a:xfrm>
            <a:off x="7322820" y="6303468"/>
            <a:ext cx="365760" cy="365760"/>
            <a:chOff x="7419900" y="4724325"/>
            <a:chExt cx="324000" cy="324000"/>
          </a:xfrm>
        </p:grpSpPr>
        <p:sp>
          <p:nvSpPr>
            <p:cNvPr id="18" name="Donut 17"/>
            <p:cNvSpPr>
              <a:spLocks noChangeAspect="1"/>
            </p:cNvSpPr>
            <p:nvPr userDrawn="1"/>
          </p:nvSpPr>
          <p:spPr>
            <a:xfrm>
              <a:off x="7419900" y="4724325"/>
              <a:ext cx="324000" cy="324000"/>
            </a:xfrm>
            <a:prstGeom prst="donut">
              <a:avLst>
                <a:gd name="adj" fmla="val 7948"/>
              </a:avLst>
            </a:prstGeom>
            <a:solidFill>
              <a:schemeClr val="bg1">
                <a:lumMod val="65000"/>
              </a:schemeClr>
            </a:solidFill>
            <a:ln>
              <a:solidFill>
                <a:srgbClr val="A6A6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28" name="Group 27"/>
            <p:cNvGrpSpPr/>
            <p:nvPr userDrawn="1"/>
          </p:nvGrpSpPr>
          <p:grpSpPr>
            <a:xfrm>
              <a:off x="7545900" y="4823325"/>
              <a:ext cx="72000" cy="126000"/>
              <a:chOff x="7391400" y="3486150"/>
              <a:chExt cx="76199" cy="152400"/>
            </a:xfrm>
          </p:grpSpPr>
          <p:cxnSp>
            <p:nvCxnSpPr>
              <p:cNvPr id="21" name="Straight Connector 20"/>
              <p:cNvCxnSpPr/>
              <p:nvPr userDrawn="1"/>
            </p:nvCxnSpPr>
            <p:spPr>
              <a:xfrm flipH="1">
                <a:off x="7391400" y="3486150"/>
                <a:ext cx="76199" cy="76200"/>
              </a:xfrm>
              <a:prstGeom prst="line">
                <a:avLst/>
              </a:prstGeom>
              <a:ln w="28575" cap="rnd" cmpd="sng">
                <a:solidFill>
                  <a:srgbClr val="A6A6A6"/>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flipH="1" flipV="1">
                <a:off x="7391400" y="3562350"/>
                <a:ext cx="76199" cy="76200"/>
              </a:xfrm>
              <a:prstGeom prst="line">
                <a:avLst/>
              </a:prstGeom>
              <a:ln w="28575" cap="rnd" cmpd="sng">
                <a:solidFill>
                  <a:srgbClr val="A6A6A6"/>
                </a:solidFill>
              </a:ln>
              <a:effectLst/>
            </p:spPr>
            <p:style>
              <a:lnRef idx="2">
                <a:schemeClr val="accent1"/>
              </a:lnRef>
              <a:fillRef idx="0">
                <a:schemeClr val="accent1"/>
              </a:fillRef>
              <a:effectRef idx="1">
                <a:schemeClr val="accent1"/>
              </a:effectRef>
              <a:fontRef idx="minor">
                <a:schemeClr val="tx1"/>
              </a:fontRef>
            </p:style>
          </p:cxnSp>
        </p:grpSp>
      </p:grpSp>
      <p:grpSp>
        <p:nvGrpSpPr>
          <p:cNvPr id="36" name="Group 35"/>
          <p:cNvGrpSpPr/>
          <p:nvPr userDrawn="1"/>
        </p:nvGrpSpPr>
        <p:grpSpPr>
          <a:xfrm flipH="1">
            <a:off x="7899400" y="6303468"/>
            <a:ext cx="365760" cy="365760"/>
            <a:chOff x="7981800" y="4762350"/>
            <a:chExt cx="324000" cy="324000"/>
          </a:xfrm>
        </p:grpSpPr>
        <p:sp>
          <p:nvSpPr>
            <p:cNvPr id="31" name="Donut 30"/>
            <p:cNvSpPr>
              <a:spLocks noChangeAspect="1"/>
            </p:cNvSpPr>
            <p:nvPr userDrawn="1"/>
          </p:nvSpPr>
          <p:spPr>
            <a:xfrm>
              <a:off x="7981800" y="4762350"/>
              <a:ext cx="324000" cy="324000"/>
            </a:xfrm>
            <a:prstGeom prst="donut">
              <a:avLst>
                <a:gd name="adj" fmla="val 7948"/>
              </a:avLst>
            </a:prstGeom>
            <a:solidFill>
              <a:schemeClr val="bg1">
                <a:lumMod val="65000"/>
              </a:schemeClr>
            </a:solidFill>
            <a:ln>
              <a:solidFill>
                <a:srgbClr val="A6A6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32" name="Group 31"/>
            <p:cNvGrpSpPr/>
            <p:nvPr userDrawn="1"/>
          </p:nvGrpSpPr>
          <p:grpSpPr>
            <a:xfrm>
              <a:off x="8107800" y="4861350"/>
              <a:ext cx="72000" cy="126000"/>
              <a:chOff x="7391400" y="3486150"/>
              <a:chExt cx="76199" cy="152400"/>
            </a:xfrm>
          </p:grpSpPr>
          <p:cxnSp>
            <p:nvCxnSpPr>
              <p:cNvPr id="33" name="Straight Connector 32"/>
              <p:cNvCxnSpPr/>
              <p:nvPr userDrawn="1"/>
            </p:nvCxnSpPr>
            <p:spPr>
              <a:xfrm flipH="1">
                <a:off x="7391400" y="3486150"/>
                <a:ext cx="76199" cy="76200"/>
              </a:xfrm>
              <a:prstGeom prst="line">
                <a:avLst/>
              </a:prstGeom>
              <a:ln w="28575" cap="rnd" cmpd="sng">
                <a:solidFill>
                  <a:srgbClr val="A6A6A6"/>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flipH="1" flipV="1">
                <a:off x="7391400" y="3562350"/>
                <a:ext cx="76199" cy="76200"/>
              </a:xfrm>
              <a:prstGeom prst="line">
                <a:avLst/>
              </a:prstGeom>
              <a:ln w="28575" cap="rnd" cmpd="sng">
                <a:solidFill>
                  <a:srgbClr val="A6A6A6"/>
                </a:solidFill>
              </a:ln>
              <a:effectLst/>
            </p:spPr>
            <p:style>
              <a:lnRef idx="2">
                <a:schemeClr val="accent1"/>
              </a:lnRef>
              <a:fillRef idx="0">
                <a:schemeClr val="accent1"/>
              </a:fillRef>
              <a:effectRef idx="1">
                <a:schemeClr val="accent1"/>
              </a:effectRef>
              <a:fontRef idx="minor">
                <a:schemeClr val="tx1"/>
              </a:fontRef>
            </p:style>
          </p:cxnSp>
        </p:grpSp>
      </p:grpSp>
      <p:pic>
        <p:nvPicPr>
          <p:cNvPr id="12" name="Picture 11"/>
          <p:cNvPicPr>
            <a:picLocks noChangeAspect="1"/>
          </p:cNvPicPr>
          <p:nvPr userDrawn="1"/>
        </p:nvPicPr>
        <p:blipFill>
          <a:blip r:embed="rId4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81001" y="6324600"/>
            <a:ext cx="1688453" cy="404184"/>
          </a:xfrm>
          <a:prstGeom prst="rect">
            <a:avLst/>
          </a:prstGeom>
        </p:spPr>
      </p:pic>
      <p:sp>
        <p:nvSpPr>
          <p:cNvPr id="13" name="Rectangle 12">
            <a:hlinkClick r:id="" action="ppaction://hlinkshowjump?jump=previousslide"/>
          </p:cNvPr>
          <p:cNvSpPr/>
          <p:nvPr userDrawn="1"/>
        </p:nvSpPr>
        <p:spPr>
          <a:xfrm>
            <a:off x="7162800" y="6239015"/>
            <a:ext cx="609600" cy="5427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sp>
        <p:nvSpPr>
          <p:cNvPr id="26" name="Rectangle 25">
            <a:hlinkClick r:id="" action="ppaction://hlinkshowjump?jump=nextslide"/>
          </p:cNvPr>
          <p:cNvSpPr/>
          <p:nvPr userDrawn="1"/>
        </p:nvSpPr>
        <p:spPr>
          <a:xfrm>
            <a:off x="7848599" y="6239018"/>
            <a:ext cx="533401" cy="5427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spTree>
    <p:extLst>
      <p:ext uri="{BB962C8B-B14F-4D97-AF65-F5344CB8AC3E}">
        <p14:creationId xmlns:p14="http://schemas.microsoft.com/office/powerpoint/2010/main" val="3243337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9" r:id="rId3"/>
    <p:sldLayoutId id="2147483688" r:id="rId4"/>
    <p:sldLayoutId id="2147483687" r:id="rId5"/>
    <p:sldLayoutId id="2147483686" r:id="rId6"/>
    <p:sldLayoutId id="2147483684" r:id="rId7"/>
    <p:sldLayoutId id="2147483683" r:id="rId8"/>
    <p:sldLayoutId id="2147483682" r:id="rId9"/>
    <p:sldLayoutId id="2147483680" r:id="rId10"/>
    <p:sldLayoutId id="2147483681" r:id="rId11"/>
    <p:sldLayoutId id="2147483678" r:id="rId12"/>
    <p:sldLayoutId id="2147483677" r:id="rId13"/>
    <p:sldLayoutId id="2147483676" r:id="rId14"/>
    <p:sldLayoutId id="2147483685" r:id="rId15"/>
    <p:sldLayoutId id="2147483674" r:id="rId16"/>
    <p:sldLayoutId id="2147483690" r:id="rId17"/>
    <p:sldLayoutId id="2147483675" r:id="rId18"/>
    <p:sldLayoutId id="2147483673" r:id="rId19"/>
    <p:sldLayoutId id="2147483672" r:id="rId20"/>
    <p:sldLayoutId id="2147483671" r:id="rId21"/>
    <p:sldLayoutId id="2147483691" r:id="rId22"/>
    <p:sldLayoutId id="2147483670" r:id="rId23"/>
    <p:sldLayoutId id="2147483669" r:id="rId24"/>
    <p:sldLayoutId id="2147483668" r:id="rId25"/>
    <p:sldLayoutId id="2147483667" r:id="rId26"/>
    <p:sldLayoutId id="2147483665" r:id="rId27"/>
    <p:sldLayoutId id="2147483663" r:id="rId28"/>
    <p:sldLayoutId id="2147483664" r:id="rId29"/>
    <p:sldLayoutId id="2147483666" r:id="rId30"/>
    <p:sldLayoutId id="2147483662" r:id="rId31"/>
    <p:sldLayoutId id="2147483661" r:id="rId32"/>
    <p:sldLayoutId id="2147483660" r:id="rId33"/>
    <p:sldLayoutId id="2147483651" r:id="rId34"/>
    <p:sldLayoutId id="2147483652" r:id="rId35"/>
    <p:sldLayoutId id="2147483653" r:id="rId36"/>
    <p:sldLayoutId id="2147483654" r:id="rId37"/>
    <p:sldLayoutId id="2147483655" r:id="rId38"/>
  </p:sldLayoutIdLst>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lumMod val="85000"/>
              <a:lumOff val="15000"/>
            </a:schemeClr>
          </a:solidFill>
          <a:latin typeface="Open Sans Extrabold" pitchFamily="34" charset="0"/>
          <a:ea typeface="Open Sans Extrabold" pitchFamily="34" charset="0"/>
          <a:cs typeface="Open Sans Extrabold" pitchFamily="34" charset="0"/>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8.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8.png"/><Relationship Id="rId2" Type="http://schemas.openxmlformats.org/officeDocument/2006/relationships/image" Target="../media/image34.png"/><Relationship Id="rId1" Type="http://schemas.openxmlformats.org/officeDocument/2006/relationships/slideLayout" Target="../slideLayouts/slideLayout37.xml"/><Relationship Id="rId6" Type="http://schemas.openxmlformats.org/officeDocument/2006/relationships/image" Target="../media/image24.png"/><Relationship Id="rId5" Type="http://schemas.openxmlformats.org/officeDocument/2006/relationships/image" Target="../media/image3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7.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0.xml"/><Relationship Id="rId5" Type="http://schemas.openxmlformats.org/officeDocument/2006/relationships/image" Target="../media/image44.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chart" Target="../charts/chart6.xml"/><Relationship Id="rId7" Type="http://schemas.openxmlformats.org/officeDocument/2006/relationships/image" Target="../media/image46.png"/><Relationship Id="rId2" Type="http://schemas.openxmlformats.org/officeDocument/2006/relationships/chart" Target="../charts/chart5.xml"/><Relationship Id="rId1" Type="http://schemas.openxmlformats.org/officeDocument/2006/relationships/slideLayout" Target="../slideLayouts/slideLayout37.xml"/><Relationship Id="rId6" Type="http://schemas.openxmlformats.org/officeDocument/2006/relationships/image" Target="../media/image45.png"/><Relationship Id="rId5" Type="http://schemas.openxmlformats.org/officeDocument/2006/relationships/image" Target="../media/image16.png"/><Relationship Id="rId4" Type="http://schemas.openxmlformats.org/officeDocument/2006/relationships/chart" Target="../charts/chart7.xml"/></Relationships>
</file>

<file path=ppt/slides/_rels/slide2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6.png"/><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37.xml"/><Relationship Id="rId5" Type="http://schemas.openxmlformats.org/officeDocument/2006/relationships/chart" Target="../charts/chart12.xml"/><Relationship Id="rId4" Type="http://schemas.openxmlformats.org/officeDocument/2006/relationships/chart" Target="../charts/chart11.xml"/></Relationships>
</file>

<file path=ppt/slides/_rels/slide32.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chart" Target="../charts/chart14.xml"/><Relationship Id="rId7" Type="http://schemas.openxmlformats.org/officeDocument/2006/relationships/image" Target="../media/image50.png"/><Relationship Id="rId2" Type="http://schemas.openxmlformats.org/officeDocument/2006/relationships/chart" Target="../charts/chart13.xml"/><Relationship Id="rId1" Type="http://schemas.openxmlformats.org/officeDocument/2006/relationships/slideLayout" Target="../slideLayouts/slideLayout37.xml"/><Relationship Id="rId6" Type="http://schemas.openxmlformats.org/officeDocument/2006/relationships/image" Target="../media/image49.png"/><Relationship Id="rId5" Type="http://schemas.openxmlformats.org/officeDocument/2006/relationships/chart" Target="../charts/chart16.xml"/><Relationship Id="rId4" Type="http://schemas.openxmlformats.org/officeDocument/2006/relationships/chart" Target="../charts/chart15.xml"/><Relationship Id="rId9" Type="http://schemas.openxmlformats.org/officeDocument/2006/relationships/image" Target="../media/image52.png"/></Relationships>
</file>

<file path=ppt/slides/_rels/slide33.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37.xml"/><Relationship Id="rId5" Type="http://schemas.microsoft.com/office/2007/relationships/hdphoto" Target="../media/hdphoto1.wdp"/><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1.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2.xml"/><Relationship Id="rId4" Type="http://schemas.openxmlformats.org/officeDocument/2006/relationships/image" Target="../media/image5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0.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99080"/>
            <a:ext cx="7772400" cy="1470025"/>
          </a:xfrm>
        </p:spPr>
        <p:txBody>
          <a:bodyPr>
            <a:normAutofit/>
          </a:bodyPr>
          <a:lstStyle/>
          <a:p>
            <a:r>
              <a:rPr lang="en-US" sz="3600" dirty="0" smtClean="0">
                <a:solidFill>
                  <a:schemeClr val="accent1">
                    <a:lumMod val="75000"/>
                  </a:schemeClr>
                </a:solidFill>
                <a:latin typeface="Open Sans Extrabold"/>
                <a:cs typeface="Open Sans Extrabold"/>
              </a:rPr>
              <a:t>2012 Annual Report Overview</a:t>
            </a:r>
            <a:endParaRPr lang="en-US" sz="3600" dirty="0">
              <a:solidFill>
                <a:schemeClr val="accent1">
                  <a:lumMod val="75000"/>
                </a:schemeClr>
              </a:solidFill>
              <a:latin typeface="Open Sans Extrabold"/>
              <a:cs typeface="Open Sans Extrabold"/>
            </a:endParaRPr>
          </a:p>
        </p:txBody>
      </p:sp>
      <p:sp>
        <p:nvSpPr>
          <p:cNvPr id="3" name="Subtitle 2"/>
          <p:cNvSpPr>
            <a:spLocks noGrp="1"/>
          </p:cNvSpPr>
          <p:nvPr>
            <p:ph type="subTitle" idx="1"/>
          </p:nvPr>
        </p:nvSpPr>
        <p:spPr>
          <a:xfrm>
            <a:off x="1371600" y="3843655"/>
            <a:ext cx="6400800" cy="885825"/>
          </a:xfrm>
        </p:spPr>
        <p:txBody>
          <a:bodyPr>
            <a:normAutofit/>
          </a:bodyPr>
          <a:lstStyle/>
          <a:p>
            <a:r>
              <a:rPr lang="en-US" sz="2800" dirty="0" smtClean="0">
                <a:latin typeface="Open Sans Light"/>
                <a:cs typeface="Open Sans Light"/>
              </a:rPr>
              <a:t>The Year In Review</a:t>
            </a:r>
            <a:endParaRPr lang="en-US" sz="2800" dirty="0">
              <a:latin typeface="Open Sans Light"/>
              <a:cs typeface="Open Sans Light"/>
            </a:endParaRPr>
          </a:p>
        </p:txBody>
      </p:sp>
      <p:sp>
        <p:nvSpPr>
          <p:cNvPr id="4" name="Subtitle 2"/>
          <p:cNvSpPr txBox="1">
            <a:spLocks/>
          </p:cNvSpPr>
          <p:nvPr/>
        </p:nvSpPr>
        <p:spPr>
          <a:xfrm>
            <a:off x="1295400" y="5387976"/>
            <a:ext cx="6400800" cy="47942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kern="1200">
                <a:solidFill>
                  <a:srgbClr val="FFFFFF"/>
                </a:solidFill>
                <a:latin typeface="+mn-lt"/>
                <a:ea typeface="+mn-ea"/>
                <a:cs typeface="+mn-cs"/>
              </a:defRPr>
            </a:lvl1pPr>
            <a:lvl2pPr marL="4572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solidFill>
                  <a:srgbClr val="00B0F0"/>
                </a:solidFill>
                <a:latin typeface="Open Sans Extrabold"/>
                <a:cs typeface="Open Sans Extrabold"/>
              </a:rPr>
              <a:t>PRESENTER: </a:t>
            </a:r>
            <a:r>
              <a:rPr lang="en-US" dirty="0" smtClean="0">
                <a:solidFill>
                  <a:srgbClr val="00B0F0"/>
                </a:solidFill>
                <a:latin typeface="Open Sans Light"/>
                <a:cs typeface="Open Sans Light"/>
              </a:rPr>
              <a:t>MICHAEL H. LEE</a:t>
            </a:r>
            <a:endParaRPr lang="en-US" dirty="0">
              <a:solidFill>
                <a:srgbClr val="00B0F0"/>
              </a:solidFill>
              <a:latin typeface="Open Sans Light"/>
              <a:cs typeface="Open Sans Light"/>
            </a:endParaRPr>
          </a:p>
        </p:txBody>
      </p:sp>
      <p:sp>
        <p:nvSpPr>
          <p:cNvPr id="5" name="Subtitle 2"/>
          <p:cNvSpPr txBox="1">
            <a:spLocks/>
          </p:cNvSpPr>
          <p:nvPr/>
        </p:nvSpPr>
        <p:spPr>
          <a:xfrm>
            <a:off x="1295400" y="5794376"/>
            <a:ext cx="6400800" cy="47942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kern="1200">
                <a:solidFill>
                  <a:srgbClr val="FFFFFF"/>
                </a:solidFill>
                <a:latin typeface="+mn-lt"/>
                <a:ea typeface="+mn-ea"/>
                <a:cs typeface="+mn-cs"/>
              </a:defRPr>
            </a:lvl1pPr>
            <a:lvl2pPr marL="4572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solidFill>
                  <a:srgbClr val="00B0F0"/>
                </a:solidFill>
                <a:latin typeface="Open Sans Extrabold"/>
                <a:cs typeface="Open Sans Extrabold"/>
              </a:rPr>
              <a:t>AUGUST 6 2013</a:t>
            </a:r>
            <a:endParaRPr lang="en-US" dirty="0">
              <a:solidFill>
                <a:srgbClr val="00B0F0"/>
              </a:solidFill>
              <a:latin typeface="Open Sans Light"/>
              <a:cs typeface="Open Sans Light"/>
            </a:endParaRPr>
          </a:p>
        </p:txBody>
      </p:sp>
      <p:sp>
        <p:nvSpPr>
          <p:cNvPr id="6" name="Oval 5"/>
          <p:cNvSpPr>
            <a:spLocks/>
          </p:cNvSpPr>
          <p:nvPr/>
        </p:nvSpPr>
        <p:spPr>
          <a:xfrm>
            <a:off x="3855720" y="1676400"/>
            <a:ext cx="1280160" cy="1280160"/>
          </a:xfrm>
          <a:prstGeom prst="ellipse">
            <a:avLst/>
          </a:prstGeom>
          <a:no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a:spLocks noChangeAspect="1"/>
          </p:cNvSpPr>
          <p:nvPr/>
        </p:nvSpPr>
        <p:spPr>
          <a:xfrm>
            <a:off x="2575561" y="1849561"/>
            <a:ext cx="933839" cy="933839"/>
          </a:xfrm>
          <a:prstGeom prst="ellipse">
            <a:avLst/>
          </a:prstGeom>
          <a:no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a:spLocks noChangeAspect="1"/>
          </p:cNvSpPr>
          <p:nvPr/>
        </p:nvSpPr>
        <p:spPr>
          <a:xfrm>
            <a:off x="5486401" y="1849561"/>
            <a:ext cx="933839" cy="933839"/>
          </a:xfrm>
          <a:prstGeom prst="ellipse">
            <a:avLst/>
          </a:prstGeom>
          <a:no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calenda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781" y="2049781"/>
            <a:ext cx="533399" cy="533399"/>
          </a:xfrm>
          <a:prstGeom prst="rect">
            <a:avLst/>
          </a:prstGeom>
        </p:spPr>
      </p:pic>
      <p:pic>
        <p:nvPicPr>
          <p:cNvPr id="14" name="Picture 13" descr="calcula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1321" y="2064481"/>
            <a:ext cx="503999" cy="503999"/>
          </a:xfrm>
          <a:prstGeom prst="rect">
            <a:avLst/>
          </a:prstGeom>
        </p:spPr>
      </p:pic>
      <p:pic>
        <p:nvPicPr>
          <p:cNvPr id="17" name="Picture 16" descr="stat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4800" y="1935480"/>
            <a:ext cx="762000" cy="762000"/>
          </a:xfrm>
          <a:prstGeom prst="rect">
            <a:avLst/>
          </a:prstGeom>
        </p:spPr>
      </p:pic>
    </p:spTree>
    <p:extLst>
      <p:ext uri="{BB962C8B-B14F-4D97-AF65-F5344CB8AC3E}">
        <p14:creationId xmlns:p14="http://schemas.microsoft.com/office/powerpoint/2010/main" val="304814322"/>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4400" dirty="0" smtClean="0">
                <a:solidFill>
                  <a:srgbClr val="00B0F0"/>
                </a:solidFill>
              </a:rPr>
              <a:t>ImageContent</a:t>
            </a:r>
            <a:r>
              <a:rPr lang="en-JM" sz="4400" dirty="0" smtClean="0">
                <a:latin typeface="Open Sans Light" pitchFamily="34" charset="0"/>
                <a:ea typeface="Open Sans Light" pitchFamily="34" charset="0"/>
                <a:cs typeface="Open Sans Light" pitchFamily="34" charset="0"/>
              </a:rPr>
              <a:t>Layout</a:t>
            </a:r>
            <a:endParaRPr lang="en-JM" sz="4400" dirty="0">
              <a:latin typeface="Open Sans Light" pitchFamily="34" charset="0"/>
              <a:ea typeface="Open Sans Light" pitchFamily="34" charset="0"/>
              <a:cs typeface="Open Sans Light" pitchFamily="34" charset="0"/>
            </a:endParaRPr>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10</a:t>
            </a:fld>
            <a:endParaRPr lang="en-JM"/>
          </a:p>
        </p:txBody>
      </p:sp>
      <p:sp>
        <p:nvSpPr>
          <p:cNvPr id="6" name="Text Placeholder 5"/>
          <p:cNvSpPr>
            <a:spLocks noGrp="1"/>
          </p:cNvSpPr>
          <p:nvPr>
            <p:ph type="body" sz="quarter" idx="14"/>
          </p:nvPr>
        </p:nvSpPr>
        <p:spPr>
          <a:xfrm>
            <a:off x="685800" y="3327400"/>
            <a:ext cx="2057400" cy="2592917"/>
          </a:xfrm>
        </p:spPr>
        <p:txBody>
          <a:bodyPr/>
          <a:lstStyle/>
          <a:p>
            <a:pPr>
              <a:spcBef>
                <a:spcPts val="0"/>
              </a:spcBef>
              <a:defRPr/>
            </a:pPr>
            <a:r>
              <a:rPr lang="en-JM" sz="1300" dirty="0">
                <a:solidFill>
                  <a:schemeClr val="tx1">
                    <a:lumMod val="85000"/>
                    <a:lumOff val="15000"/>
                  </a:schemeClr>
                </a:solidFill>
                <a:ea typeface="Tahoma" pitchFamily="34" charset="0"/>
                <a:cs typeface="Tahoma" pitchFamily="34" charset="0"/>
              </a:rPr>
              <a:t>Consectetur  met adipiscing elit. Aenean ac elit a felis pharetra Met adipiscing. Nam tincidunt enim sit Amet Gravida nunc vel Fringilla elit. Consequat met adipiscing elit. Aenean ac elit a felis pharetra Met adipiscing. Nam tincidunt enim sit Amet Gravida </a:t>
            </a:r>
            <a:r>
              <a:rPr lang="en-JM" sz="1300" dirty="0" smtClean="0">
                <a:solidFill>
                  <a:schemeClr val="tx1">
                    <a:lumMod val="85000"/>
                    <a:lumOff val="15000"/>
                  </a:schemeClr>
                </a:solidFill>
                <a:ea typeface="Tahoma" pitchFamily="34" charset="0"/>
                <a:cs typeface="Tahoma" pitchFamily="34" charset="0"/>
              </a:rPr>
              <a:t>nunc</a:t>
            </a:r>
            <a:endParaRPr lang="en-JM" sz="1300" dirty="0">
              <a:solidFill>
                <a:schemeClr val="tx1">
                  <a:lumMod val="85000"/>
                  <a:lumOff val="15000"/>
                </a:schemeClr>
              </a:solidFill>
            </a:endParaRPr>
          </a:p>
          <a:p>
            <a:endParaRPr lang="en-JM" sz="1300" dirty="0">
              <a:solidFill>
                <a:schemeClr val="tx1">
                  <a:lumMod val="85000"/>
                  <a:lumOff val="15000"/>
                </a:schemeClr>
              </a:solidFill>
            </a:endParaRPr>
          </a:p>
        </p:txBody>
      </p:sp>
      <p:sp>
        <p:nvSpPr>
          <p:cNvPr id="7" name="Text Placeholder 6"/>
          <p:cNvSpPr>
            <a:spLocks noGrp="1"/>
          </p:cNvSpPr>
          <p:nvPr>
            <p:ph type="body" sz="quarter" idx="15"/>
          </p:nvPr>
        </p:nvSpPr>
        <p:spPr>
          <a:xfrm>
            <a:off x="2971800" y="3327400"/>
            <a:ext cx="2057400" cy="2592917"/>
          </a:xfrm>
        </p:spPr>
        <p:txBody>
          <a:bodyPr>
            <a:normAutofit/>
          </a:bodyPr>
          <a:lstStyle/>
          <a:p>
            <a:pPr>
              <a:spcBef>
                <a:spcPts val="0"/>
              </a:spcBef>
              <a:defRPr/>
            </a:pPr>
            <a:r>
              <a:rPr lang="en-JM" sz="1300" dirty="0">
                <a:solidFill>
                  <a:schemeClr val="tx1">
                    <a:lumMod val="85000"/>
                    <a:lumOff val="15000"/>
                  </a:schemeClr>
                </a:solidFill>
                <a:ea typeface="Tahoma" pitchFamily="34" charset="0"/>
                <a:cs typeface="Tahoma" pitchFamily="34" charset="0"/>
              </a:rPr>
              <a:t>Consectetur  met adipiscing elit. Aenean ac elit a felis pharetra Met adipiscing. Nam tincidunt enim sit Amet Gravida nunc vel Fringilla elit. Consequat met adipiscing elit. Aenean ac elit a felis pharetra Met adipiscing. Nam tincidunt enim sit Amet Gravida </a:t>
            </a:r>
            <a:r>
              <a:rPr lang="en-JM" sz="1300" dirty="0" smtClean="0">
                <a:solidFill>
                  <a:schemeClr val="tx1">
                    <a:lumMod val="85000"/>
                    <a:lumOff val="15000"/>
                  </a:schemeClr>
                </a:solidFill>
                <a:ea typeface="Tahoma" pitchFamily="34" charset="0"/>
                <a:cs typeface="Tahoma" pitchFamily="34" charset="0"/>
              </a:rPr>
              <a:t>nunc</a:t>
            </a:r>
            <a:endParaRPr lang="en-JM" sz="1300" dirty="0">
              <a:solidFill>
                <a:schemeClr val="tx1">
                  <a:lumMod val="85000"/>
                  <a:lumOff val="15000"/>
                </a:schemeClr>
              </a:solidFill>
            </a:endParaRPr>
          </a:p>
          <a:p>
            <a:endParaRPr lang="en-JM" sz="1300" dirty="0">
              <a:solidFill>
                <a:schemeClr val="tx1">
                  <a:lumMod val="85000"/>
                  <a:lumOff val="15000"/>
                </a:schemeClr>
              </a:solidFill>
            </a:endParaRPr>
          </a:p>
          <a:p>
            <a:endParaRPr lang="en-JM" sz="1300" dirty="0">
              <a:solidFill>
                <a:schemeClr val="tx1">
                  <a:lumMod val="85000"/>
                  <a:lumOff val="15000"/>
                </a:schemeClr>
              </a:solidFill>
            </a:endParaRPr>
          </a:p>
        </p:txBody>
      </p:sp>
      <p:sp>
        <p:nvSpPr>
          <p:cNvPr id="8" name="Text Placeholder 7"/>
          <p:cNvSpPr>
            <a:spLocks noGrp="1"/>
          </p:cNvSpPr>
          <p:nvPr>
            <p:ph type="body" sz="quarter" idx="16"/>
          </p:nvPr>
        </p:nvSpPr>
        <p:spPr>
          <a:xfrm>
            <a:off x="1295400" y="1981200"/>
            <a:ext cx="3657600" cy="476251"/>
          </a:xfrm>
        </p:spPr>
        <p:txBody>
          <a:bodyPr/>
          <a:lstStyle/>
          <a:p>
            <a:r>
              <a:rPr lang="en-JM" dirty="0" smtClean="0"/>
              <a:t>Insert Main Topic In This Area</a:t>
            </a:r>
            <a:endParaRPr lang="en-JM" dirty="0"/>
          </a:p>
        </p:txBody>
      </p:sp>
      <p:sp>
        <p:nvSpPr>
          <p:cNvPr id="9" name="Text Placeholder 8"/>
          <p:cNvSpPr>
            <a:spLocks noGrp="1"/>
          </p:cNvSpPr>
          <p:nvPr>
            <p:ph type="body" sz="quarter" idx="17"/>
          </p:nvPr>
        </p:nvSpPr>
        <p:spPr>
          <a:xfrm>
            <a:off x="1143000" y="2851152"/>
            <a:ext cx="1371600" cy="476249"/>
          </a:xfrm>
        </p:spPr>
        <p:txBody>
          <a:bodyPr/>
          <a:lstStyle/>
          <a:p>
            <a:r>
              <a:rPr lang="en-JM" dirty="0" smtClean="0">
                <a:solidFill>
                  <a:srgbClr val="00B0F0"/>
                </a:solidFill>
              </a:rPr>
              <a:t>Header Area One</a:t>
            </a:r>
            <a:endParaRPr lang="en-JM" dirty="0">
              <a:solidFill>
                <a:srgbClr val="00B0F0"/>
              </a:solidFill>
            </a:endParaRPr>
          </a:p>
        </p:txBody>
      </p:sp>
      <p:sp>
        <p:nvSpPr>
          <p:cNvPr id="10" name="Text Placeholder 9"/>
          <p:cNvSpPr>
            <a:spLocks noGrp="1"/>
          </p:cNvSpPr>
          <p:nvPr>
            <p:ph type="body" sz="quarter" idx="18"/>
          </p:nvPr>
        </p:nvSpPr>
        <p:spPr>
          <a:xfrm>
            <a:off x="3427412" y="2851152"/>
            <a:ext cx="1373188" cy="476249"/>
          </a:xfrm>
        </p:spPr>
        <p:txBody>
          <a:bodyPr/>
          <a:lstStyle/>
          <a:p>
            <a:r>
              <a:rPr lang="en-JM" dirty="0" smtClean="0">
                <a:solidFill>
                  <a:srgbClr val="00B0F0"/>
                </a:solidFill>
              </a:rPr>
              <a:t>Header Area Two</a:t>
            </a:r>
            <a:endParaRPr lang="en-JM" dirty="0">
              <a:solidFill>
                <a:srgbClr val="00B0F0"/>
              </a:solidFill>
            </a:endParaRPr>
          </a:p>
        </p:txBody>
      </p:sp>
      <p:sp>
        <p:nvSpPr>
          <p:cNvPr id="11" name="Content Placeholder 10"/>
          <p:cNvSpPr>
            <a:spLocks noGrp="1"/>
          </p:cNvSpPr>
          <p:nvPr>
            <p:ph sz="quarter" idx="19"/>
          </p:nvPr>
        </p:nvSpPr>
        <p:spPr>
          <a:xfrm>
            <a:off x="782637" y="2850279"/>
            <a:ext cx="362974" cy="360000"/>
          </a:xfrm>
          <a:prstGeom prst="rect">
            <a:avLst/>
          </a:prstGeom>
          <a:solidFill>
            <a:srgbClr val="00B0F0"/>
          </a:solidFill>
        </p:spPr>
        <p:txBody>
          <a:bodyPr/>
          <a:lstStyle/>
          <a:p>
            <a:pPr algn="ctr"/>
            <a:r>
              <a:rPr lang="en-JM" sz="1400" dirty="0" smtClean="0"/>
              <a:t>1</a:t>
            </a:r>
            <a:endParaRPr lang="en-JM" sz="1400" dirty="0"/>
          </a:p>
        </p:txBody>
      </p:sp>
      <p:sp>
        <p:nvSpPr>
          <p:cNvPr id="12" name="Content Placeholder 11"/>
          <p:cNvSpPr>
            <a:spLocks noGrp="1"/>
          </p:cNvSpPr>
          <p:nvPr>
            <p:ph sz="quarter" idx="20"/>
          </p:nvPr>
        </p:nvSpPr>
        <p:spPr>
          <a:xfrm>
            <a:off x="3070225" y="2861732"/>
            <a:ext cx="362974" cy="360000"/>
          </a:xfrm>
          <a:prstGeom prst="rect">
            <a:avLst/>
          </a:prstGeom>
          <a:solidFill>
            <a:srgbClr val="00B0F0"/>
          </a:solidFill>
        </p:spPr>
        <p:txBody>
          <a:bodyPr/>
          <a:lstStyle/>
          <a:p>
            <a:pPr algn="ctr"/>
            <a:r>
              <a:rPr lang="en-JM" sz="1400" dirty="0"/>
              <a:t>2</a:t>
            </a:r>
          </a:p>
        </p:txBody>
      </p:sp>
      <p:sp>
        <p:nvSpPr>
          <p:cNvPr id="14" name="Oval 13"/>
          <p:cNvSpPr>
            <a:spLocks noChangeAspect="1"/>
          </p:cNvSpPr>
          <p:nvPr/>
        </p:nvSpPr>
        <p:spPr>
          <a:xfrm>
            <a:off x="762000" y="1905001"/>
            <a:ext cx="468000" cy="467999"/>
          </a:xfrm>
          <a:prstGeom prst="ellipse">
            <a:avLst/>
          </a:prstGeom>
          <a:noFill/>
          <a:ln w="28575"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comments_blac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2001" y="1995001"/>
            <a:ext cx="287999" cy="287999"/>
          </a:xfrm>
          <a:prstGeom prst="rect">
            <a:avLst/>
          </a:prstGeom>
        </p:spPr>
      </p:pic>
      <p:sp>
        <p:nvSpPr>
          <p:cNvPr id="15" name="Picture Placeholder 14"/>
          <p:cNvSpPr>
            <a:spLocks noGrp="1"/>
          </p:cNvSpPr>
          <p:nvPr>
            <p:ph type="pic" sz="quarter" idx="13"/>
          </p:nvPr>
        </p:nvSpPr>
        <p:spPr/>
      </p:sp>
    </p:spTree>
    <p:extLst>
      <p:ext uri="{BB962C8B-B14F-4D97-AF65-F5344CB8AC3E}">
        <p14:creationId xmlns:p14="http://schemas.microsoft.com/office/powerpoint/2010/main" val="4254639944"/>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5400" y="685800"/>
            <a:ext cx="3810000" cy="1143000"/>
          </a:xfrm>
        </p:spPr>
        <p:txBody>
          <a:bodyPr/>
          <a:lstStyle/>
          <a:p>
            <a:pPr algn="l"/>
            <a:r>
              <a:rPr lang="en-JM" dirty="0" smtClean="0">
                <a:solidFill>
                  <a:srgbClr val="00B0F0"/>
                </a:solidFill>
              </a:rPr>
              <a:t>Single Image &amp; </a:t>
            </a:r>
            <a:r>
              <a:rPr lang="en-JM" dirty="0" smtClean="0">
                <a:latin typeface="Open Sans Light" pitchFamily="34" charset="0"/>
                <a:ea typeface="Open Sans Light" pitchFamily="34" charset="0"/>
                <a:cs typeface="Open Sans Light" pitchFamily="34" charset="0"/>
              </a:rPr>
              <a:t>Content Layout</a:t>
            </a:r>
            <a:endParaRPr lang="en-JM" dirty="0">
              <a:latin typeface="Open Sans Light" pitchFamily="34" charset="0"/>
              <a:ea typeface="Open Sans Light" pitchFamily="34" charset="0"/>
              <a:cs typeface="Open Sans Light" pitchFamily="34" charset="0"/>
            </a:endParaRPr>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11</a:t>
            </a:fld>
            <a:endParaRPr lang="en-JM"/>
          </a:p>
        </p:txBody>
      </p:sp>
      <p:sp>
        <p:nvSpPr>
          <p:cNvPr id="6" name="Text Placeholder 5"/>
          <p:cNvSpPr>
            <a:spLocks noGrp="1"/>
          </p:cNvSpPr>
          <p:nvPr>
            <p:ph type="body" sz="quarter" idx="15"/>
          </p:nvPr>
        </p:nvSpPr>
        <p:spPr>
          <a:xfrm>
            <a:off x="5105400" y="2717800"/>
            <a:ext cx="3505200" cy="1320800"/>
          </a:xfrm>
        </p:spPr>
        <p:txBody>
          <a:bodyPr/>
          <a:lstStyle/>
          <a:p>
            <a:r>
              <a:rPr lang="en-JM" sz="1300" dirty="0" smtClean="0">
                <a:solidFill>
                  <a:schemeClr val="tx1">
                    <a:lumMod val="85000"/>
                    <a:lumOff val="15000"/>
                  </a:schemeClr>
                </a:solidFill>
                <a:ea typeface="Tahoma" pitchFamily="34" charset="0"/>
                <a:cs typeface="Tahoma" pitchFamily="34" charset="0"/>
              </a:rPr>
              <a:t>Consectetur  met adipiscing elit. Aenean ac elit a felis pharetra Met adipiscing. Nam tincidunt enim sit Amet Gravida nunc vel Fringilla elit. Consequat met adipiscing elit. Aenean ac elit a felis pharetra Met adipiscing</a:t>
            </a:r>
            <a:endParaRPr lang="en-JM" sz="1300" dirty="0"/>
          </a:p>
        </p:txBody>
      </p:sp>
      <p:sp>
        <p:nvSpPr>
          <p:cNvPr id="7" name="Content Placeholder 6"/>
          <p:cNvSpPr>
            <a:spLocks noGrp="1"/>
          </p:cNvSpPr>
          <p:nvPr>
            <p:ph sz="quarter" idx="16"/>
          </p:nvPr>
        </p:nvSpPr>
        <p:spPr>
          <a:xfrm>
            <a:off x="5867400" y="4235476"/>
            <a:ext cx="2362200" cy="395998"/>
          </a:xfrm>
          <a:prstGeom prst="rect">
            <a:avLst/>
          </a:prstGeom>
          <a:solidFill>
            <a:srgbClr val="00B0F0"/>
          </a:solidFill>
        </p:spPr>
        <p:txBody>
          <a:bodyPr/>
          <a:lstStyle/>
          <a:p>
            <a:r>
              <a:rPr lang="en-JM" sz="1300" dirty="0" smtClean="0"/>
              <a:t>Lorem ipsum dolor sit amet</a:t>
            </a:r>
            <a:endParaRPr lang="en-JM" sz="1300" dirty="0"/>
          </a:p>
        </p:txBody>
      </p:sp>
      <p:sp>
        <p:nvSpPr>
          <p:cNvPr id="8" name="Content Placeholder 7"/>
          <p:cNvSpPr>
            <a:spLocks noGrp="1"/>
          </p:cNvSpPr>
          <p:nvPr>
            <p:ph sz="quarter" idx="17"/>
          </p:nvPr>
        </p:nvSpPr>
        <p:spPr>
          <a:xfrm>
            <a:off x="5867400" y="4942442"/>
            <a:ext cx="2362200" cy="620159"/>
          </a:xfrm>
          <a:prstGeom prst="rect">
            <a:avLst/>
          </a:prstGeom>
          <a:solidFill>
            <a:srgbClr val="0070C0"/>
          </a:solidFill>
        </p:spPr>
        <p:txBody>
          <a:bodyPr/>
          <a:lstStyle/>
          <a:p>
            <a:pPr lvl="0"/>
            <a:r>
              <a:rPr lang="en-JM" sz="1300" dirty="0" smtClean="0">
                <a:solidFill>
                  <a:schemeClr val="bg1"/>
                </a:solidFill>
                <a:ea typeface="Tahoma" pitchFamily="34" charset="0"/>
                <a:cs typeface="Tahoma" pitchFamily="34" charset="0"/>
              </a:rPr>
              <a:t>felis pharetra Met adipiscing. Nam tincidunt enim sit Amet</a:t>
            </a:r>
            <a:endParaRPr lang="en-JM" sz="1300" dirty="0"/>
          </a:p>
        </p:txBody>
      </p:sp>
      <p:sp>
        <p:nvSpPr>
          <p:cNvPr id="9" name="Text Placeholder 8"/>
          <p:cNvSpPr>
            <a:spLocks noGrp="1"/>
          </p:cNvSpPr>
          <p:nvPr>
            <p:ph type="body" sz="quarter" idx="18"/>
          </p:nvPr>
        </p:nvSpPr>
        <p:spPr>
          <a:xfrm>
            <a:off x="5105400" y="2311401"/>
            <a:ext cx="3505200" cy="476249"/>
          </a:xfrm>
        </p:spPr>
        <p:txBody>
          <a:bodyPr/>
          <a:lstStyle/>
          <a:p>
            <a:r>
              <a:rPr lang="en-JM" dirty="0" smtClean="0">
                <a:solidFill>
                  <a:srgbClr val="262626"/>
                </a:solidFill>
              </a:rPr>
              <a:t>Insert Header Topic Here</a:t>
            </a:r>
            <a:endParaRPr lang="en-JM" dirty="0">
              <a:solidFill>
                <a:srgbClr val="262626"/>
              </a:solidFill>
            </a:endParaRPr>
          </a:p>
        </p:txBody>
      </p:sp>
      <p:sp>
        <p:nvSpPr>
          <p:cNvPr id="12" name="Oval 11"/>
          <p:cNvSpPr/>
          <p:nvPr/>
        </p:nvSpPr>
        <p:spPr>
          <a:xfrm>
            <a:off x="5257800" y="4235476"/>
            <a:ext cx="468000" cy="467999"/>
          </a:xfrm>
          <a:prstGeom prst="ellipse">
            <a:avLst/>
          </a:prstGeom>
          <a:noFill/>
          <a:ln w="28575"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257800" y="4946676"/>
            <a:ext cx="468000" cy="467999"/>
          </a:xfrm>
          <a:prstGeom prst="ellipse">
            <a:avLst/>
          </a:prstGeom>
          <a:noFill/>
          <a:ln w="28575"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comments_blac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9400" y="4317075"/>
            <a:ext cx="304800" cy="304800"/>
          </a:xfrm>
          <a:prstGeom prst="rect">
            <a:avLst/>
          </a:prstGeom>
        </p:spPr>
      </p:pic>
      <p:pic>
        <p:nvPicPr>
          <p:cNvPr id="17" name="Picture 16" descr="comments_blac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9400" y="5028275"/>
            <a:ext cx="304800" cy="304800"/>
          </a:xfrm>
          <a:prstGeom prst="rect">
            <a:avLst/>
          </a:prstGeom>
        </p:spPr>
      </p:pic>
      <p:sp>
        <p:nvSpPr>
          <p:cNvPr id="11" name="Picture Placeholder 10"/>
          <p:cNvSpPr>
            <a:spLocks noGrp="1"/>
          </p:cNvSpPr>
          <p:nvPr>
            <p:ph type="pic" sz="quarter" idx="13"/>
          </p:nvPr>
        </p:nvSpPr>
        <p:spPr/>
      </p:sp>
    </p:spTree>
    <p:extLst>
      <p:ext uri="{BB962C8B-B14F-4D97-AF65-F5344CB8AC3E}">
        <p14:creationId xmlns:p14="http://schemas.microsoft.com/office/powerpoint/2010/main" val="4243372860"/>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0" y="965199"/>
            <a:ext cx="4114800" cy="1143000"/>
          </a:xfrm>
        </p:spPr>
        <p:txBody>
          <a:bodyPr/>
          <a:lstStyle/>
          <a:p>
            <a:r>
              <a:rPr lang="en-JM" dirty="0">
                <a:solidFill>
                  <a:srgbClr val="00B0F0"/>
                </a:solidFill>
              </a:rPr>
              <a:t>iPhone</a:t>
            </a:r>
            <a:r>
              <a:rPr lang="en-JM" dirty="0">
                <a:latin typeface="Open Sans Light" pitchFamily="34" charset="0"/>
                <a:ea typeface="Open Sans Light" pitchFamily="34" charset="0"/>
                <a:cs typeface="Open Sans Light" pitchFamily="34" charset="0"/>
              </a:rPr>
              <a:t>Layout</a:t>
            </a:r>
            <a:endParaRPr lang="en-JM" dirty="0"/>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12</a:t>
            </a:fld>
            <a:endParaRPr lang="en-JM"/>
          </a:p>
        </p:txBody>
      </p:sp>
      <p:sp>
        <p:nvSpPr>
          <p:cNvPr id="5" name="Text Placeholder 4"/>
          <p:cNvSpPr>
            <a:spLocks noGrp="1"/>
          </p:cNvSpPr>
          <p:nvPr>
            <p:ph type="body" sz="quarter" idx="14"/>
          </p:nvPr>
        </p:nvSpPr>
        <p:spPr>
          <a:xfrm>
            <a:off x="4572000" y="2057400"/>
            <a:ext cx="4114800" cy="914400"/>
          </a:xfrm>
        </p:spPr>
        <p:txBody>
          <a:bodyPr/>
          <a:lstStyle/>
          <a:p>
            <a:r>
              <a:rPr lang="en-JM" dirty="0">
                <a:cs typeface="Calibri"/>
              </a:rPr>
              <a:t>laudantium, totam rem aperiam, eaque ipsa quae ab illo inventore veritatis et quasi architecto beatae vitae dicta sunt lorem sit elit lorem explicabo. Nemo enim ipsam voluptatem quia voluptas </a:t>
            </a:r>
            <a:r>
              <a:rPr lang="en-JM" dirty="0" smtClean="0">
                <a:cs typeface="Calibri"/>
              </a:rPr>
              <a:t>sit</a:t>
            </a:r>
            <a:endParaRPr lang="en-US" dirty="0"/>
          </a:p>
        </p:txBody>
      </p:sp>
      <p:sp>
        <p:nvSpPr>
          <p:cNvPr id="6" name="Text Placeholder 5"/>
          <p:cNvSpPr>
            <a:spLocks noGrp="1"/>
          </p:cNvSpPr>
          <p:nvPr>
            <p:ph type="body" sz="quarter" idx="15"/>
          </p:nvPr>
        </p:nvSpPr>
        <p:spPr/>
        <p:txBody>
          <a:bodyPr>
            <a:normAutofit fontScale="92500" lnSpcReduction="10000"/>
          </a:bodyPr>
          <a:lstStyle/>
          <a:p>
            <a:r>
              <a:rPr lang="en-JM" sz="1400" dirty="0">
                <a:cs typeface="Calibri"/>
              </a:rPr>
              <a:t>laudantium, totam rem aperiam, eaque ipsa quae ab illo inventore veritatis et quasi architecto beatae vitae dicta sunt lorem sit</a:t>
            </a:r>
            <a:endParaRPr lang="en-US" sz="1400" dirty="0"/>
          </a:p>
          <a:p>
            <a:endParaRPr lang="en-US" sz="1400" dirty="0"/>
          </a:p>
          <a:p>
            <a:endParaRPr lang="en-JM" dirty="0"/>
          </a:p>
        </p:txBody>
      </p:sp>
      <p:sp>
        <p:nvSpPr>
          <p:cNvPr id="7" name="Text Placeholder 6"/>
          <p:cNvSpPr>
            <a:spLocks noGrp="1"/>
          </p:cNvSpPr>
          <p:nvPr>
            <p:ph type="body" sz="quarter" idx="16"/>
          </p:nvPr>
        </p:nvSpPr>
        <p:spPr/>
        <p:txBody>
          <a:bodyPr>
            <a:normAutofit fontScale="92500" lnSpcReduction="10000"/>
          </a:bodyPr>
          <a:lstStyle/>
          <a:p>
            <a:r>
              <a:rPr lang="en-JM" sz="1400" dirty="0">
                <a:cs typeface="Calibri"/>
              </a:rPr>
              <a:t>laudantium, totam rem aperiam, eaque ipsa quae ab illo inventore veritatis et quasi architecto beatae vitae dicta sunt lorem sit</a:t>
            </a:r>
            <a:endParaRPr lang="en-US" sz="1400" dirty="0"/>
          </a:p>
          <a:p>
            <a:endParaRPr lang="en-US" sz="1400" dirty="0"/>
          </a:p>
          <a:p>
            <a:endParaRPr lang="en-JM" dirty="0"/>
          </a:p>
        </p:txBody>
      </p:sp>
      <p:sp>
        <p:nvSpPr>
          <p:cNvPr id="8" name="Text Placeholder 7"/>
          <p:cNvSpPr>
            <a:spLocks noGrp="1"/>
          </p:cNvSpPr>
          <p:nvPr>
            <p:ph type="body" sz="quarter" idx="17"/>
          </p:nvPr>
        </p:nvSpPr>
        <p:spPr/>
        <p:txBody>
          <a:bodyPr>
            <a:normAutofit fontScale="92500" lnSpcReduction="10000"/>
          </a:bodyPr>
          <a:lstStyle/>
          <a:p>
            <a:r>
              <a:rPr lang="en-JM" sz="1400" dirty="0">
                <a:cs typeface="Calibri"/>
              </a:rPr>
              <a:t>laudantium, totam rem aperiam, eaque ipsa quae ab illo inventore veritatis et quasi architecto beatae vitae dicta sunt lorem sit</a:t>
            </a:r>
            <a:endParaRPr lang="en-US" sz="1400" dirty="0"/>
          </a:p>
          <a:p>
            <a:endParaRPr lang="en-US" sz="1400" dirty="0"/>
          </a:p>
          <a:p>
            <a:endParaRPr lang="en-JM" dirty="0"/>
          </a:p>
        </p:txBody>
      </p:sp>
      <p:sp>
        <p:nvSpPr>
          <p:cNvPr id="9" name="Text Placeholder 8"/>
          <p:cNvSpPr>
            <a:spLocks noGrp="1"/>
          </p:cNvSpPr>
          <p:nvPr>
            <p:ph type="body" sz="quarter" idx="18"/>
          </p:nvPr>
        </p:nvSpPr>
        <p:spPr/>
        <p:txBody>
          <a:bodyPr>
            <a:normAutofit fontScale="92500" lnSpcReduction="10000"/>
          </a:bodyPr>
          <a:lstStyle/>
          <a:p>
            <a:r>
              <a:rPr lang="en-JM" sz="1400" dirty="0">
                <a:cs typeface="Calibri"/>
              </a:rPr>
              <a:t>laudantium, totam rem aperiam, eaque ipsa quae ab illo inventore veritatis et quasi architecto beatae vitae dicta sunt lorem sit</a:t>
            </a:r>
            <a:endParaRPr lang="en-US" sz="1400" dirty="0"/>
          </a:p>
          <a:p>
            <a:endParaRPr lang="en-US" sz="1400" dirty="0"/>
          </a:p>
          <a:p>
            <a:endParaRPr lang="en-JM" dirty="0"/>
          </a:p>
        </p:txBody>
      </p:sp>
      <p:sp>
        <p:nvSpPr>
          <p:cNvPr id="10" name="Text Placeholder 9"/>
          <p:cNvSpPr>
            <a:spLocks noGrp="1"/>
          </p:cNvSpPr>
          <p:nvPr>
            <p:ph type="body" sz="quarter" idx="19"/>
          </p:nvPr>
        </p:nvSpPr>
        <p:spPr/>
        <p:txBody>
          <a:bodyPr/>
          <a:lstStyle/>
          <a:p>
            <a:r>
              <a:rPr lang="en-US" dirty="0">
                <a:solidFill>
                  <a:schemeClr val="bg1"/>
                </a:solidFill>
              </a:rPr>
              <a:t>Header </a:t>
            </a:r>
            <a:r>
              <a:rPr lang="en-US" dirty="0" smtClean="0">
                <a:solidFill>
                  <a:schemeClr val="bg1"/>
                </a:solidFill>
              </a:rPr>
              <a:t>Two</a:t>
            </a:r>
            <a:endParaRPr lang="en-US" dirty="0">
              <a:solidFill>
                <a:schemeClr val="bg1"/>
              </a:solidFill>
            </a:endParaRPr>
          </a:p>
          <a:p>
            <a:endParaRPr lang="en-JM" dirty="0"/>
          </a:p>
        </p:txBody>
      </p:sp>
      <p:sp>
        <p:nvSpPr>
          <p:cNvPr id="11" name="Text Placeholder 10"/>
          <p:cNvSpPr>
            <a:spLocks noGrp="1"/>
          </p:cNvSpPr>
          <p:nvPr>
            <p:ph type="body" sz="quarter" idx="20"/>
          </p:nvPr>
        </p:nvSpPr>
        <p:spPr/>
        <p:txBody>
          <a:bodyPr/>
          <a:lstStyle/>
          <a:p>
            <a:r>
              <a:rPr lang="en-US" dirty="0">
                <a:solidFill>
                  <a:schemeClr val="bg1"/>
                </a:solidFill>
              </a:rPr>
              <a:t>Header </a:t>
            </a:r>
            <a:r>
              <a:rPr lang="en-US" dirty="0" smtClean="0">
                <a:solidFill>
                  <a:schemeClr val="bg1"/>
                </a:solidFill>
              </a:rPr>
              <a:t>Three</a:t>
            </a:r>
            <a:endParaRPr lang="en-US" dirty="0">
              <a:solidFill>
                <a:schemeClr val="bg1"/>
              </a:solidFill>
            </a:endParaRPr>
          </a:p>
          <a:p>
            <a:endParaRPr lang="en-JM" dirty="0"/>
          </a:p>
        </p:txBody>
      </p:sp>
      <p:sp>
        <p:nvSpPr>
          <p:cNvPr id="12" name="Text Placeholder 11"/>
          <p:cNvSpPr>
            <a:spLocks noGrp="1"/>
          </p:cNvSpPr>
          <p:nvPr>
            <p:ph type="body" sz="quarter" idx="21"/>
          </p:nvPr>
        </p:nvSpPr>
        <p:spPr/>
        <p:txBody>
          <a:bodyPr/>
          <a:lstStyle/>
          <a:p>
            <a:r>
              <a:rPr lang="en-US" dirty="0">
                <a:solidFill>
                  <a:schemeClr val="bg1"/>
                </a:solidFill>
              </a:rPr>
              <a:t>Header </a:t>
            </a:r>
            <a:r>
              <a:rPr lang="en-US" dirty="0" smtClean="0">
                <a:solidFill>
                  <a:schemeClr val="bg1"/>
                </a:solidFill>
              </a:rPr>
              <a:t>Four</a:t>
            </a:r>
            <a:endParaRPr lang="en-US" dirty="0">
              <a:solidFill>
                <a:schemeClr val="bg1"/>
              </a:solidFill>
            </a:endParaRPr>
          </a:p>
        </p:txBody>
      </p:sp>
      <p:sp>
        <p:nvSpPr>
          <p:cNvPr id="13" name="Text Placeholder 12"/>
          <p:cNvSpPr>
            <a:spLocks noGrp="1"/>
          </p:cNvSpPr>
          <p:nvPr>
            <p:ph type="body" sz="quarter" idx="22"/>
          </p:nvPr>
        </p:nvSpPr>
        <p:spPr/>
        <p:txBody>
          <a:bodyPr/>
          <a:lstStyle/>
          <a:p>
            <a:r>
              <a:rPr lang="en-US" dirty="0" smtClean="0">
                <a:solidFill>
                  <a:schemeClr val="bg1"/>
                </a:solidFill>
              </a:rPr>
              <a:t>Header One</a:t>
            </a:r>
            <a:endParaRPr lang="en-US" dirty="0">
              <a:solidFill>
                <a:schemeClr val="bg1"/>
              </a:solidFill>
            </a:endParaRPr>
          </a:p>
        </p:txBody>
      </p:sp>
      <p:sp>
        <p:nvSpPr>
          <p:cNvPr id="14" name="Picture Placeholder 13"/>
          <p:cNvSpPr>
            <a:spLocks noGrp="1"/>
          </p:cNvSpPr>
          <p:nvPr>
            <p:ph type="pic" sz="quarter" idx="64"/>
          </p:nvPr>
        </p:nvSpPr>
        <p:spPr/>
      </p:sp>
      <p:sp>
        <p:nvSpPr>
          <p:cNvPr id="15" name="Picture Placeholder 14"/>
          <p:cNvSpPr>
            <a:spLocks noGrp="1"/>
          </p:cNvSpPr>
          <p:nvPr>
            <p:ph type="pic" sz="quarter" idx="65"/>
          </p:nvPr>
        </p:nvSpPr>
        <p:spPr/>
      </p:sp>
    </p:spTree>
    <p:extLst>
      <p:ext uri="{BB962C8B-B14F-4D97-AF65-F5344CB8AC3E}">
        <p14:creationId xmlns:p14="http://schemas.microsoft.com/office/powerpoint/2010/main" val="343527824"/>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JM" smtClean="0"/>
              <a:t>WWW.DESIGNERSPARADISE.COM</a:t>
            </a:r>
            <a:endParaRPr lang="en-JM"/>
          </a:p>
        </p:txBody>
      </p:sp>
      <p:sp>
        <p:nvSpPr>
          <p:cNvPr id="3" name="Slide Number Placeholder 2"/>
          <p:cNvSpPr>
            <a:spLocks noGrp="1"/>
          </p:cNvSpPr>
          <p:nvPr>
            <p:ph type="sldNum" sz="quarter" idx="12"/>
          </p:nvPr>
        </p:nvSpPr>
        <p:spPr/>
        <p:txBody>
          <a:bodyPr/>
          <a:lstStyle/>
          <a:p>
            <a:fld id="{857B18ED-D931-45F4-8873-1BEDAB4DC03E}" type="slidenum">
              <a:rPr lang="en-JM" smtClean="0"/>
              <a:t>13</a:t>
            </a:fld>
            <a:endParaRPr lang="en-JM"/>
          </a:p>
        </p:txBody>
      </p:sp>
      <p:sp>
        <p:nvSpPr>
          <p:cNvPr id="4" name="Picture Placeholder 3"/>
          <p:cNvSpPr>
            <a:spLocks noGrp="1"/>
          </p:cNvSpPr>
          <p:nvPr>
            <p:ph type="pic" sz="quarter" idx="13"/>
          </p:nvPr>
        </p:nvSpPr>
        <p:spPr/>
      </p:sp>
    </p:spTree>
    <p:extLst>
      <p:ext uri="{BB962C8B-B14F-4D97-AF65-F5344CB8AC3E}">
        <p14:creationId xmlns:p14="http://schemas.microsoft.com/office/powerpoint/2010/main" val="1319767508"/>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JM" smtClean="0"/>
              <a:t>WWW.DESIGNERSPARADISE.COM</a:t>
            </a:r>
            <a:endParaRPr lang="en-JM"/>
          </a:p>
        </p:txBody>
      </p:sp>
      <p:sp>
        <p:nvSpPr>
          <p:cNvPr id="3" name="Slide Number Placeholder 2"/>
          <p:cNvSpPr>
            <a:spLocks noGrp="1"/>
          </p:cNvSpPr>
          <p:nvPr>
            <p:ph type="sldNum" sz="quarter" idx="12"/>
          </p:nvPr>
        </p:nvSpPr>
        <p:spPr/>
        <p:txBody>
          <a:bodyPr/>
          <a:lstStyle/>
          <a:p>
            <a:fld id="{857B18ED-D931-45F4-8873-1BEDAB4DC03E}" type="slidenum">
              <a:rPr lang="en-JM" smtClean="0"/>
              <a:t>14</a:t>
            </a:fld>
            <a:endParaRPr lang="en-JM"/>
          </a:p>
        </p:txBody>
      </p:sp>
      <p:sp>
        <p:nvSpPr>
          <p:cNvPr id="5" name="Title 4"/>
          <p:cNvSpPr>
            <a:spLocks noGrp="1"/>
          </p:cNvSpPr>
          <p:nvPr>
            <p:ph type="title"/>
          </p:nvPr>
        </p:nvSpPr>
        <p:spPr/>
        <p:txBody>
          <a:bodyPr/>
          <a:lstStyle/>
          <a:p>
            <a:r>
              <a:rPr lang="en-JM" dirty="0" smtClean="0">
                <a:solidFill>
                  <a:srgbClr val="00B0F0"/>
                </a:solidFill>
              </a:rPr>
              <a:t>SingleImage</a:t>
            </a:r>
            <a:r>
              <a:rPr lang="en-JM" dirty="0" smtClean="0">
                <a:latin typeface="Open Sans Light" pitchFamily="34" charset="0"/>
                <a:ea typeface="Open Sans Light" pitchFamily="34" charset="0"/>
                <a:cs typeface="Open Sans Light" pitchFamily="34" charset="0"/>
              </a:rPr>
              <a:t>Layout2</a:t>
            </a:r>
            <a:endParaRPr lang="en-JM" dirty="0">
              <a:latin typeface="Open Sans Light" pitchFamily="34" charset="0"/>
              <a:ea typeface="Open Sans Light" pitchFamily="34" charset="0"/>
              <a:cs typeface="Open Sans Light" pitchFamily="34" charset="0"/>
            </a:endParaRPr>
          </a:p>
        </p:txBody>
      </p:sp>
      <p:sp>
        <p:nvSpPr>
          <p:cNvPr id="4" name="Picture Placeholder 3"/>
          <p:cNvSpPr>
            <a:spLocks noGrp="1"/>
          </p:cNvSpPr>
          <p:nvPr>
            <p:ph type="pic" sz="quarter" idx="13"/>
          </p:nvPr>
        </p:nvSpPr>
        <p:spPr/>
      </p:sp>
    </p:spTree>
    <p:extLst>
      <p:ext uri="{BB962C8B-B14F-4D97-AF65-F5344CB8AC3E}">
        <p14:creationId xmlns:p14="http://schemas.microsoft.com/office/powerpoint/2010/main" val="3931690711"/>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solidFill>
                  <a:srgbClr val="00B0F0"/>
                </a:solidFill>
              </a:rPr>
              <a:t>Laptop</a:t>
            </a:r>
            <a:r>
              <a:rPr lang="en-JM" dirty="0">
                <a:latin typeface="Open Sans Light" pitchFamily="34" charset="0"/>
                <a:ea typeface="Open Sans Light" pitchFamily="34" charset="0"/>
                <a:cs typeface="Open Sans Light" pitchFamily="34" charset="0"/>
              </a:rPr>
              <a:t>MockUp</a:t>
            </a:r>
            <a:endParaRPr lang="en-JM" dirty="0"/>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15</a:t>
            </a:fld>
            <a:endParaRPr lang="en-JM"/>
          </a:p>
        </p:txBody>
      </p:sp>
      <p:sp>
        <p:nvSpPr>
          <p:cNvPr id="5" name="Picture Placeholder 4"/>
          <p:cNvSpPr>
            <a:spLocks noGrp="1"/>
          </p:cNvSpPr>
          <p:nvPr>
            <p:ph type="pic" sz="quarter" idx="13"/>
          </p:nvPr>
        </p:nvSpPr>
        <p:spPr/>
      </p:sp>
      <p:sp>
        <p:nvSpPr>
          <p:cNvPr id="6" name="Content Placeholder 1"/>
          <p:cNvSpPr txBox="1">
            <a:spLocks/>
          </p:cNvSpPr>
          <p:nvPr/>
        </p:nvSpPr>
        <p:spPr>
          <a:xfrm>
            <a:off x="890451" y="3048001"/>
            <a:ext cx="2606040" cy="180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lumMod val="65000"/>
                    <a:lumOff val="35000"/>
                  </a:schemeClr>
                </a:solidFill>
                <a:latin typeface="Futura LT Book" pitchFamily="2"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65000"/>
                    <a:lumOff val="35000"/>
                  </a:schemeClr>
                </a:solidFill>
                <a:latin typeface="Futura LT Book" pitchFamily="2"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65000"/>
                    <a:lumOff val="35000"/>
                  </a:schemeClr>
                </a:solidFill>
                <a:latin typeface="Futura LT Book" pitchFamily="2"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65000"/>
                    <a:lumOff val="35000"/>
                  </a:schemeClr>
                </a:solidFill>
                <a:latin typeface="Futura LT Book" pitchFamily="2"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65000"/>
                    <a:lumOff val="35000"/>
                  </a:schemeClr>
                </a:solidFill>
                <a:latin typeface="Futura LT Book"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defRPr/>
            </a:pPr>
            <a:r>
              <a:rPr lang="en-JM" sz="1300" dirty="0" smtClean="0">
                <a:latin typeface="+mn-lt"/>
                <a:ea typeface="Tahoma" pitchFamily="34" charset="0"/>
                <a:cs typeface="Calibri"/>
              </a:rPr>
              <a:t>Consectetur  met adipiscing elit. Aenean</a:t>
            </a:r>
            <a:r>
              <a:rPr lang="en-JM" sz="1300" dirty="0">
                <a:latin typeface="+mn-lt"/>
                <a:ea typeface="Tahoma" pitchFamily="34" charset="0"/>
                <a:cs typeface="Calibri"/>
              </a:rPr>
              <a:t> </a:t>
            </a:r>
            <a:r>
              <a:rPr lang="en-JM" sz="1300" dirty="0" smtClean="0">
                <a:latin typeface="+mn-lt"/>
                <a:ea typeface="Tahoma" pitchFamily="34" charset="0"/>
                <a:cs typeface="Calibri"/>
              </a:rPr>
              <a:t>ac elit a felis pharetra Met adipiscing. Nam tincidunt enim sit Amet Gravida nu</a:t>
            </a:r>
          </a:p>
          <a:p>
            <a:pPr marL="0" indent="0">
              <a:spcBef>
                <a:spcPts val="0"/>
              </a:spcBef>
              <a:buNone/>
              <a:defRPr/>
            </a:pPr>
            <a:endParaRPr lang="en-JM" sz="1300" dirty="0" smtClean="0">
              <a:latin typeface="+mn-lt"/>
              <a:ea typeface="Tahoma" pitchFamily="34" charset="0"/>
              <a:cs typeface="Calibri"/>
            </a:endParaRPr>
          </a:p>
          <a:p>
            <a:pPr marL="0" indent="0">
              <a:spcBef>
                <a:spcPts val="0"/>
              </a:spcBef>
              <a:buNone/>
              <a:defRPr/>
            </a:pPr>
            <a:r>
              <a:rPr lang="en-JM" sz="1300" dirty="0" smtClean="0">
                <a:latin typeface="+mn-lt"/>
                <a:ea typeface="Tahoma" pitchFamily="34" charset="0"/>
                <a:cs typeface="Calibri"/>
              </a:rPr>
              <a:t>Fringilla elit. Duis dui arcu, amet scelerisque nec dictum ac conse</a:t>
            </a:r>
            <a:r>
              <a:rPr lang="en-JM" sz="1300" dirty="0">
                <a:latin typeface="+mn-lt"/>
                <a:ea typeface="Tahoma" pitchFamily="34" charset="0"/>
                <a:cs typeface="Calibri"/>
              </a:rPr>
              <a:t> </a:t>
            </a:r>
            <a:r>
              <a:rPr lang="en-JM" sz="1300" dirty="0" smtClean="0">
                <a:latin typeface="+mn-lt"/>
                <a:ea typeface="Tahoma" pitchFamily="34" charset="0"/>
                <a:cs typeface="Calibri"/>
              </a:rPr>
              <a:t>eu elit. Donec tincidunt enim </a:t>
            </a:r>
            <a:r>
              <a:rPr lang="en-JM" sz="1300" dirty="0">
                <a:latin typeface="+mn-lt"/>
                <a:ea typeface="Tahoma" pitchFamily="34" charset="0"/>
                <a:cs typeface="Calibri"/>
              </a:rPr>
              <a:t>sit ngilla elit. Duis dui arcu, amet </a:t>
            </a:r>
            <a:r>
              <a:rPr lang="en-JM" sz="1300" dirty="0" smtClean="0">
                <a:latin typeface="+mn-lt"/>
                <a:ea typeface="Tahoma" pitchFamily="34" charset="0"/>
                <a:cs typeface="Calibri"/>
              </a:rPr>
              <a:t>scelerisque</a:t>
            </a:r>
            <a:endParaRPr lang="en-JM" sz="1300" dirty="0" smtClean="0">
              <a:latin typeface="+mn-lt"/>
              <a:cs typeface="Calibri"/>
            </a:endParaRPr>
          </a:p>
        </p:txBody>
      </p:sp>
      <p:sp>
        <p:nvSpPr>
          <p:cNvPr id="7" name="Rectangle 6"/>
          <p:cNvSpPr/>
          <p:nvPr/>
        </p:nvSpPr>
        <p:spPr>
          <a:xfrm>
            <a:off x="1347651" y="2514600"/>
            <a:ext cx="167640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JM" sz="1400" dirty="0" smtClean="0">
                <a:solidFill>
                  <a:srgbClr val="00B0F0"/>
                </a:solidFill>
                <a:cs typeface="Calibri"/>
              </a:rPr>
              <a:t>Header Info Here</a:t>
            </a:r>
            <a:endParaRPr lang="en-JM" sz="1400" dirty="0">
              <a:solidFill>
                <a:srgbClr val="00B0F0"/>
              </a:solidFill>
              <a:cs typeface="Calibri"/>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542324">
            <a:off x="5252901" y="1435074"/>
            <a:ext cx="571500" cy="847725"/>
          </a:xfrm>
          <a:prstGeom prst="rect">
            <a:avLst/>
          </a:prstGeom>
        </p:spPr>
      </p:pic>
      <p:sp>
        <p:nvSpPr>
          <p:cNvPr id="9" name="TextBox 8"/>
          <p:cNvSpPr txBox="1"/>
          <p:nvPr/>
        </p:nvSpPr>
        <p:spPr>
          <a:xfrm>
            <a:off x="5616708" y="1823635"/>
            <a:ext cx="1600520" cy="307777"/>
          </a:xfrm>
          <a:prstGeom prst="rect">
            <a:avLst/>
          </a:prstGeom>
          <a:noFill/>
        </p:spPr>
        <p:txBody>
          <a:bodyPr wrap="square" rtlCol="0">
            <a:spAutoFit/>
          </a:bodyPr>
          <a:lstStyle/>
          <a:p>
            <a:r>
              <a:rPr lang="en-JM" sz="1400" dirty="0">
                <a:solidFill>
                  <a:srgbClr val="00B0F0"/>
                </a:solidFill>
                <a:cs typeface="Calibri"/>
              </a:rPr>
              <a:t>l</a:t>
            </a:r>
            <a:r>
              <a:rPr lang="en-JM" sz="1400" dirty="0" smtClean="0">
                <a:solidFill>
                  <a:srgbClr val="00B0F0"/>
                </a:solidFill>
                <a:cs typeface="Calibri"/>
              </a:rPr>
              <a:t>orem ipsum dolor</a:t>
            </a:r>
            <a:endParaRPr lang="en-JM" sz="1400" dirty="0">
              <a:solidFill>
                <a:srgbClr val="00B0F0"/>
              </a:solidFill>
              <a:cs typeface="Calibri"/>
            </a:endParaRPr>
          </a:p>
        </p:txBody>
      </p:sp>
      <p:pic>
        <p:nvPicPr>
          <p:cNvPr id="12" name="Picture 11" descr="browser_black.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6651" y="2514600"/>
            <a:ext cx="387302" cy="387302"/>
          </a:xfrm>
          <a:prstGeom prst="rect">
            <a:avLst/>
          </a:prstGeom>
        </p:spPr>
      </p:pic>
    </p:spTree>
    <p:extLst>
      <p:ext uri="{BB962C8B-B14F-4D97-AF65-F5344CB8AC3E}">
        <p14:creationId xmlns:p14="http://schemas.microsoft.com/office/powerpoint/2010/main" val="3908790373"/>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JM" smtClean="0"/>
              <a:t>WWW.DESIGNERSPARADISE.COM</a:t>
            </a:r>
            <a:endParaRPr lang="en-JM"/>
          </a:p>
        </p:txBody>
      </p:sp>
      <p:sp>
        <p:nvSpPr>
          <p:cNvPr id="3" name="Slide Number Placeholder 2"/>
          <p:cNvSpPr>
            <a:spLocks noGrp="1"/>
          </p:cNvSpPr>
          <p:nvPr>
            <p:ph type="sldNum" sz="quarter" idx="12"/>
          </p:nvPr>
        </p:nvSpPr>
        <p:spPr/>
        <p:txBody>
          <a:bodyPr/>
          <a:lstStyle/>
          <a:p>
            <a:fld id="{857B18ED-D931-45F4-8873-1BEDAB4DC03E}" type="slidenum">
              <a:rPr lang="en-JM" smtClean="0"/>
              <a:t>16</a:t>
            </a:fld>
            <a:endParaRPr lang="en-JM"/>
          </a:p>
        </p:txBody>
      </p:sp>
      <p:sp>
        <p:nvSpPr>
          <p:cNvPr id="5" name="Title 4"/>
          <p:cNvSpPr>
            <a:spLocks noGrp="1"/>
          </p:cNvSpPr>
          <p:nvPr>
            <p:ph type="title"/>
          </p:nvPr>
        </p:nvSpPr>
        <p:spPr>
          <a:xfrm>
            <a:off x="609600" y="3581400"/>
            <a:ext cx="8229600" cy="1143000"/>
          </a:xfrm>
        </p:spPr>
        <p:txBody>
          <a:bodyPr>
            <a:normAutofit/>
          </a:bodyPr>
          <a:lstStyle/>
          <a:p>
            <a:r>
              <a:rPr lang="en-JM" sz="4000" dirty="0" smtClean="0"/>
              <a:t>Section Break </a:t>
            </a:r>
            <a:r>
              <a:rPr lang="en-JM" sz="4000" dirty="0" smtClean="0">
                <a:latin typeface="Open Sans Light" pitchFamily="34" charset="0"/>
                <a:ea typeface="Open Sans Light" pitchFamily="34" charset="0"/>
                <a:cs typeface="Open Sans Light" pitchFamily="34" charset="0"/>
              </a:rPr>
              <a:t>Info Here</a:t>
            </a:r>
            <a:endParaRPr lang="en-JM" sz="4000" dirty="0">
              <a:latin typeface="Open Sans Light" pitchFamily="34" charset="0"/>
              <a:ea typeface="Open Sans Light" pitchFamily="34" charset="0"/>
              <a:cs typeface="Open Sans Light" pitchFamily="34" charset="0"/>
            </a:endParaRPr>
          </a:p>
        </p:txBody>
      </p:sp>
      <p:sp>
        <p:nvSpPr>
          <p:cNvPr id="4" name="Picture Placeholder 3"/>
          <p:cNvSpPr>
            <a:spLocks noGrp="1"/>
          </p:cNvSpPr>
          <p:nvPr>
            <p:ph type="pic" sz="quarter" idx="23"/>
          </p:nvPr>
        </p:nvSpPr>
        <p:spPr/>
      </p:sp>
    </p:spTree>
    <p:extLst>
      <p:ext uri="{BB962C8B-B14F-4D97-AF65-F5344CB8AC3E}">
        <p14:creationId xmlns:p14="http://schemas.microsoft.com/office/powerpoint/2010/main" val="2839036832"/>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4400" dirty="0" smtClean="0">
                <a:solidFill>
                  <a:srgbClr val="00B0F0"/>
                </a:solidFill>
              </a:rPr>
              <a:t>Customer</a:t>
            </a:r>
            <a:r>
              <a:rPr lang="en-JM" sz="4400" dirty="0" smtClean="0">
                <a:latin typeface="Open Sans Light" pitchFamily="34" charset="0"/>
                <a:ea typeface="Open Sans Light" pitchFamily="34" charset="0"/>
                <a:cs typeface="Open Sans Light" pitchFamily="34" charset="0"/>
              </a:rPr>
              <a:t>Feedback </a:t>
            </a:r>
            <a:endParaRPr lang="en-JM" sz="4400" dirty="0">
              <a:latin typeface="Open Sans Light" pitchFamily="34" charset="0"/>
              <a:ea typeface="Open Sans Light" pitchFamily="34" charset="0"/>
              <a:cs typeface="Open Sans Light" pitchFamily="34" charset="0"/>
            </a:endParaRPr>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17</a:t>
            </a:fld>
            <a:endParaRPr lang="en-JM"/>
          </a:p>
        </p:txBody>
      </p:sp>
      <p:sp>
        <p:nvSpPr>
          <p:cNvPr id="5" name="Text Placeholder 4"/>
          <p:cNvSpPr>
            <a:spLocks noGrp="1"/>
          </p:cNvSpPr>
          <p:nvPr>
            <p:ph type="body" sz="quarter" idx="21"/>
          </p:nvPr>
        </p:nvSpPr>
        <p:spPr>
          <a:xfrm>
            <a:off x="647701" y="2641600"/>
            <a:ext cx="1789216" cy="406400"/>
          </a:xfrm>
        </p:spPr>
        <p:txBody>
          <a:bodyPr/>
          <a:lstStyle/>
          <a:p>
            <a:r>
              <a:rPr lang="en-JM" dirty="0" smtClean="0">
                <a:solidFill>
                  <a:srgbClr val="00B0F0"/>
                </a:solidFill>
                <a:latin typeface="Open Sans" pitchFamily="34" charset="0"/>
                <a:ea typeface="Open Sans" pitchFamily="34" charset="0"/>
                <a:cs typeface="Open Sans" pitchFamily="34" charset="0"/>
              </a:rPr>
              <a:t>Header Info Here</a:t>
            </a:r>
            <a:endParaRPr lang="en-JM" dirty="0">
              <a:solidFill>
                <a:srgbClr val="00B0F0"/>
              </a:solidFill>
              <a:latin typeface="Open Sans" pitchFamily="34" charset="0"/>
              <a:ea typeface="Open Sans" pitchFamily="34" charset="0"/>
              <a:cs typeface="Open Sans" pitchFamily="34" charset="0"/>
            </a:endParaRPr>
          </a:p>
        </p:txBody>
      </p:sp>
      <p:sp>
        <p:nvSpPr>
          <p:cNvPr id="6" name="Text Placeholder 5"/>
          <p:cNvSpPr>
            <a:spLocks noGrp="1"/>
          </p:cNvSpPr>
          <p:nvPr>
            <p:ph type="body" sz="quarter" idx="22"/>
          </p:nvPr>
        </p:nvSpPr>
        <p:spPr>
          <a:xfrm>
            <a:off x="6745184" y="2641600"/>
            <a:ext cx="1789216" cy="406400"/>
          </a:xfrm>
        </p:spPr>
        <p:txBody>
          <a:bodyPr/>
          <a:lstStyle/>
          <a:p>
            <a:r>
              <a:rPr lang="en-JM" dirty="0" smtClean="0">
                <a:solidFill>
                  <a:srgbClr val="00B0F0"/>
                </a:solidFill>
                <a:latin typeface="Open Sans" pitchFamily="34" charset="0"/>
                <a:ea typeface="Open Sans" pitchFamily="34" charset="0"/>
                <a:cs typeface="Open Sans" pitchFamily="34" charset="0"/>
              </a:rPr>
              <a:t>Header Info Here</a:t>
            </a:r>
            <a:endParaRPr lang="en-JM" dirty="0">
              <a:solidFill>
                <a:srgbClr val="00B0F0"/>
              </a:solidFill>
              <a:latin typeface="Open Sans" pitchFamily="34" charset="0"/>
              <a:ea typeface="Open Sans" pitchFamily="34" charset="0"/>
              <a:cs typeface="Open Sans" pitchFamily="34" charset="0"/>
            </a:endParaRPr>
          </a:p>
        </p:txBody>
      </p:sp>
      <p:sp>
        <p:nvSpPr>
          <p:cNvPr id="9" name="Text Placeholder 8"/>
          <p:cNvSpPr>
            <a:spLocks noGrp="1"/>
          </p:cNvSpPr>
          <p:nvPr>
            <p:ph type="body" sz="quarter" idx="47"/>
          </p:nvPr>
        </p:nvSpPr>
        <p:spPr>
          <a:xfrm>
            <a:off x="838200" y="1371600"/>
            <a:ext cx="7696200" cy="639233"/>
          </a:xfrm>
        </p:spPr>
        <p:txBody>
          <a:bodyPr>
            <a:noAutofit/>
          </a:bodyPr>
          <a:lstStyle/>
          <a:p>
            <a:r>
              <a:rPr lang="en-JM" sz="1300" dirty="0"/>
              <a:t>laudantium, totam rem aperiam, eaque ipsa quae ab illo inventore veritatis et quasi architecto beatae </a:t>
            </a:r>
            <a:r>
              <a:rPr lang="en-JM" sz="1300" dirty="0" smtClean="0"/>
              <a:t>vitae</a:t>
            </a:r>
          </a:p>
          <a:p>
            <a:r>
              <a:rPr lang="en-JM" sz="1300" dirty="0" smtClean="0"/>
              <a:t>dicta </a:t>
            </a:r>
            <a:r>
              <a:rPr lang="en-JM" sz="1300" dirty="0"/>
              <a:t>sunt lorem sit </a:t>
            </a:r>
            <a:r>
              <a:rPr lang="en-JM" sz="1300" dirty="0" smtClean="0"/>
              <a:t>elit lorem </a:t>
            </a:r>
            <a:r>
              <a:rPr lang="en-JM" sz="1300" dirty="0"/>
              <a:t>explicabo. Nemo enim ipsam voluptatem quia voluptas sit </a:t>
            </a:r>
            <a:r>
              <a:rPr lang="en-JM" sz="1300" dirty="0" err="1" smtClean="0"/>
              <a:t>aspernatur</a:t>
            </a:r>
            <a:endParaRPr lang="en-JM" sz="1300" dirty="0"/>
          </a:p>
        </p:txBody>
      </p:sp>
      <p:sp>
        <p:nvSpPr>
          <p:cNvPr id="10" name="Content Placeholder 9"/>
          <p:cNvSpPr>
            <a:spLocks noGrp="1"/>
          </p:cNvSpPr>
          <p:nvPr>
            <p:ph sz="quarter" idx="48"/>
          </p:nvPr>
        </p:nvSpPr>
        <p:spPr>
          <a:xfrm>
            <a:off x="2779816" y="2971800"/>
            <a:ext cx="1792184" cy="2438400"/>
          </a:xfrm>
          <a:solidFill>
            <a:schemeClr val="bg1">
              <a:lumMod val="85000"/>
            </a:schemeClr>
          </a:solidFill>
        </p:spPr>
        <p:txBody>
          <a:bodyPr/>
          <a:lstStyle/>
          <a:p>
            <a:r>
              <a:rPr lang="en-JM" dirty="0">
                <a:solidFill>
                  <a:schemeClr val="tx1">
                    <a:lumMod val="85000"/>
                    <a:lumOff val="15000"/>
                  </a:schemeClr>
                </a:solidFill>
                <a:cs typeface="Calibri"/>
              </a:rPr>
              <a:t>laudantium, totam rem aperiam, eaque ipsa quae ab illo inventore veritatis et quasi architecto beatae vitae dicta sunt lorem sit </a:t>
            </a:r>
            <a:r>
              <a:rPr lang="en-JM" dirty="0" smtClean="0">
                <a:solidFill>
                  <a:schemeClr val="tx1">
                    <a:lumMod val="85000"/>
                    <a:lumOff val="15000"/>
                  </a:schemeClr>
                </a:solidFill>
                <a:cs typeface="Calibri"/>
              </a:rPr>
              <a:t>elit</a:t>
            </a:r>
            <a:endParaRPr lang="en-JM" dirty="0">
              <a:solidFill>
                <a:schemeClr val="tx1">
                  <a:lumMod val="85000"/>
                  <a:lumOff val="15000"/>
                </a:schemeClr>
              </a:solidFill>
              <a:cs typeface="Calibri"/>
            </a:endParaRPr>
          </a:p>
        </p:txBody>
      </p:sp>
      <p:sp>
        <p:nvSpPr>
          <p:cNvPr id="11" name="Content Placeholder 10"/>
          <p:cNvSpPr>
            <a:spLocks noGrp="1"/>
          </p:cNvSpPr>
          <p:nvPr>
            <p:ph sz="quarter" idx="49"/>
          </p:nvPr>
        </p:nvSpPr>
        <p:spPr>
          <a:xfrm>
            <a:off x="4724400" y="2971801"/>
            <a:ext cx="1752600" cy="2438400"/>
          </a:xfrm>
          <a:solidFill>
            <a:schemeClr val="bg1">
              <a:lumMod val="85000"/>
            </a:schemeClr>
          </a:solidFill>
        </p:spPr>
        <p:txBody>
          <a:bodyPr/>
          <a:lstStyle/>
          <a:p>
            <a:r>
              <a:rPr lang="en-JM" dirty="0">
                <a:solidFill>
                  <a:schemeClr val="tx1">
                    <a:lumMod val="85000"/>
                    <a:lumOff val="15000"/>
                  </a:schemeClr>
                </a:solidFill>
                <a:cs typeface="Calibri"/>
              </a:rPr>
              <a:t>laudantium, totam rem aperiam, eaque ipsa quae ab illo inventore veritatis et quasi architecto beatae vitae dicta sunt lorem sit </a:t>
            </a:r>
            <a:r>
              <a:rPr lang="en-JM" dirty="0" smtClean="0">
                <a:solidFill>
                  <a:schemeClr val="tx1">
                    <a:lumMod val="85000"/>
                    <a:lumOff val="15000"/>
                  </a:schemeClr>
                </a:solidFill>
                <a:cs typeface="Calibri"/>
              </a:rPr>
              <a:t>elit</a:t>
            </a:r>
            <a:endParaRPr lang="en-JM" dirty="0">
              <a:solidFill>
                <a:schemeClr val="tx1">
                  <a:lumMod val="85000"/>
                  <a:lumOff val="15000"/>
                </a:schemeClr>
              </a:solidFill>
              <a:cs typeface="Calibri"/>
            </a:endParaRPr>
          </a:p>
        </p:txBody>
      </p:sp>
      <p:sp>
        <p:nvSpPr>
          <p:cNvPr id="14" name="Picture Placeholder 13"/>
          <p:cNvSpPr>
            <a:spLocks noGrp="1"/>
          </p:cNvSpPr>
          <p:nvPr>
            <p:ph type="pic" sz="quarter" idx="24"/>
          </p:nvPr>
        </p:nvSpPr>
        <p:spPr/>
      </p:sp>
      <p:sp>
        <p:nvSpPr>
          <p:cNvPr id="15" name="Picture Placeholder 14"/>
          <p:cNvSpPr>
            <a:spLocks noGrp="1"/>
          </p:cNvSpPr>
          <p:nvPr>
            <p:ph type="pic" sz="quarter" idx="23"/>
          </p:nvPr>
        </p:nvSpPr>
        <p:spPr/>
      </p:sp>
    </p:spTree>
    <p:extLst>
      <p:ext uri="{BB962C8B-B14F-4D97-AF65-F5344CB8AC3E}">
        <p14:creationId xmlns:p14="http://schemas.microsoft.com/office/powerpoint/2010/main" val="3036843948"/>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JM" smtClean="0"/>
              <a:t>WWW.DESIGNERSPARADISE.COM</a:t>
            </a:r>
            <a:endParaRPr lang="en-JM"/>
          </a:p>
        </p:txBody>
      </p:sp>
      <p:sp>
        <p:nvSpPr>
          <p:cNvPr id="3" name="Slide Number Placeholder 2"/>
          <p:cNvSpPr>
            <a:spLocks noGrp="1"/>
          </p:cNvSpPr>
          <p:nvPr>
            <p:ph type="sldNum" sz="quarter" idx="12"/>
          </p:nvPr>
        </p:nvSpPr>
        <p:spPr/>
        <p:txBody>
          <a:bodyPr/>
          <a:lstStyle/>
          <a:p>
            <a:fld id="{857B18ED-D931-45F4-8873-1BEDAB4DC03E}" type="slidenum">
              <a:rPr lang="en-JM" smtClean="0"/>
              <a:t>18</a:t>
            </a:fld>
            <a:endParaRPr lang="en-JM"/>
          </a:p>
        </p:txBody>
      </p:sp>
      <p:sp>
        <p:nvSpPr>
          <p:cNvPr id="4" name="Text Placeholder 3"/>
          <p:cNvSpPr>
            <a:spLocks noGrp="1"/>
          </p:cNvSpPr>
          <p:nvPr>
            <p:ph type="body" sz="quarter" idx="26"/>
          </p:nvPr>
        </p:nvSpPr>
        <p:spPr>
          <a:xfrm>
            <a:off x="457200" y="5187949"/>
            <a:ext cx="2398816" cy="679451"/>
          </a:xfrm>
        </p:spPr>
        <p:txBody>
          <a:bodyPr/>
          <a:lstStyle/>
          <a:p>
            <a:pPr algn="ctr"/>
            <a:r>
              <a:rPr lang="en-JM" sz="1300" dirty="0">
                <a:solidFill>
                  <a:schemeClr val="tx1">
                    <a:lumMod val="75000"/>
                    <a:lumOff val="25000"/>
                  </a:schemeClr>
                </a:solidFill>
                <a:latin typeface="Franklin Gothic Book" pitchFamily="34" charset="0"/>
              </a:rPr>
              <a:t>Lorem ipsum dolor sit amet dolor encampis sit </a:t>
            </a:r>
            <a:r>
              <a:rPr lang="en-JM" sz="1300" dirty="0" smtClean="0">
                <a:solidFill>
                  <a:schemeClr val="tx1">
                    <a:lumMod val="75000"/>
                    <a:lumOff val="25000"/>
                  </a:schemeClr>
                </a:solidFill>
                <a:latin typeface="Franklin Gothic Book" pitchFamily="34" charset="0"/>
              </a:rPr>
              <a:t>lorem ipsun dolor sit lorem et</a:t>
            </a:r>
            <a:endParaRPr lang="en-JM" sz="1300" dirty="0">
              <a:solidFill>
                <a:schemeClr val="tx1">
                  <a:lumMod val="75000"/>
                  <a:lumOff val="25000"/>
                </a:schemeClr>
              </a:solidFill>
              <a:latin typeface="Franklin Gothic Book" pitchFamily="34" charset="0"/>
            </a:endParaRPr>
          </a:p>
          <a:p>
            <a:pPr algn="ctr"/>
            <a:endParaRPr lang="en-JM" sz="1300" dirty="0"/>
          </a:p>
        </p:txBody>
      </p:sp>
      <p:sp>
        <p:nvSpPr>
          <p:cNvPr id="5" name="Text Placeholder 4"/>
          <p:cNvSpPr>
            <a:spLocks noGrp="1"/>
          </p:cNvSpPr>
          <p:nvPr>
            <p:ph type="body" sz="quarter" idx="27"/>
          </p:nvPr>
        </p:nvSpPr>
        <p:spPr>
          <a:xfrm>
            <a:off x="3505200" y="5187949"/>
            <a:ext cx="2438400" cy="679451"/>
          </a:xfrm>
        </p:spPr>
        <p:txBody>
          <a:bodyPr/>
          <a:lstStyle/>
          <a:p>
            <a:pPr algn="ctr"/>
            <a:r>
              <a:rPr lang="en-JM" sz="1300" dirty="0">
                <a:solidFill>
                  <a:schemeClr val="tx1">
                    <a:lumMod val="75000"/>
                    <a:lumOff val="25000"/>
                  </a:schemeClr>
                </a:solidFill>
                <a:latin typeface="Franklin Gothic Book" pitchFamily="34" charset="0"/>
              </a:rPr>
              <a:t>Lorem ipsum dolor sit amet dolor encampis sit lorem ipsun dolor </a:t>
            </a:r>
            <a:r>
              <a:rPr lang="en-JM" sz="1300" dirty="0" smtClean="0">
                <a:solidFill>
                  <a:schemeClr val="tx1">
                    <a:lumMod val="75000"/>
                    <a:lumOff val="25000"/>
                  </a:schemeClr>
                </a:solidFill>
                <a:latin typeface="Franklin Gothic Book" pitchFamily="34" charset="0"/>
              </a:rPr>
              <a:t>sit lorem et</a:t>
            </a:r>
            <a:endParaRPr lang="en-JM" sz="1300" dirty="0"/>
          </a:p>
        </p:txBody>
      </p:sp>
      <p:sp>
        <p:nvSpPr>
          <p:cNvPr id="6" name="Text Placeholder 5"/>
          <p:cNvSpPr>
            <a:spLocks noGrp="1"/>
          </p:cNvSpPr>
          <p:nvPr>
            <p:ph type="body" sz="quarter" idx="28"/>
          </p:nvPr>
        </p:nvSpPr>
        <p:spPr>
          <a:xfrm>
            <a:off x="6324600" y="5187949"/>
            <a:ext cx="2438400" cy="679451"/>
          </a:xfrm>
        </p:spPr>
        <p:txBody>
          <a:bodyPr/>
          <a:lstStyle/>
          <a:p>
            <a:pPr algn="ctr"/>
            <a:r>
              <a:rPr lang="en-JM" sz="1300" dirty="0">
                <a:solidFill>
                  <a:schemeClr val="tx1">
                    <a:lumMod val="75000"/>
                    <a:lumOff val="25000"/>
                  </a:schemeClr>
                </a:solidFill>
                <a:latin typeface="Franklin Gothic Book" pitchFamily="34" charset="0"/>
              </a:rPr>
              <a:t>Lorem ipsum dolor sit amet dolor encampis sit lorem ipsun dolor sit </a:t>
            </a:r>
            <a:r>
              <a:rPr lang="en-JM" sz="1300" dirty="0" smtClean="0">
                <a:solidFill>
                  <a:schemeClr val="tx1">
                    <a:lumMod val="75000"/>
                    <a:lumOff val="25000"/>
                  </a:schemeClr>
                </a:solidFill>
                <a:latin typeface="Franklin Gothic Book" pitchFamily="34" charset="0"/>
              </a:rPr>
              <a:t>lorem et</a:t>
            </a:r>
            <a:endParaRPr lang="en-JM" sz="1300" dirty="0"/>
          </a:p>
        </p:txBody>
      </p:sp>
      <p:sp>
        <p:nvSpPr>
          <p:cNvPr id="11" name="Title 10"/>
          <p:cNvSpPr>
            <a:spLocks noGrp="1"/>
          </p:cNvSpPr>
          <p:nvPr>
            <p:ph type="title"/>
          </p:nvPr>
        </p:nvSpPr>
        <p:spPr>
          <a:xfrm>
            <a:off x="609600" y="2895600"/>
            <a:ext cx="8229600" cy="1143000"/>
          </a:xfrm>
        </p:spPr>
        <p:txBody>
          <a:bodyPr>
            <a:normAutofit/>
          </a:bodyPr>
          <a:lstStyle/>
          <a:p>
            <a:r>
              <a:rPr lang="en-JM" sz="3200" dirty="0" smtClean="0">
                <a:solidFill>
                  <a:srgbClr val="00B0F0"/>
                </a:solidFill>
              </a:rPr>
              <a:t>Insert Header </a:t>
            </a:r>
            <a:r>
              <a:rPr lang="en-JM" sz="3200" dirty="0" smtClean="0">
                <a:solidFill>
                  <a:schemeClr val="bg1"/>
                </a:solidFill>
                <a:latin typeface="Open Sans Light" pitchFamily="34" charset="0"/>
                <a:ea typeface="Open Sans Light" pitchFamily="34" charset="0"/>
                <a:cs typeface="Open Sans Light" pitchFamily="34" charset="0"/>
              </a:rPr>
              <a:t>Information Here</a:t>
            </a:r>
            <a:endParaRPr lang="en-JM" sz="3200" dirty="0">
              <a:solidFill>
                <a:schemeClr val="bg1"/>
              </a:solidFill>
              <a:latin typeface="Open Sans Light" pitchFamily="34" charset="0"/>
              <a:ea typeface="Open Sans Light" pitchFamily="34" charset="0"/>
              <a:cs typeface="Open Sans Light" pitchFamily="34" charset="0"/>
            </a:endParaRPr>
          </a:p>
        </p:txBody>
      </p:sp>
      <p:sp>
        <p:nvSpPr>
          <p:cNvPr id="16" name="Oval 15"/>
          <p:cNvSpPr>
            <a:spLocks noChangeAspect="1"/>
          </p:cNvSpPr>
          <p:nvPr/>
        </p:nvSpPr>
        <p:spPr>
          <a:xfrm>
            <a:off x="1364508" y="4512733"/>
            <a:ext cx="467999" cy="467999"/>
          </a:xfrm>
          <a:prstGeom prst="ellipse">
            <a:avLst/>
          </a:prstGeom>
          <a:noFill/>
          <a:ln w="28575"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262626"/>
                </a:solidFill>
                <a:latin typeface="Open Sans"/>
                <a:cs typeface="Open Sans"/>
              </a:rPr>
              <a:t>1</a:t>
            </a:r>
            <a:endParaRPr lang="en-US" dirty="0">
              <a:solidFill>
                <a:srgbClr val="262626"/>
              </a:solidFill>
              <a:latin typeface="Open Sans"/>
              <a:cs typeface="Open Sans"/>
            </a:endParaRPr>
          </a:p>
        </p:txBody>
      </p:sp>
      <p:sp>
        <p:nvSpPr>
          <p:cNvPr id="18" name="Oval 17"/>
          <p:cNvSpPr>
            <a:spLocks noChangeAspect="1"/>
          </p:cNvSpPr>
          <p:nvPr/>
        </p:nvSpPr>
        <p:spPr>
          <a:xfrm>
            <a:off x="4432300" y="4512733"/>
            <a:ext cx="467999" cy="467999"/>
          </a:xfrm>
          <a:prstGeom prst="ellipse">
            <a:avLst/>
          </a:prstGeom>
          <a:noFill/>
          <a:ln w="28575"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262626"/>
                </a:solidFill>
                <a:latin typeface="Open Sans"/>
                <a:cs typeface="Open Sans"/>
              </a:rPr>
              <a:t>2</a:t>
            </a:r>
            <a:endParaRPr lang="en-US" dirty="0">
              <a:solidFill>
                <a:srgbClr val="262626"/>
              </a:solidFill>
              <a:latin typeface="Open Sans"/>
              <a:cs typeface="Open Sans"/>
            </a:endParaRPr>
          </a:p>
        </p:txBody>
      </p:sp>
      <p:sp>
        <p:nvSpPr>
          <p:cNvPr id="20" name="Oval 19"/>
          <p:cNvSpPr>
            <a:spLocks noChangeAspect="1"/>
          </p:cNvSpPr>
          <p:nvPr/>
        </p:nvSpPr>
        <p:spPr>
          <a:xfrm>
            <a:off x="7251700" y="4512733"/>
            <a:ext cx="467999" cy="467999"/>
          </a:xfrm>
          <a:prstGeom prst="ellipse">
            <a:avLst/>
          </a:prstGeom>
          <a:noFill/>
          <a:ln w="28575"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262626"/>
                </a:solidFill>
                <a:latin typeface="Open Sans"/>
                <a:cs typeface="Open Sans"/>
              </a:rPr>
              <a:t>3</a:t>
            </a:r>
            <a:endParaRPr lang="en-US" dirty="0">
              <a:solidFill>
                <a:srgbClr val="262626"/>
              </a:solidFill>
              <a:latin typeface="Open Sans"/>
              <a:cs typeface="Open Sans"/>
            </a:endParaRPr>
          </a:p>
        </p:txBody>
      </p:sp>
      <p:sp>
        <p:nvSpPr>
          <p:cNvPr id="7" name="Picture Placeholder 6"/>
          <p:cNvSpPr>
            <a:spLocks noGrp="1"/>
          </p:cNvSpPr>
          <p:nvPr>
            <p:ph type="pic" sz="quarter" idx="23"/>
          </p:nvPr>
        </p:nvSpPr>
        <p:spPr/>
      </p:sp>
    </p:spTree>
    <p:extLst>
      <p:ext uri="{BB962C8B-B14F-4D97-AF65-F5344CB8AC3E}">
        <p14:creationId xmlns:p14="http://schemas.microsoft.com/office/powerpoint/2010/main" val="2238994242"/>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JM" smtClean="0"/>
              <a:t>WWW.DESIGNERSPARADISE.COM</a:t>
            </a:r>
            <a:endParaRPr lang="en-JM"/>
          </a:p>
        </p:txBody>
      </p:sp>
      <p:sp>
        <p:nvSpPr>
          <p:cNvPr id="3" name="Slide Number Placeholder 2"/>
          <p:cNvSpPr>
            <a:spLocks noGrp="1"/>
          </p:cNvSpPr>
          <p:nvPr>
            <p:ph type="sldNum" sz="quarter" idx="12"/>
          </p:nvPr>
        </p:nvSpPr>
        <p:spPr/>
        <p:txBody>
          <a:bodyPr/>
          <a:lstStyle/>
          <a:p>
            <a:fld id="{857B18ED-D931-45F4-8873-1BEDAB4DC03E}" type="slidenum">
              <a:rPr lang="en-JM" smtClean="0"/>
              <a:t>19</a:t>
            </a:fld>
            <a:endParaRPr lang="en-JM"/>
          </a:p>
        </p:txBody>
      </p:sp>
      <p:sp>
        <p:nvSpPr>
          <p:cNvPr id="4" name="Content Placeholder 3"/>
          <p:cNvSpPr>
            <a:spLocks noGrp="1"/>
          </p:cNvSpPr>
          <p:nvPr>
            <p:ph sz="quarter" idx="42"/>
          </p:nvPr>
        </p:nvSpPr>
        <p:spPr>
          <a:xfrm>
            <a:off x="3276600" y="3124200"/>
            <a:ext cx="2362200" cy="3048000"/>
          </a:xfrm>
        </p:spPr>
        <p:txBody>
          <a:bodyPr/>
          <a:lstStyle/>
          <a:p>
            <a:pPr lvl="0">
              <a:spcBef>
                <a:spcPts val="0"/>
              </a:spcBef>
              <a:defRPr/>
            </a:pPr>
            <a:r>
              <a:rPr lang="en-JM" dirty="0">
                <a:solidFill>
                  <a:schemeClr val="tx1">
                    <a:lumMod val="65000"/>
                    <a:lumOff val="35000"/>
                  </a:schemeClr>
                </a:solidFill>
                <a:ea typeface="Tahoma" pitchFamily="34" charset="0"/>
                <a:cs typeface="Tahoma" pitchFamily="34" charset="0"/>
              </a:rPr>
              <a:t>Consectetur  met adipiscing elit.</a:t>
            </a:r>
          </a:p>
          <a:p>
            <a:pPr lvl="0">
              <a:spcBef>
                <a:spcPts val="0"/>
              </a:spcBef>
              <a:defRPr/>
            </a:pPr>
            <a:r>
              <a:rPr lang="en-JM" dirty="0">
                <a:solidFill>
                  <a:schemeClr val="tx1">
                    <a:lumMod val="65000"/>
                    <a:lumOff val="35000"/>
                  </a:schemeClr>
                </a:solidFill>
                <a:ea typeface="Tahoma" pitchFamily="34" charset="0"/>
                <a:cs typeface="Tahoma" pitchFamily="34" charset="0"/>
              </a:rPr>
              <a:t>Aenean ac elit a felis pharetra</a:t>
            </a:r>
          </a:p>
          <a:p>
            <a:pPr lvl="0">
              <a:spcBef>
                <a:spcPts val="0"/>
              </a:spcBef>
              <a:defRPr/>
            </a:pPr>
            <a:r>
              <a:rPr lang="en-JM" dirty="0">
                <a:solidFill>
                  <a:schemeClr val="tx1">
                    <a:lumMod val="65000"/>
                    <a:lumOff val="35000"/>
                  </a:schemeClr>
                </a:solidFill>
                <a:ea typeface="Tahoma" pitchFamily="34" charset="0"/>
                <a:cs typeface="Tahoma" pitchFamily="34" charset="0"/>
              </a:rPr>
              <a:t>Met adipiscing. Nam tincidunt</a:t>
            </a:r>
          </a:p>
          <a:p>
            <a:pPr lvl="0">
              <a:spcBef>
                <a:spcPts val="0"/>
              </a:spcBef>
              <a:defRPr/>
            </a:pPr>
            <a:r>
              <a:rPr lang="en-JM" dirty="0">
                <a:solidFill>
                  <a:schemeClr val="tx1">
                    <a:lumMod val="65000"/>
                    <a:lumOff val="35000"/>
                  </a:schemeClr>
                </a:solidFill>
                <a:ea typeface="Tahoma" pitchFamily="34" charset="0"/>
                <a:cs typeface="Tahoma" pitchFamily="34" charset="0"/>
              </a:rPr>
              <a:t>enim sit Amet Gravida nunc vel</a:t>
            </a:r>
          </a:p>
          <a:p>
            <a:pPr lvl="0">
              <a:spcBef>
                <a:spcPts val="0"/>
              </a:spcBef>
              <a:defRPr/>
            </a:pPr>
            <a:r>
              <a:rPr lang="en-JM" dirty="0">
                <a:solidFill>
                  <a:schemeClr val="tx1">
                    <a:lumMod val="65000"/>
                    <a:lumOff val="35000"/>
                  </a:schemeClr>
                </a:solidFill>
                <a:ea typeface="Tahoma" pitchFamily="34" charset="0"/>
                <a:cs typeface="Tahoma" pitchFamily="34" charset="0"/>
              </a:rPr>
              <a:t>Fringilla elit. Duis dui arcu, amet</a:t>
            </a:r>
          </a:p>
          <a:p>
            <a:pPr lvl="0">
              <a:spcBef>
                <a:spcPts val="0"/>
              </a:spcBef>
              <a:defRPr/>
            </a:pPr>
            <a:r>
              <a:rPr lang="en-JM" dirty="0">
                <a:solidFill>
                  <a:schemeClr val="tx1">
                    <a:lumMod val="65000"/>
                    <a:lumOff val="35000"/>
                  </a:schemeClr>
                </a:solidFill>
                <a:ea typeface="Tahoma" pitchFamily="34" charset="0"/>
                <a:cs typeface="Tahoma" pitchFamily="34" charset="0"/>
              </a:rPr>
              <a:t>scelerisque nec dictum ac conse</a:t>
            </a:r>
          </a:p>
          <a:p>
            <a:pPr lvl="0">
              <a:spcBef>
                <a:spcPts val="0"/>
              </a:spcBef>
              <a:defRPr/>
            </a:pPr>
            <a:r>
              <a:rPr lang="en-JM" dirty="0" err="1">
                <a:solidFill>
                  <a:schemeClr val="tx1">
                    <a:lumMod val="65000"/>
                    <a:lumOff val="35000"/>
                  </a:schemeClr>
                </a:solidFill>
                <a:ea typeface="Tahoma" pitchFamily="34" charset="0"/>
                <a:cs typeface="Tahoma" pitchFamily="34" charset="0"/>
              </a:rPr>
              <a:t>eu</a:t>
            </a:r>
            <a:r>
              <a:rPr lang="en-JM" dirty="0">
                <a:solidFill>
                  <a:schemeClr val="tx1">
                    <a:lumMod val="65000"/>
                    <a:lumOff val="35000"/>
                  </a:schemeClr>
                </a:solidFill>
                <a:ea typeface="Tahoma" pitchFamily="34" charset="0"/>
                <a:cs typeface="Tahoma" pitchFamily="34" charset="0"/>
              </a:rPr>
              <a:t> elit. Donec tincidunt enim sit</a:t>
            </a:r>
          </a:p>
          <a:p>
            <a:pPr lvl="0">
              <a:spcBef>
                <a:spcPts val="0"/>
              </a:spcBef>
              <a:defRPr/>
            </a:pPr>
            <a:r>
              <a:rPr lang="en-JM" dirty="0">
                <a:solidFill>
                  <a:schemeClr val="tx1">
                    <a:lumMod val="65000"/>
                    <a:lumOff val="35000"/>
                  </a:schemeClr>
                </a:solidFill>
                <a:ea typeface="Tahoma" pitchFamily="34" charset="0"/>
                <a:cs typeface="Tahoma" pitchFamily="34" charset="0"/>
              </a:rPr>
              <a:t>amet consequat </a:t>
            </a:r>
            <a:r>
              <a:rPr lang="en-JM" dirty="0" err="1">
                <a:solidFill>
                  <a:schemeClr val="tx1">
                    <a:lumMod val="65000"/>
                    <a:lumOff val="35000"/>
                  </a:schemeClr>
                </a:solidFill>
                <a:ea typeface="Tahoma" pitchFamily="34" charset="0"/>
                <a:cs typeface="Tahoma" pitchFamily="34" charset="0"/>
              </a:rPr>
              <a:t>eu</a:t>
            </a:r>
            <a:r>
              <a:rPr lang="en-JM" dirty="0">
                <a:solidFill>
                  <a:schemeClr val="tx1">
                    <a:lumMod val="65000"/>
                    <a:lumOff val="35000"/>
                  </a:schemeClr>
                </a:solidFill>
                <a:ea typeface="Tahoma" pitchFamily="34" charset="0"/>
                <a:cs typeface="Tahoma" pitchFamily="34" charset="0"/>
              </a:rPr>
              <a:t> elit lorem </a:t>
            </a:r>
          </a:p>
          <a:p>
            <a:pPr lvl="0">
              <a:spcBef>
                <a:spcPts val="0"/>
              </a:spcBef>
              <a:defRPr/>
            </a:pPr>
            <a:r>
              <a:rPr lang="en-JM" dirty="0">
                <a:solidFill>
                  <a:schemeClr val="tx1">
                    <a:lumMod val="65000"/>
                    <a:lumOff val="35000"/>
                  </a:schemeClr>
                </a:solidFill>
                <a:ea typeface="Tahoma" pitchFamily="34" charset="0"/>
                <a:cs typeface="Tahoma" pitchFamily="34" charset="0"/>
              </a:rPr>
              <a:t>Consectetur  met adipiscing elit.</a:t>
            </a:r>
          </a:p>
          <a:p>
            <a:pPr lvl="0">
              <a:spcBef>
                <a:spcPts val="0"/>
              </a:spcBef>
              <a:defRPr/>
            </a:pPr>
            <a:r>
              <a:rPr lang="en-JM" dirty="0">
                <a:solidFill>
                  <a:schemeClr val="tx1">
                    <a:lumMod val="65000"/>
                    <a:lumOff val="35000"/>
                  </a:schemeClr>
                </a:solidFill>
                <a:ea typeface="Tahoma" pitchFamily="34" charset="0"/>
                <a:cs typeface="Tahoma" pitchFamily="34" charset="0"/>
              </a:rPr>
              <a:t>Aenean ac elit a felis pharetra</a:t>
            </a:r>
          </a:p>
          <a:p>
            <a:pPr lvl="0">
              <a:spcBef>
                <a:spcPts val="0"/>
              </a:spcBef>
              <a:defRPr/>
            </a:pPr>
            <a:r>
              <a:rPr lang="en-JM" dirty="0">
                <a:solidFill>
                  <a:schemeClr val="tx1">
                    <a:lumMod val="65000"/>
                    <a:lumOff val="35000"/>
                  </a:schemeClr>
                </a:solidFill>
                <a:ea typeface="Tahoma" pitchFamily="34" charset="0"/>
                <a:cs typeface="Tahoma" pitchFamily="34" charset="0"/>
              </a:rPr>
              <a:t>Met adipiscing. Nam tincidunt</a:t>
            </a:r>
          </a:p>
          <a:p>
            <a:pPr lvl="0">
              <a:spcBef>
                <a:spcPts val="0"/>
              </a:spcBef>
              <a:defRPr/>
            </a:pPr>
            <a:endParaRPr lang="en-JM" dirty="0">
              <a:solidFill>
                <a:schemeClr val="tx1">
                  <a:lumMod val="65000"/>
                  <a:lumOff val="35000"/>
                </a:schemeClr>
              </a:solidFill>
            </a:endParaRPr>
          </a:p>
          <a:p>
            <a:endParaRPr lang="en-JM" dirty="0">
              <a:solidFill>
                <a:schemeClr val="tx1">
                  <a:lumMod val="65000"/>
                  <a:lumOff val="35000"/>
                </a:schemeClr>
              </a:solidFill>
            </a:endParaRPr>
          </a:p>
          <a:p>
            <a:endParaRPr lang="en-JM" dirty="0">
              <a:solidFill>
                <a:schemeClr val="tx1">
                  <a:lumMod val="65000"/>
                  <a:lumOff val="35000"/>
                </a:schemeClr>
              </a:solidFill>
            </a:endParaRPr>
          </a:p>
          <a:p>
            <a:endParaRPr lang="en-JM" dirty="0">
              <a:solidFill>
                <a:schemeClr val="tx1">
                  <a:lumMod val="65000"/>
                  <a:lumOff val="35000"/>
                </a:schemeClr>
              </a:solidFill>
            </a:endParaRPr>
          </a:p>
          <a:p>
            <a:endParaRPr lang="en-JM" dirty="0">
              <a:solidFill>
                <a:schemeClr val="tx1">
                  <a:lumMod val="65000"/>
                  <a:lumOff val="35000"/>
                </a:schemeClr>
              </a:solidFill>
            </a:endParaRPr>
          </a:p>
          <a:p>
            <a:endParaRPr lang="en-JM" dirty="0">
              <a:solidFill>
                <a:schemeClr val="tx1">
                  <a:lumMod val="65000"/>
                  <a:lumOff val="35000"/>
                </a:schemeClr>
              </a:solidFill>
            </a:endParaRPr>
          </a:p>
          <a:p>
            <a:endParaRPr lang="en-JM" dirty="0"/>
          </a:p>
          <a:p>
            <a:endParaRPr lang="en-JM" dirty="0"/>
          </a:p>
          <a:p>
            <a:endParaRPr lang="en-JM" dirty="0"/>
          </a:p>
          <a:p>
            <a:endParaRPr lang="en-JM" dirty="0"/>
          </a:p>
        </p:txBody>
      </p:sp>
      <p:sp>
        <p:nvSpPr>
          <p:cNvPr id="5" name="Content Placeholder 4"/>
          <p:cNvSpPr>
            <a:spLocks noGrp="1"/>
          </p:cNvSpPr>
          <p:nvPr>
            <p:ph sz="quarter" idx="43"/>
          </p:nvPr>
        </p:nvSpPr>
        <p:spPr>
          <a:xfrm>
            <a:off x="6172200" y="3124200"/>
            <a:ext cx="2362200" cy="3048000"/>
          </a:xfrm>
        </p:spPr>
        <p:txBody>
          <a:bodyPr/>
          <a:lstStyle/>
          <a:p>
            <a:pPr lvl="0">
              <a:spcBef>
                <a:spcPts val="0"/>
              </a:spcBef>
              <a:defRPr/>
            </a:pPr>
            <a:r>
              <a:rPr lang="en-JM" dirty="0">
                <a:solidFill>
                  <a:schemeClr val="tx1">
                    <a:lumMod val="65000"/>
                    <a:lumOff val="35000"/>
                  </a:schemeClr>
                </a:solidFill>
                <a:ea typeface="Tahoma" pitchFamily="34" charset="0"/>
                <a:cs typeface="Tahoma" pitchFamily="34" charset="0"/>
              </a:rPr>
              <a:t>Consectetur  met adipiscing elit.</a:t>
            </a:r>
          </a:p>
          <a:p>
            <a:pPr lvl="0">
              <a:spcBef>
                <a:spcPts val="0"/>
              </a:spcBef>
              <a:defRPr/>
            </a:pPr>
            <a:r>
              <a:rPr lang="en-JM" dirty="0">
                <a:solidFill>
                  <a:schemeClr val="tx1">
                    <a:lumMod val="65000"/>
                    <a:lumOff val="35000"/>
                  </a:schemeClr>
                </a:solidFill>
                <a:ea typeface="Tahoma" pitchFamily="34" charset="0"/>
                <a:cs typeface="Tahoma" pitchFamily="34" charset="0"/>
              </a:rPr>
              <a:t>Aenean ac elit a felis pharetra</a:t>
            </a:r>
          </a:p>
          <a:p>
            <a:pPr lvl="0">
              <a:spcBef>
                <a:spcPts val="0"/>
              </a:spcBef>
              <a:defRPr/>
            </a:pPr>
            <a:r>
              <a:rPr lang="en-JM" dirty="0">
                <a:solidFill>
                  <a:schemeClr val="tx1">
                    <a:lumMod val="65000"/>
                    <a:lumOff val="35000"/>
                  </a:schemeClr>
                </a:solidFill>
                <a:ea typeface="Tahoma" pitchFamily="34" charset="0"/>
                <a:cs typeface="Tahoma" pitchFamily="34" charset="0"/>
              </a:rPr>
              <a:t>Met adipiscing. Nam tincidunt</a:t>
            </a:r>
          </a:p>
          <a:p>
            <a:pPr lvl="0">
              <a:spcBef>
                <a:spcPts val="0"/>
              </a:spcBef>
              <a:defRPr/>
            </a:pPr>
            <a:r>
              <a:rPr lang="en-JM" dirty="0">
                <a:solidFill>
                  <a:schemeClr val="tx1">
                    <a:lumMod val="65000"/>
                    <a:lumOff val="35000"/>
                  </a:schemeClr>
                </a:solidFill>
                <a:ea typeface="Tahoma" pitchFamily="34" charset="0"/>
                <a:cs typeface="Tahoma" pitchFamily="34" charset="0"/>
              </a:rPr>
              <a:t>enim sit Amet Gravida nunc vel</a:t>
            </a:r>
          </a:p>
          <a:p>
            <a:pPr lvl="0">
              <a:spcBef>
                <a:spcPts val="0"/>
              </a:spcBef>
              <a:defRPr/>
            </a:pPr>
            <a:r>
              <a:rPr lang="en-JM" dirty="0">
                <a:solidFill>
                  <a:schemeClr val="tx1">
                    <a:lumMod val="65000"/>
                    <a:lumOff val="35000"/>
                  </a:schemeClr>
                </a:solidFill>
                <a:ea typeface="Tahoma" pitchFamily="34" charset="0"/>
                <a:cs typeface="Tahoma" pitchFamily="34" charset="0"/>
              </a:rPr>
              <a:t>Fringilla elit. Duis dui arcu, amet</a:t>
            </a:r>
          </a:p>
          <a:p>
            <a:pPr lvl="0">
              <a:spcBef>
                <a:spcPts val="0"/>
              </a:spcBef>
              <a:defRPr/>
            </a:pPr>
            <a:r>
              <a:rPr lang="en-JM" dirty="0">
                <a:solidFill>
                  <a:schemeClr val="tx1">
                    <a:lumMod val="65000"/>
                    <a:lumOff val="35000"/>
                  </a:schemeClr>
                </a:solidFill>
                <a:ea typeface="Tahoma" pitchFamily="34" charset="0"/>
                <a:cs typeface="Tahoma" pitchFamily="34" charset="0"/>
              </a:rPr>
              <a:t>scelerisque nec dictum ac conse</a:t>
            </a:r>
          </a:p>
          <a:p>
            <a:pPr lvl="0">
              <a:spcBef>
                <a:spcPts val="0"/>
              </a:spcBef>
              <a:defRPr/>
            </a:pPr>
            <a:r>
              <a:rPr lang="en-JM" dirty="0" err="1">
                <a:solidFill>
                  <a:schemeClr val="tx1">
                    <a:lumMod val="65000"/>
                    <a:lumOff val="35000"/>
                  </a:schemeClr>
                </a:solidFill>
                <a:ea typeface="Tahoma" pitchFamily="34" charset="0"/>
                <a:cs typeface="Tahoma" pitchFamily="34" charset="0"/>
              </a:rPr>
              <a:t>eu</a:t>
            </a:r>
            <a:r>
              <a:rPr lang="en-JM" dirty="0">
                <a:solidFill>
                  <a:schemeClr val="tx1">
                    <a:lumMod val="65000"/>
                    <a:lumOff val="35000"/>
                  </a:schemeClr>
                </a:solidFill>
                <a:ea typeface="Tahoma" pitchFamily="34" charset="0"/>
                <a:cs typeface="Tahoma" pitchFamily="34" charset="0"/>
              </a:rPr>
              <a:t> elit. Donec tincidunt enim sit</a:t>
            </a:r>
          </a:p>
          <a:p>
            <a:pPr lvl="0">
              <a:spcBef>
                <a:spcPts val="0"/>
              </a:spcBef>
              <a:defRPr/>
            </a:pPr>
            <a:r>
              <a:rPr lang="en-JM" dirty="0">
                <a:solidFill>
                  <a:schemeClr val="tx1">
                    <a:lumMod val="65000"/>
                    <a:lumOff val="35000"/>
                  </a:schemeClr>
                </a:solidFill>
                <a:ea typeface="Tahoma" pitchFamily="34" charset="0"/>
                <a:cs typeface="Tahoma" pitchFamily="34" charset="0"/>
              </a:rPr>
              <a:t>amet consequat </a:t>
            </a:r>
            <a:r>
              <a:rPr lang="en-JM" dirty="0" err="1">
                <a:solidFill>
                  <a:schemeClr val="tx1">
                    <a:lumMod val="65000"/>
                    <a:lumOff val="35000"/>
                  </a:schemeClr>
                </a:solidFill>
                <a:ea typeface="Tahoma" pitchFamily="34" charset="0"/>
                <a:cs typeface="Tahoma" pitchFamily="34" charset="0"/>
              </a:rPr>
              <a:t>eu</a:t>
            </a:r>
            <a:r>
              <a:rPr lang="en-JM" dirty="0">
                <a:solidFill>
                  <a:schemeClr val="tx1">
                    <a:lumMod val="65000"/>
                    <a:lumOff val="35000"/>
                  </a:schemeClr>
                </a:solidFill>
                <a:ea typeface="Tahoma" pitchFamily="34" charset="0"/>
                <a:cs typeface="Tahoma" pitchFamily="34" charset="0"/>
              </a:rPr>
              <a:t> elit lorem </a:t>
            </a:r>
          </a:p>
          <a:p>
            <a:pPr lvl="0">
              <a:spcBef>
                <a:spcPts val="0"/>
              </a:spcBef>
              <a:defRPr/>
            </a:pPr>
            <a:r>
              <a:rPr lang="en-JM" dirty="0">
                <a:solidFill>
                  <a:schemeClr val="tx1">
                    <a:lumMod val="65000"/>
                    <a:lumOff val="35000"/>
                  </a:schemeClr>
                </a:solidFill>
                <a:ea typeface="Tahoma" pitchFamily="34" charset="0"/>
                <a:cs typeface="Tahoma" pitchFamily="34" charset="0"/>
              </a:rPr>
              <a:t>Consectetur  met adipiscing elit.</a:t>
            </a:r>
          </a:p>
          <a:p>
            <a:pPr lvl="0">
              <a:spcBef>
                <a:spcPts val="0"/>
              </a:spcBef>
              <a:defRPr/>
            </a:pPr>
            <a:r>
              <a:rPr lang="en-JM" dirty="0">
                <a:solidFill>
                  <a:schemeClr val="tx1">
                    <a:lumMod val="65000"/>
                    <a:lumOff val="35000"/>
                  </a:schemeClr>
                </a:solidFill>
                <a:ea typeface="Tahoma" pitchFamily="34" charset="0"/>
                <a:cs typeface="Tahoma" pitchFamily="34" charset="0"/>
              </a:rPr>
              <a:t>Aenean ac elit a felis pharetra</a:t>
            </a:r>
          </a:p>
          <a:p>
            <a:pPr lvl="0">
              <a:spcBef>
                <a:spcPts val="0"/>
              </a:spcBef>
              <a:defRPr/>
            </a:pPr>
            <a:r>
              <a:rPr lang="en-JM" dirty="0">
                <a:solidFill>
                  <a:schemeClr val="tx1">
                    <a:lumMod val="65000"/>
                    <a:lumOff val="35000"/>
                  </a:schemeClr>
                </a:solidFill>
                <a:ea typeface="Tahoma" pitchFamily="34" charset="0"/>
                <a:cs typeface="Tahoma" pitchFamily="34" charset="0"/>
              </a:rPr>
              <a:t>Met adipiscing. Nam tincidunt</a:t>
            </a:r>
          </a:p>
          <a:p>
            <a:pPr lvl="0">
              <a:spcBef>
                <a:spcPts val="0"/>
              </a:spcBef>
              <a:defRPr/>
            </a:pPr>
            <a:endParaRPr lang="en-JM" dirty="0">
              <a:solidFill>
                <a:schemeClr val="tx1">
                  <a:lumMod val="65000"/>
                  <a:lumOff val="35000"/>
                </a:schemeClr>
              </a:solidFill>
            </a:endParaRPr>
          </a:p>
          <a:p>
            <a:endParaRPr lang="en-JM" dirty="0">
              <a:solidFill>
                <a:schemeClr val="tx1">
                  <a:lumMod val="65000"/>
                  <a:lumOff val="35000"/>
                </a:schemeClr>
              </a:solidFill>
            </a:endParaRPr>
          </a:p>
          <a:p>
            <a:endParaRPr lang="en-JM" dirty="0">
              <a:solidFill>
                <a:schemeClr val="tx1">
                  <a:lumMod val="65000"/>
                  <a:lumOff val="35000"/>
                </a:schemeClr>
              </a:solidFill>
            </a:endParaRPr>
          </a:p>
          <a:p>
            <a:endParaRPr lang="en-JM" dirty="0">
              <a:solidFill>
                <a:schemeClr val="tx1">
                  <a:lumMod val="65000"/>
                  <a:lumOff val="35000"/>
                </a:schemeClr>
              </a:solidFill>
            </a:endParaRPr>
          </a:p>
          <a:p>
            <a:endParaRPr lang="en-JM" dirty="0">
              <a:solidFill>
                <a:schemeClr val="tx1">
                  <a:lumMod val="65000"/>
                  <a:lumOff val="35000"/>
                </a:schemeClr>
              </a:solidFill>
            </a:endParaRPr>
          </a:p>
          <a:p>
            <a:endParaRPr lang="en-JM" dirty="0">
              <a:solidFill>
                <a:schemeClr val="tx1">
                  <a:lumMod val="65000"/>
                  <a:lumOff val="35000"/>
                </a:schemeClr>
              </a:solidFill>
            </a:endParaRPr>
          </a:p>
          <a:p>
            <a:endParaRPr lang="en-JM" dirty="0"/>
          </a:p>
          <a:p>
            <a:endParaRPr lang="en-JM" dirty="0"/>
          </a:p>
          <a:p>
            <a:endParaRPr lang="en-JM" dirty="0"/>
          </a:p>
          <a:p>
            <a:endParaRPr lang="en-JM" dirty="0"/>
          </a:p>
          <a:p>
            <a:endParaRPr lang="en-JM" dirty="0"/>
          </a:p>
        </p:txBody>
      </p:sp>
      <p:sp>
        <p:nvSpPr>
          <p:cNvPr id="6" name="Content Placeholder 5"/>
          <p:cNvSpPr>
            <a:spLocks noGrp="1"/>
          </p:cNvSpPr>
          <p:nvPr>
            <p:ph sz="quarter" idx="39"/>
          </p:nvPr>
        </p:nvSpPr>
        <p:spPr>
          <a:xfrm>
            <a:off x="3352800" y="2457704"/>
            <a:ext cx="1984248" cy="411480"/>
          </a:xfrm>
          <a:prstGeom prst="rect">
            <a:avLst/>
          </a:prstGeom>
        </p:spPr>
        <p:txBody>
          <a:bodyPr/>
          <a:lstStyle/>
          <a:p>
            <a:r>
              <a:rPr lang="en-JM" dirty="0"/>
              <a:t>Header </a:t>
            </a:r>
            <a:r>
              <a:rPr lang="en-JM" dirty="0" smtClean="0"/>
              <a:t>One</a:t>
            </a:r>
            <a:endParaRPr lang="en-JM" dirty="0"/>
          </a:p>
        </p:txBody>
      </p:sp>
      <p:sp>
        <p:nvSpPr>
          <p:cNvPr id="7" name="Content Placeholder 6"/>
          <p:cNvSpPr>
            <a:spLocks noGrp="1"/>
          </p:cNvSpPr>
          <p:nvPr>
            <p:ph sz="quarter" idx="60"/>
          </p:nvPr>
        </p:nvSpPr>
        <p:spPr>
          <a:xfrm>
            <a:off x="6245352" y="2454763"/>
            <a:ext cx="1984248" cy="411480"/>
          </a:xfrm>
          <a:prstGeom prst="rect">
            <a:avLst/>
          </a:prstGeom>
        </p:spPr>
        <p:txBody>
          <a:bodyPr/>
          <a:lstStyle/>
          <a:p>
            <a:r>
              <a:rPr lang="en-JM" dirty="0"/>
              <a:t>Header </a:t>
            </a:r>
            <a:r>
              <a:rPr lang="en-JM" dirty="0" smtClean="0"/>
              <a:t>One</a:t>
            </a:r>
            <a:endParaRPr lang="en-JM" dirty="0"/>
          </a:p>
        </p:txBody>
      </p:sp>
      <p:sp>
        <p:nvSpPr>
          <p:cNvPr id="8" name="Title 7"/>
          <p:cNvSpPr>
            <a:spLocks noGrp="1"/>
          </p:cNvSpPr>
          <p:nvPr>
            <p:ph type="title"/>
          </p:nvPr>
        </p:nvSpPr>
        <p:spPr>
          <a:xfrm>
            <a:off x="3352800" y="990600"/>
            <a:ext cx="5334000" cy="1143000"/>
          </a:xfrm>
        </p:spPr>
        <p:txBody>
          <a:bodyPr/>
          <a:lstStyle/>
          <a:p>
            <a:r>
              <a:rPr lang="en-JM" dirty="0">
                <a:solidFill>
                  <a:srgbClr val="00B0F0"/>
                </a:solidFill>
              </a:rPr>
              <a:t>iPhone</a:t>
            </a:r>
            <a:r>
              <a:rPr lang="en-JM" dirty="0">
                <a:latin typeface="Open Sans Light" pitchFamily="34" charset="0"/>
                <a:ea typeface="Open Sans Light" pitchFamily="34" charset="0"/>
                <a:cs typeface="Open Sans Light" pitchFamily="34" charset="0"/>
              </a:rPr>
              <a:t>Layout</a:t>
            </a:r>
            <a:endParaRPr lang="en-JM" dirty="0"/>
          </a:p>
        </p:txBody>
      </p:sp>
      <p:sp>
        <p:nvSpPr>
          <p:cNvPr id="11" name="Picture Placeholder 10"/>
          <p:cNvSpPr>
            <a:spLocks noGrp="1"/>
          </p:cNvSpPr>
          <p:nvPr>
            <p:ph type="pic" sz="quarter" idx="64"/>
          </p:nvPr>
        </p:nvSpPr>
        <p:spPr/>
      </p:sp>
    </p:spTree>
    <p:extLst>
      <p:ext uri="{BB962C8B-B14F-4D97-AF65-F5344CB8AC3E}">
        <p14:creationId xmlns:p14="http://schemas.microsoft.com/office/powerpoint/2010/main" val="1203846514"/>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4400" dirty="0" smtClean="0">
                <a:solidFill>
                  <a:srgbClr val="00B0F0"/>
                </a:solidFill>
              </a:rPr>
              <a:t>The</a:t>
            </a:r>
            <a:r>
              <a:rPr lang="en-JM" sz="4400" dirty="0" smtClean="0">
                <a:solidFill>
                  <a:srgbClr val="00B0F0"/>
                </a:solidFill>
                <a:latin typeface="Open Sans Extrabold"/>
                <a:ea typeface="Open Sans Light" pitchFamily="34" charset="0"/>
                <a:cs typeface="Open Sans Extrabold"/>
              </a:rPr>
              <a:t>Dream</a:t>
            </a:r>
            <a:r>
              <a:rPr lang="en-JM" sz="4400" dirty="0" smtClean="0">
                <a:solidFill>
                  <a:schemeClr val="tx1">
                    <a:lumMod val="85000"/>
                    <a:lumOff val="15000"/>
                  </a:schemeClr>
                </a:solidFill>
                <a:latin typeface="Open Sans Light" pitchFamily="34" charset="0"/>
                <a:ea typeface="Open Sans Light" pitchFamily="34" charset="0"/>
                <a:cs typeface="Open Sans Light" pitchFamily="34" charset="0"/>
              </a:rPr>
              <a:t>Team</a:t>
            </a:r>
            <a:endParaRPr lang="en-JM" sz="4400" dirty="0">
              <a:solidFill>
                <a:schemeClr val="tx1">
                  <a:lumMod val="85000"/>
                  <a:lumOff val="15000"/>
                </a:schemeClr>
              </a:solidFill>
              <a:latin typeface="Open Sans Light" pitchFamily="34" charset="0"/>
              <a:ea typeface="Open Sans Light" pitchFamily="34" charset="0"/>
              <a:cs typeface="Open Sans Light" pitchFamily="34" charset="0"/>
            </a:endParaRPr>
          </a:p>
        </p:txBody>
      </p:sp>
      <p:sp>
        <p:nvSpPr>
          <p:cNvPr id="3" name="Content Placeholder 2"/>
          <p:cNvSpPr>
            <a:spLocks noGrp="1"/>
          </p:cNvSpPr>
          <p:nvPr>
            <p:ph sz="quarter" idx="18"/>
          </p:nvPr>
        </p:nvSpPr>
        <p:spPr>
          <a:xfrm>
            <a:off x="2857500" y="4038600"/>
            <a:ext cx="1677924" cy="406400"/>
          </a:xfrm>
        </p:spPr>
        <p:txBody>
          <a:bodyPr/>
          <a:lstStyle/>
          <a:p>
            <a:r>
              <a:rPr lang="en-JM" sz="1600" dirty="0" smtClean="0">
                <a:solidFill>
                  <a:schemeClr val="tx1">
                    <a:lumMod val="85000"/>
                    <a:lumOff val="15000"/>
                  </a:schemeClr>
                </a:solidFill>
              </a:rPr>
              <a:t>Rachel Bates</a:t>
            </a:r>
            <a:endParaRPr lang="en-JM" sz="1600" dirty="0">
              <a:solidFill>
                <a:schemeClr val="tx1">
                  <a:lumMod val="85000"/>
                  <a:lumOff val="15000"/>
                </a:schemeClr>
              </a:solidFill>
            </a:endParaRPr>
          </a:p>
        </p:txBody>
      </p:sp>
      <p:sp>
        <p:nvSpPr>
          <p:cNvPr id="4" name="Content Placeholder 3"/>
          <p:cNvSpPr>
            <a:spLocks noGrp="1"/>
          </p:cNvSpPr>
          <p:nvPr>
            <p:ph sz="quarter" idx="19"/>
          </p:nvPr>
        </p:nvSpPr>
        <p:spPr>
          <a:xfrm>
            <a:off x="4875276" y="4038600"/>
            <a:ext cx="1677924" cy="406400"/>
          </a:xfrm>
        </p:spPr>
        <p:txBody>
          <a:bodyPr/>
          <a:lstStyle/>
          <a:p>
            <a:r>
              <a:rPr lang="en-JM" sz="1600" dirty="0" smtClean="0">
                <a:solidFill>
                  <a:schemeClr val="tx1">
                    <a:lumMod val="85000"/>
                    <a:lumOff val="15000"/>
                  </a:schemeClr>
                </a:solidFill>
              </a:rPr>
              <a:t>Natalie Greaves</a:t>
            </a:r>
            <a:endParaRPr lang="en-JM" sz="1600" dirty="0">
              <a:solidFill>
                <a:schemeClr val="tx1">
                  <a:lumMod val="85000"/>
                  <a:lumOff val="15000"/>
                </a:schemeClr>
              </a:solidFill>
            </a:endParaRPr>
          </a:p>
        </p:txBody>
      </p:sp>
      <p:sp>
        <p:nvSpPr>
          <p:cNvPr id="5" name="Content Placeholder 4"/>
          <p:cNvSpPr>
            <a:spLocks noGrp="1"/>
          </p:cNvSpPr>
          <p:nvPr>
            <p:ph sz="quarter" idx="20"/>
          </p:nvPr>
        </p:nvSpPr>
        <p:spPr>
          <a:xfrm>
            <a:off x="6858000" y="4038600"/>
            <a:ext cx="1677924" cy="406400"/>
          </a:xfrm>
        </p:spPr>
        <p:txBody>
          <a:bodyPr/>
          <a:lstStyle/>
          <a:p>
            <a:r>
              <a:rPr lang="en-JM" sz="1600" dirty="0" smtClean="0">
                <a:solidFill>
                  <a:schemeClr val="tx1">
                    <a:lumMod val="85000"/>
                    <a:lumOff val="15000"/>
                  </a:schemeClr>
                </a:solidFill>
              </a:rPr>
              <a:t>Grace Nevers</a:t>
            </a:r>
            <a:endParaRPr lang="en-JM" sz="1600" dirty="0">
              <a:solidFill>
                <a:schemeClr val="tx1">
                  <a:lumMod val="85000"/>
                  <a:lumOff val="15000"/>
                </a:schemeClr>
              </a:solidFill>
            </a:endParaRPr>
          </a:p>
        </p:txBody>
      </p:sp>
      <p:sp>
        <p:nvSpPr>
          <p:cNvPr id="6" name="Content Placeholder 5"/>
          <p:cNvSpPr>
            <a:spLocks noGrp="1"/>
          </p:cNvSpPr>
          <p:nvPr>
            <p:ph sz="quarter" idx="21"/>
          </p:nvPr>
        </p:nvSpPr>
        <p:spPr>
          <a:xfrm>
            <a:off x="762000" y="4038600"/>
            <a:ext cx="1677924" cy="406400"/>
          </a:xfrm>
        </p:spPr>
        <p:txBody>
          <a:bodyPr/>
          <a:lstStyle/>
          <a:p>
            <a:r>
              <a:rPr lang="en-JM" sz="1600" dirty="0" smtClean="0">
                <a:solidFill>
                  <a:schemeClr val="tx1">
                    <a:lumMod val="85000"/>
                    <a:lumOff val="15000"/>
                  </a:schemeClr>
                </a:solidFill>
              </a:rPr>
              <a:t>Michelle Olive</a:t>
            </a:r>
            <a:endParaRPr lang="en-JM" sz="1600" dirty="0">
              <a:solidFill>
                <a:schemeClr val="tx1">
                  <a:lumMod val="85000"/>
                  <a:lumOff val="15000"/>
                </a:schemeClr>
              </a:solidFill>
            </a:endParaRPr>
          </a:p>
        </p:txBody>
      </p:sp>
      <p:sp>
        <p:nvSpPr>
          <p:cNvPr id="11" name="Text Placeholder 10"/>
          <p:cNvSpPr>
            <a:spLocks noGrp="1"/>
          </p:cNvSpPr>
          <p:nvPr>
            <p:ph type="body" sz="quarter" idx="57"/>
          </p:nvPr>
        </p:nvSpPr>
        <p:spPr>
          <a:xfrm>
            <a:off x="2781300" y="4495800"/>
            <a:ext cx="1981200" cy="406400"/>
          </a:xfrm>
        </p:spPr>
        <p:txBody>
          <a:bodyPr/>
          <a:lstStyle/>
          <a:p>
            <a:r>
              <a:rPr lang="en-JM" dirty="0">
                <a:solidFill>
                  <a:srgbClr val="00B0F0"/>
                </a:solidFill>
              </a:rPr>
              <a:t>PR FASHION GURU</a:t>
            </a:r>
          </a:p>
          <a:p>
            <a:endParaRPr lang="en-JM" dirty="0">
              <a:solidFill>
                <a:srgbClr val="00B0F0"/>
              </a:solidFill>
            </a:endParaRPr>
          </a:p>
        </p:txBody>
      </p:sp>
      <p:sp>
        <p:nvSpPr>
          <p:cNvPr id="12" name="Text Placeholder 11"/>
          <p:cNvSpPr>
            <a:spLocks noGrp="1"/>
          </p:cNvSpPr>
          <p:nvPr>
            <p:ph type="body" sz="quarter" idx="58"/>
          </p:nvPr>
        </p:nvSpPr>
        <p:spPr>
          <a:xfrm>
            <a:off x="4799076" y="4495800"/>
            <a:ext cx="1981200" cy="406400"/>
          </a:xfrm>
        </p:spPr>
        <p:txBody>
          <a:bodyPr/>
          <a:lstStyle/>
          <a:p>
            <a:r>
              <a:rPr lang="en-JM" dirty="0">
                <a:solidFill>
                  <a:srgbClr val="00B0F0"/>
                </a:solidFill>
              </a:rPr>
              <a:t>PR FASHION GURU</a:t>
            </a:r>
          </a:p>
          <a:p>
            <a:endParaRPr lang="en-JM" dirty="0">
              <a:solidFill>
                <a:srgbClr val="00B0F0"/>
              </a:solidFill>
            </a:endParaRPr>
          </a:p>
        </p:txBody>
      </p:sp>
      <p:sp>
        <p:nvSpPr>
          <p:cNvPr id="13" name="Text Placeholder 12"/>
          <p:cNvSpPr>
            <a:spLocks noGrp="1"/>
          </p:cNvSpPr>
          <p:nvPr>
            <p:ph type="body" sz="quarter" idx="59"/>
          </p:nvPr>
        </p:nvSpPr>
        <p:spPr>
          <a:xfrm>
            <a:off x="6781800" y="4495800"/>
            <a:ext cx="1981200" cy="406400"/>
          </a:xfrm>
        </p:spPr>
        <p:txBody>
          <a:bodyPr/>
          <a:lstStyle/>
          <a:p>
            <a:r>
              <a:rPr lang="en-JM" dirty="0">
                <a:solidFill>
                  <a:srgbClr val="00B0F0"/>
                </a:solidFill>
              </a:rPr>
              <a:t>PR FASHION GURU</a:t>
            </a:r>
          </a:p>
          <a:p>
            <a:endParaRPr lang="en-JM" dirty="0">
              <a:solidFill>
                <a:srgbClr val="00B0F0"/>
              </a:solidFill>
            </a:endParaRPr>
          </a:p>
        </p:txBody>
      </p:sp>
      <p:sp>
        <p:nvSpPr>
          <p:cNvPr id="14" name="Text Placeholder 13"/>
          <p:cNvSpPr>
            <a:spLocks noGrp="1"/>
          </p:cNvSpPr>
          <p:nvPr>
            <p:ph type="body" sz="quarter" idx="60"/>
          </p:nvPr>
        </p:nvSpPr>
        <p:spPr>
          <a:xfrm>
            <a:off x="685800" y="4495800"/>
            <a:ext cx="1981200" cy="406400"/>
          </a:xfrm>
        </p:spPr>
        <p:txBody>
          <a:bodyPr/>
          <a:lstStyle/>
          <a:p>
            <a:r>
              <a:rPr lang="en-JM" dirty="0">
                <a:solidFill>
                  <a:srgbClr val="00B0F0"/>
                </a:solidFill>
              </a:rPr>
              <a:t>PR FASHION GURU</a:t>
            </a:r>
          </a:p>
          <a:p>
            <a:endParaRPr lang="en-JM" dirty="0">
              <a:solidFill>
                <a:srgbClr val="00B0F0"/>
              </a:solidFill>
            </a:endParaRPr>
          </a:p>
        </p:txBody>
      </p:sp>
      <p:sp>
        <p:nvSpPr>
          <p:cNvPr id="15" name="Text Placeholder 14"/>
          <p:cNvSpPr>
            <a:spLocks noGrp="1"/>
          </p:cNvSpPr>
          <p:nvPr>
            <p:ph type="body" sz="quarter" idx="61"/>
          </p:nvPr>
        </p:nvSpPr>
        <p:spPr/>
        <p:txBody>
          <a:bodyPr/>
          <a:lstStyle/>
          <a:p>
            <a:r>
              <a:rPr lang="en-JM" sz="1300" dirty="0">
                <a:solidFill>
                  <a:schemeClr val="tx1">
                    <a:lumMod val="65000"/>
                    <a:lumOff val="35000"/>
                  </a:schemeClr>
                </a:solidFill>
              </a:rPr>
              <a:t>Ullamcorper et vehicula sequat integer quis augue</a:t>
            </a:r>
          </a:p>
          <a:p>
            <a:endParaRPr lang="en-JM" sz="1300" dirty="0">
              <a:solidFill>
                <a:schemeClr val="tx1">
                  <a:lumMod val="65000"/>
                  <a:lumOff val="35000"/>
                </a:schemeClr>
              </a:solidFill>
            </a:endParaRPr>
          </a:p>
        </p:txBody>
      </p:sp>
      <p:sp>
        <p:nvSpPr>
          <p:cNvPr id="16" name="Text Placeholder 15"/>
          <p:cNvSpPr>
            <a:spLocks noGrp="1"/>
          </p:cNvSpPr>
          <p:nvPr>
            <p:ph type="body" sz="quarter" idx="62"/>
          </p:nvPr>
        </p:nvSpPr>
        <p:spPr/>
        <p:txBody>
          <a:bodyPr/>
          <a:lstStyle/>
          <a:p>
            <a:r>
              <a:rPr lang="en-JM" sz="1300" dirty="0">
                <a:solidFill>
                  <a:schemeClr val="tx1">
                    <a:lumMod val="65000"/>
                    <a:lumOff val="35000"/>
                  </a:schemeClr>
                </a:solidFill>
              </a:rPr>
              <a:t>Ullamcorper et vehicula sequat integer quis augue</a:t>
            </a:r>
          </a:p>
          <a:p>
            <a:endParaRPr lang="en-JM" sz="1300" dirty="0">
              <a:solidFill>
                <a:schemeClr val="tx1">
                  <a:lumMod val="65000"/>
                  <a:lumOff val="35000"/>
                </a:schemeClr>
              </a:solidFill>
            </a:endParaRPr>
          </a:p>
        </p:txBody>
      </p:sp>
      <p:sp>
        <p:nvSpPr>
          <p:cNvPr id="17" name="Text Placeholder 16"/>
          <p:cNvSpPr>
            <a:spLocks noGrp="1"/>
          </p:cNvSpPr>
          <p:nvPr>
            <p:ph type="body" sz="quarter" idx="63"/>
          </p:nvPr>
        </p:nvSpPr>
        <p:spPr/>
        <p:txBody>
          <a:bodyPr/>
          <a:lstStyle/>
          <a:p>
            <a:r>
              <a:rPr lang="en-JM" sz="1300" dirty="0">
                <a:solidFill>
                  <a:schemeClr val="tx1">
                    <a:lumMod val="65000"/>
                    <a:lumOff val="35000"/>
                  </a:schemeClr>
                </a:solidFill>
              </a:rPr>
              <a:t>Ullamcorper et vehicula sequat integer quis augue</a:t>
            </a:r>
          </a:p>
          <a:p>
            <a:endParaRPr lang="en-JM" sz="1300" dirty="0">
              <a:solidFill>
                <a:schemeClr val="tx1">
                  <a:lumMod val="65000"/>
                  <a:lumOff val="35000"/>
                </a:schemeClr>
              </a:solidFill>
            </a:endParaRPr>
          </a:p>
        </p:txBody>
      </p:sp>
      <p:sp>
        <p:nvSpPr>
          <p:cNvPr id="18" name="Text Placeholder 17"/>
          <p:cNvSpPr>
            <a:spLocks noGrp="1"/>
          </p:cNvSpPr>
          <p:nvPr>
            <p:ph type="body" sz="quarter" idx="64"/>
          </p:nvPr>
        </p:nvSpPr>
        <p:spPr/>
        <p:txBody>
          <a:bodyPr/>
          <a:lstStyle/>
          <a:p>
            <a:r>
              <a:rPr lang="en-JM" sz="1300" dirty="0">
                <a:solidFill>
                  <a:schemeClr val="tx1">
                    <a:lumMod val="65000"/>
                    <a:lumOff val="35000"/>
                  </a:schemeClr>
                </a:solidFill>
              </a:rPr>
              <a:t>Ullamcorper et vehicula sequat integer quis augue</a:t>
            </a:r>
          </a:p>
          <a:p>
            <a:endParaRPr lang="en-JM" sz="1300" dirty="0">
              <a:solidFill>
                <a:schemeClr val="tx1">
                  <a:lumMod val="65000"/>
                  <a:lumOff val="35000"/>
                </a:schemeClr>
              </a:solidFill>
            </a:endParaRPr>
          </a:p>
        </p:txBody>
      </p:sp>
      <p:sp>
        <p:nvSpPr>
          <p:cNvPr id="23" name="Slide Number Placeholder 22"/>
          <p:cNvSpPr>
            <a:spLocks noGrp="1"/>
          </p:cNvSpPr>
          <p:nvPr>
            <p:ph type="sldNum" sz="quarter" idx="12"/>
          </p:nvPr>
        </p:nvSpPr>
        <p:spPr/>
        <p:txBody>
          <a:bodyPr/>
          <a:lstStyle/>
          <a:p>
            <a:fld id="{857B18ED-D931-45F4-8873-1BEDAB4DC03E}" type="slidenum">
              <a:rPr lang="en-JM" smtClean="0"/>
              <a:t>2</a:t>
            </a:fld>
            <a:endParaRPr lang="en-JM" dirty="0"/>
          </a:p>
        </p:txBody>
      </p:sp>
      <p:sp>
        <p:nvSpPr>
          <p:cNvPr id="24" name="Footer Placeholder 23"/>
          <p:cNvSpPr>
            <a:spLocks noGrp="1"/>
          </p:cNvSpPr>
          <p:nvPr>
            <p:ph type="ftr" sz="quarter" idx="11"/>
          </p:nvPr>
        </p:nvSpPr>
        <p:spPr/>
        <p:txBody>
          <a:bodyPr/>
          <a:lstStyle/>
          <a:p>
            <a:r>
              <a:rPr lang="en-JM" dirty="0" smtClean="0"/>
              <a:t>WWW.DESIGNERSPARADISE.COM</a:t>
            </a:r>
            <a:endParaRPr lang="en-JM" dirty="0"/>
          </a:p>
        </p:txBody>
      </p:sp>
      <p:sp>
        <p:nvSpPr>
          <p:cNvPr id="7" name="Picture Placeholder 6"/>
          <p:cNvSpPr>
            <a:spLocks noGrp="1"/>
          </p:cNvSpPr>
          <p:nvPr>
            <p:ph type="pic" sz="quarter" idx="50"/>
          </p:nvPr>
        </p:nvSpPr>
        <p:spPr/>
      </p:sp>
      <p:sp>
        <p:nvSpPr>
          <p:cNvPr id="8" name="Picture Placeholder 7"/>
          <p:cNvSpPr>
            <a:spLocks noGrp="1"/>
          </p:cNvSpPr>
          <p:nvPr>
            <p:ph type="pic" sz="quarter" idx="51"/>
          </p:nvPr>
        </p:nvSpPr>
        <p:spPr/>
      </p:sp>
      <p:sp>
        <p:nvSpPr>
          <p:cNvPr id="9" name="Picture Placeholder 8"/>
          <p:cNvSpPr>
            <a:spLocks noGrp="1"/>
          </p:cNvSpPr>
          <p:nvPr>
            <p:ph type="pic" sz="quarter" idx="52"/>
          </p:nvPr>
        </p:nvSpPr>
        <p:spPr/>
      </p:sp>
      <p:sp>
        <p:nvSpPr>
          <p:cNvPr id="10" name="Picture Placeholder 9"/>
          <p:cNvSpPr>
            <a:spLocks noGrp="1"/>
          </p:cNvSpPr>
          <p:nvPr>
            <p:ph type="pic" sz="quarter" idx="53"/>
          </p:nvPr>
        </p:nvSpPr>
        <p:spPr/>
      </p:sp>
    </p:spTree>
    <p:extLst>
      <p:ext uri="{BB962C8B-B14F-4D97-AF65-F5344CB8AC3E}">
        <p14:creationId xmlns:p14="http://schemas.microsoft.com/office/powerpoint/2010/main" val="516771072"/>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4400" dirty="0" smtClean="0">
                <a:solidFill>
                  <a:srgbClr val="00B0F0"/>
                </a:solidFill>
              </a:rPr>
              <a:t>FourImage</a:t>
            </a:r>
            <a:r>
              <a:rPr lang="en-JM" sz="4400" dirty="0" smtClean="0">
                <a:latin typeface="Open Sans Light" pitchFamily="34" charset="0"/>
                <a:ea typeface="Open Sans Light" pitchFamily="34" charset="0"/>
                <a:cs typeface="Open Sans Light" pitchFamily="34" charset="0"/>
              </a:rPr>
              <a:t>Layout</a:t>
            </a:r>
            <a:endParaRPr lang="en-JM" sz="4400" dirty="0">
              <a:latin typeface="Open Sans Light" pitchFamily="34" charset="0"/>
              <a:ea typeface="Open Sans Light" pitchFamily="34" charset="0"/>
              <a:cs typeface="Open Sans Light" pitchFamily="34" charset="0"/>
            </a:endParaRPr>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20</a:t>
            </a:fld>
            <a:endParaRPr lang="en-JM"/>
          </a:p>
        </p:txBody>
      </p:sp>
      <p:sp>
        <p:nvSpPr>
          <p:cNvPr id="13" name="Text Placeholder 5"/>
          <p:cNvSpPr txBox="1">
            <a:spLocks/>
          </p:cNvSpPr>
          <p:nvPr/>
        </p:nvSpPr>
        <p:spPr>
          <a:xfrm>
            <a:off x="5334000" y="1803400"/>
            <a:ext cx="32004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JM" sz="1300" dirty="0" smtClean="0"/>
              <a:t>laudantium, totam rem aperiam, eaque ipsa quae ab illo inventore veritatis et quasi architecto beatae vitae dicta sunt explicabo. Nemo enim ipsam lorem ipsum dolor</a:t>
            </a:r>
            <a:endParaRPr lang="en-JM" sz="1300" dirty="0"/>
          </a:p>
        </p:txBody>
      </p:sp>
      <p:sp>
        <p:nvSpPr>
          <p:cNvPr id="14" name="Text Placeholder 4"/>
          <p:cNvSpPr txBox="1">
            <a:spLocks/>
          </p:cNvSpPr>
          <p:nvPr/>
        </p:nvSpPr>
        <p:spPr>
          <a:xfrm>
            <a:off x="5943600" y="3124200"/>
            <a:ext cx="2438400" cy="487680"/>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JM" sz="1300" dirty="0" smtClean="0"/>
              <a:t>Insert Header Information Here</a:t>
            </a:r>
            <a:endParaRPr lang="en-JM" sz="1300" dirty="0"/>
          </a:p>
        </p:txBody>
      </p:sp>
      <p:sp>
        <p:nvSpPr>
          <p:cNvPr id="15" name="Oval 14"/>
          <p:cNvSpPr>
            <a:spLocks noChangeAspect="1"/>
          </p:cNvSpPr>
          <p:nvPr/>
        </p:nvSpPr>
        <p:spPr>
          <a:xfrm>
            <a:off x="5486400" y="3124200"/>
            <a:ext cx="468000" cy="467999"/>
          </a:xfrm>
          <a:prstGeom prst="ellipse">
            <a:avLst/>
          </a:prstGeom>
          <a:noFill/>
          <a:ln w="28575"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 Placeholder 4"/>
          <p:cNvSpPr txBox="1">
            <a:spLocks/>
          </p:cNvSpPr>
          <p:nvPr/>
        </p:nvSpPr>
        <p:spPr>
          <a:xfrm>
            <a:off x="5943600" y="3733800"/>
            <a:ext cx="2438400" cy="487680"/>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JM" sz="1300" dirty="0" smtClean="0"/>
              <a:t>Insert Header Information Here</a:t>
            </a:r>
            <a:endParaRPr lang="en-JM" sz="1300" dirty="0"/>
          </a:p>
        </p:txBody>
      </p:sp>
      <p:sp>
        <p:nvSpPr>
          <p:cNvPr id="18" name="Oval 17"/>
          <p:cNvSpPr>
            <a:spLocks noChangeAspect="1"/>
          </p:cNvSpPr>
          <p:nvPr/>
        </p:nvSpPr>
        <p:spPr>
          <a:xfrm>
            <a:off x="5486400" y="3733801"/>
            <a:ext cx="432000" cy="431999"/>
          </a:xfrm>
          <a:prstGeom prst="ellipse">
            <a:avLst/>
          </a:prstGeom>
          <a:noFill/>
          <a:ln w="28575"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 Placeholder 4"/>
          <p:cNvSpPr txBox="1">
            <a:spLocks/>
          </p:cNvSpPr>
          <p:nvPr/>
        </p:nvSpPr>
        <p:spPr>
          <a:xfrm>
            <a:off x="5943600" y="4343400"/>
            <a:ext cx="2438400" cy="487680"/>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JM" sz="1300" dirty="0" smtClean="0"/>
              <a:t>Insert Header Information Here</a:t>
            </a:r>
            <a:endParaRPr lang="en-JM" sz="1300" dirty="0"/>
          </a:p>
        </p:txBody>
      </p:sp>
      <p:sp>
        <p:nvSpPr>
          <p:cNvPr id="21" name="Oval 20"/>
          <p:cNvSpPr>
            <a:spLocks noChangeAspect="1"/>
          </p:cNvSpPr>
          <p:nvPr/>
        </p:nvSpPr>
        <p:spPr>
          <a:xfrm>
            <a:off x="5486400" y="4343401"/>
            <a:ext cx="432000" cy="431999"/>
          </a:xfrm>
          <a:prstGeom prst="ellipse">
            <a:avLst/>
          </a:prstGeom>
          <a:noFill/>
          <a:ln w="28575"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 Placeholder 4"/>
          <p:cNvSpPr txBox="1">
            <a:spLocks/>
          </p:cNvSpPr>
          <p:nvPr/>
        </p:nvSpPr>
        <p:spPr>
          <a:xfrm>
            <a:off x="5943600" y="4922520"/>
            <a:ext cx="2438400" cy="487680"/>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JM" sz="1300" dirty="0" smtClean="0"/>
              <a:t>Insert Header Information Here</a:t>
            </a:r>
            <a:endParaRPr lang="en-JM" sz="1300" dirty="0"/>
          </a:p>
        </p:txBody>
      </p:sp>
      <p:sp>
        <p:nvSpPr>
          <p:cNvPr id="24" name="Oval 23"/>
          <p:cNvSpPr>
            <a:spLocks noChangeAspect="1"/>
          </p:cNvSpPr>
          <p:nvPr/>
        </p:nvSpPr>
        <p:spPr>
          <a:xfrm>
            <a:off x="5486400" y="4922521"/>
            <a:ext cx="432000" cy="431999"/>
          </a:xfrm>
          <a:prstGeom prst="ellipse">
            <a:avLst/>
          </a:prstGeom>
          <a:noFill/>
          <a:ln w="28575"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pin_blac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2401" y="3160200"/>
            <a:ext cx="395998" cy="395998"/>
          </a:xfrm>
          <a:prstGeom prst="rect">
            <a:avLst/>
          </a:prstGeom>
        </p:spPr>
      </p:pic>
      <p:pic>
        <p:nvPicPr>
          <p:cNvPr id="22" name="Picture 21" descr="pin_blac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4401" y="3751801"/>
            <a:ext cx="395998" cy="395998"/>
          </a:xfrm>
          <a:prstGeom prst="rect">
            <a:avLst/>
          </a:prstGeom>
        </p:spPr>
      </p:pic>
      <p:pic>
        <p:nvPicPr>
          <p:cNvPr id="25" name="Picture 24" descr="pin_blac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4401" y="4361401"/>
            <a:ext cx="395998" cy="395998"/>
          </a:xfrm>
          <a:prstGeom prst="rect">
            <a:avLst/>
          </a:prstGeom>
        </p:spPr>
      </p:pic>
      <p:pic>
        <p:nvPicPr>
          <p:cNvPr id="29" name="Picture 28" descr="pin_blac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4401" y="4940521"/>
            <a:ext cx="395998" cy="395998"/>
          </a:xfrm>
          <a:prstGeom prst="rect">
            <a:avLst/>
          </a:prstGeom>
        </p:spPr>
      </p:pic>
      <p:sp>
        <p:nvSpPr>
          <p:cNvPr id="5" name="Picture Placeholder 4"/>
          <p:cNvSpPr>
            <a:spLocks noGrp="1"/>
          </p:cNvSpPr>
          <p:nvPr>
            <p:ph type="pic" sz="quarter" idx="56"/>
          </p:nvPr>
        </p:nvSpPr>
        <p:spPr/>
      </p:sp>
      <p:sp>
        <p:nvSpPr>
          <p:cNvPr id="6" name="Picture Placeholder 5"/>
          <p:cNvSpPr>
            <a:spLocks noGrp="1"/>
          </p:cNvSpPr>
          <p:nvPr>
            <p:ph type="pic" sz="quarter" idx="57"/>
          </p:nvPr>
        </p:nvSpPr>
        <p:spPr/>
      </p:sp>
      <p:sp>
        <p:nvSpPr>
          <p:cNvPr id="8" name="Picture Placeholder 7"/>
          <p:cNvSpPr>
            <a:spLocks noGrp="1"/>
          </p:cNvSpPr>
          <p:nvPr>
            <p:ph type="pic" sz="quarter" idx="59"/>
          </p:nvPr>
        </p:nvSpPr>
        <p:spPr/>
      </p:sp>
      <p:sp>
        <p:nvSpPr>
          <p:cNvPr id="16" name="Picture Placeholder 15"/>
          <p:cNvSpPr>
            <a:spLocks noGrp="1"/>
          </p:cNvSpPr>
          <p:nvPr>
            <p:ph type="pic" sz="quarter" idx="58"/>
          </p:nvPr>
        </p:nvSpPr>
        <p:spPr/>
      </p:sp>
    </p:spTree>
    <p:extLst>
      <p:ext uri="{BB962C8B-B14F-4D97-AF65-F5344CB8AC3E}">
        <p14:creationId xmlns:p14="http://schemas.microsoft.com/office/powerpoint/2010/main" val="3462629018"/>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JM" smtClean="0"/>
              <a:t>WWW.DESIGNERSPARADISE.COM</a:t>
            </a:r>
            <a:endParaRPr lang="en-JM"/>
          </a:p>
        </p:txBody>
      </p:sp>
      <p:sp>
        <p:nvSpPr>
          <p:cNvPr id="3" name="Slide Number Placeholder 2"/>
          <p:cNvSpPr>
            <a:spLocks noGrp="1"/>
          </p:cNvSpPr>
          <p:nvPr>
            <p:ph type="sldNum" sz="quarter" idx="12"/>
          </p:nvPr>
        </p:nvSpPr>
        <p:spPr/>
        <p:txBody>
          <a:bodyPr/>
          <a:lstStyle/>
          <a:p>
            <a:fld id="{857B18ED-D931-45F4-8873-1BEDAB4DC03E}" type="slidenum">
              <a:rPr lang="en-JM" smtClean="0"/>
              <a:t>21</a:t>
            </a:fld>
            <a:endParaRPr lang="en-JM"/>
          </a:p>
        </p:txBody>
      </p:sp>
      <p:sp>
        <p:nvSpPr>
          <p:cNvPr id="11" name="Title 10"/>
          <p:cNvSpPr>
            <a:spLocks noGrp="1"/>
          </p:cNvSpPr>
          <p:nvPr>
            <p:ph type="title"/>
          </p:nvPr>
        </p:nvSpPr>
        <p:spPr>
          <a:xfrm>
            <a:off x="609600" y="2971800"/>
            <a:ext cx="8229600" cy="1143000"/>
          </a:xfrm>
        </p:spPr>
        <p:txBody>
          <a:bodyPr>
            <a:normAutofit/>
          </a:bodyPr>
          <a:lstStyle/>
          <a:p>
            <a:r>
              <a:rPr lang="en-JM" sz="2800" dirty="0" smtClean="0">
                <a:latin typeface="Open Sans"/>
                <a:cs typeface="Open Sans"/>
              </a:rPr>
              <a:t>Insert Header In This Area</a:t>
            </a:r>
            <a:endParaRPr lang="en-JM" sz="2800" dirty="0">
              <a:latin typeface="Open Sans"/>
              <a:cs typeface="Open Sans"/>
            </a:endParaRPr>
          </a:p>
        </p:txBody>
      </p:sp>
      <p:sp>
        <p:nvSpPr>
          <p:cNvPr id="19" name="Text Placeholder 3"/>
          <p:cNvSpPr>
            <a:spLocks noGrp="1"/>
          </p:cNvSpPr>
          <p:nvPr>
            <p:ph type="body" sz="quarter" idx="26"/>
          </p:nvPr>
        </p:nvSpPr>
        <p:spPr>
          <a:xfrm>
            <a:off x="457199" y="5181600"/>
            <a:ext cx="2630959" cy="679451"/>
          </a:xfrm>
        </p:spPr>
        <p:txBody>
          <a:bodyPr/>
          <a:lstStyle/>
          <a:p>
            <a:pPr algn="ctr"/>
            <a:r>
              <a:rPr lang="en-JM" sz="1300" dirty="0">
                <a:solidFill>
                  <a:schemeClr val="tx1">
                    <a:lumMod val="75000"/>
                    <a:lumOff val="25000"/>
                  </a:schemeClr>
                </a:solidFill>
                <a:latin typeface="Calibri"/>
                <a:cs typeface="Calibri"/>
              </a:rPr>
              <a:t>Lorem ipsum dolor sit amet dolor encampis sit </a:t>
            </a:r>
            <a:r>
              <a:rPr lang="en-JM" sz="1300" dirty="0" smtClean="0">
                <a:solidFill>
                  <a:schemeClr val="tx1">
                    <a:lumMod val="75000"/>
                    <a:lumOff val="25000"/>
                  </a:schemeClr>
                </a:solidFill>
                <a:latin typeface="Calibri"/>
                <a:cs typeface="Calibri"/>
              </a:rPr>
              <a:t>lorem ipsun dolor sit</a:t>
            </a:r>
            <a:endParaRPr lang="en-JM" sz="1300" dirty="0">
              <a:latin typeface="Calibri"/>
              <a:cs typeface="Calibri"/>
            </a:endParaRPr>
          </a:p>
        </p:txBody>
      </p:sp>
      <p:sp>
        <p:nvSpPr>
          <p:cNvPr id="20" name="Text Placeholder 4"/>
          <p:cNvSpPr>
            <a:spLocks noGrp="1"/>
          </p:cNvSpPr>
          <p:nvPr>
            <p:ph type="body" sz="quarter" idx="27"/>
          </p:nvPr>
        </p:nvSpPr>
        <p:spPr>
          <a:xfrm>
            <a:off x="3505200" y="5181600"/>
            <a:ext cx="2590800" cy="679451"/>
          </a:xfrm>
        </p:spPr>
        <p:txBody>
          <a:bodyPr/>
          <a:lstStyle/>
          <a:p>
            <a:pPr algn="ctr"/>
            <a:r>
              <a:rPr lang="en-JM" sz="1300" dirty="0">
                <a:solidFill>
                  <a:schemeClr val="tx1">
                    <a:lumMod val="75000"/>
                    <a:lumOff val="25000"/>
                  </a:schemeClr>
                </a:solidFill>
                <a:latin typeface="Calibri"/>
                <a:cs typeface="Calibri"/>
              </a:rPr>
              <a:t>Lorem ipsum dolor sit amet dolor encampis sit lorem ipsun dolor </a:t>
            </a:r>
            <a:r>
              <a:rPr lang="en-JM" sz="1300" dirty="0" smtClean="0">
                <a:solidFill>
                  <a:schemeClr val="tx1">
                    <a:lumMod val="75000"/>
                    <a:lumOff val="25000"/>
                  </a:schemeClr>
                </a:solidFill>
                <a:latin typeface="Calibri"/>
                <a:cs typeface="Calibri"/>
              </a:rPr>
              <a:t>sit</a:t>
            </a:r>
            <a:endParaRPr lang="en-JM" sz="1300" dirty="0">
              <a:latin typeface="Calibri"/>
              <a:cs typeface="Calibri"/>
            </a:endParaRPr>
          </a:p>
        </p:txBody>
      </p:sp>
      <p:sp>
        <p:nvSpPr>
          <p:cNvPr id="21" name="Text Placeholder 5"/>
          <p:cNvSpPr>
            <a:spLocks noGrp="1"/>
          </p:cNvSpPr>
          <p:nvPr>
            <p:ph type="body" sz="quarter" idx="28"/>
          </p:nvPr>
        </p:nvSpPr>
        <p:spPr>
          <a:xfrm>
            <a:off x="6324600" y="5181600"/>
            <a:ext cx="2438400" cy="679451"/>
          </a:xfrm>
        </p:spPr>
        <p:txBody>
          <a:bodyPr/>
          <a:lstStyle/>
          <a:p>
            <a:pPr algn="ctr"/>
            <a:r>
              <a:rPr lang="en-JM" sz="1300" dirty="0">
                <a:solidFill>
                  <a:schemeClr val="tx1">
                    <a:lumMod val="75000"/>
                    <a:lumOff val="25000"/>
                  </a:schemeClr>
                </a:solidFill>
                <a:latin typeface="Calibri"/>
                <a:cs typeface="Calibri"/>
              </a:rPr>
              <a:t>Lorem ipsum dolor sit amet dolor encampis sit lorem ipsun dolor sit </a:t>
            </a:r>
            <a:endParaRPr lang="en-JM" sz="1300" dirty="0">
              <a:latin typeface="Calibri"/>
              <a:cs typeface="Calibri"/>
            </a:endParaRPr>
          </a:p>
        </p:txBody>
      </p:sp>
      <p:sp>
        <p:nvSpPr>
          <p:cNvPr id="22" name="Oval 21"/>
          <p:cNvSpPr>
            <a:spLocks noChangeAspect="1"/>
          </p:cNvSpPr>
          <p:nvPr/>
        </p:nvSpPr>
        <p:spPr>
          <a:xfrm>
            <a:off x="1369771" y="4504266"/>
            <a:ext cx="467999" cy="467999"/>
          </a:xfrm>
          <a:prstGeom prst="ellipse">
            <a:avLst/>
          </a:prstGeom>
          <a:noFill/>
          <a:ln w="28575"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a:spLocks noChangeAspect="1"/>
          </p:cNvSpPr>
          <p:nvPr/>
        </p:nvSpPr>
        <p:spPr>
          <a:xfrm>
            <a:off x="4432299" y="4512731"/>
            <a:ext cx="467999" cy="467999"/>
          </a:xfrm>
          <a:prstGeom prst="ellipse">
            <a:avLst/>
          </a:prstGeom>
          <a:noFill/>
          <a:ln w="28575"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a:spLocks noChangeAspect="1"/>
          </p:cNvSpPr>
          <p:nvPr/>
        </p:nvSpPr>
        <p:spPr>
          <a:xfrm>
            <a:off x="7245350" y="4504266"/>
            <a:ext cx="467999" cy="467999"/>
          </a:xfrm>
          <a:prstGeom prst="ellipse">
            <a:avLst/>
          </a:prstGeom>
          <a:noFill/>
          <a:ln w="28575"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plane_blac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6154" y="4540649"/>
            <a:ext cx="395233" cy="395233"/>
          </a:xfrm>
          <a:prstGeom prst="rect">
            <a:avLst/>
          </a:prstGeom>
        </p:spPr>
      </p:pic>
      <p:pic>
        <p:nvPicPr>
          <p:cNvPr id="9" name="Picture 8" descr="heart_black.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3898" y="4594330"/>
            <a:ext cx="304800" cy="304800"/>
          </a:xfrm>
          <a:prstGeom prst="rect">
            <a:avLst/>
          </a:prstGeom>
        </p:spPr>
      </p:pic>
      <p:pic>
        <p:nvPicPr>
          <p:cNvPr id="12" name="Picture 11" descr="cloud_black.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88849" y="4547765"/>
            <a:ext cx="381000" cy="381000"/>
          </a:xfrm>
          <a:prstGeom prst="rect">
            <a:avLst/>
          </a:prstGeom>
        </p:spPr>
      </p:pic>
      <p:sp>
        <p:nvSpPr>
          <p:cNvPr id="15" name="Picture Placeholder 14"/>
          <p:cNvSpPr>
            <a:spLocks noGrp="1"/>
          </p:cNvSpPr>
          <p:nvPr>
            <p:ph type="pic" sz="quarter" idx="58"/>
          </p:nvPr>
        </p:nvSpPr>
        <p:spPr/>
      </p:sp>
      <p:sp>
        <p:nvSpPr>
          <p:cNvPr id="16" name="Picture Placeholder 15"/>
          <p:cNvSpPr>
            <a:spLocks noGrp="1"/>
          </p:cNvSpPr>
          <p:nvPr>
            <p:ph type="pic" sz="quarter" idx="23"/>
          </p:nvPr>
        </p:nvSpPr>
        <p:spPr/>
      </p:sp>
      <p:sp>
        <p:nvSpPr>
          <p:cNvPr id="17" name="Picture Placeholder 16"/>
          <p:cNvSpPr>
            <a:spLocks noGrp="1"/>
          </p:cNvSpPr>
          <p:nvPr>
            <p:ph type="pic" sz="quarter" idx="59"/>
          </p:nvPr>
        </p:nvSpPr>
        <p:spPr/>
      </p:sp>
    </p:spTree>
    <p:extLst>
      <p:ext uri="{BB962C8B-B14F-4D97-AF65-F5344CB8AC3E}">
        <p14:creationId xmlns:p14="http://schemas.microsoft.com/office/powerpoint/2010/main" val="2077117604"/>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solidFill>
                  <a:srgbClr val="00B0F0"/>
                </a:solidFill>
              </a:rPr>
              <a:t>CaseStudy</a:t>
            </a:r>
            <a:r>
              <a:rPr lang="en-JM" dirty="0" smtClean="0">
                <a:latin typeface="Open Sans Light" pitchFamily="34" charset="0"/>
                <a:ea typeface="Open Sans Light" pitchFamily="34" charset="0"/>
                <a:cs typeface="Open Sans Light" pitchFamily="34" charset="0"/>
              </a:rPr>
              <a:t>Option</a:t>
            </a:r>
            <a:endParaRPr lang="en-JM" dirty="0">
              <a:latin typeface="Open Sans Light" pitchFamily="34" charset="0"/>
              <a:ea typeface="Open Sans Light" pitchFamily="34" charset="0"/>
              <a:cs typeface="Open Sans Light" pitchFamily="34" charset="0"/>
            </a:endParaRPr>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22</a:t>
            </a:fld>
            <a:endParaRPr lang="en-JM"/>
          </a:p>
        </p:txBody>
      </p:sp>
      <p:sp>
        <p:nvSpPr>
          <p:cNvPr id="6" name="Text Placeholder 5"/>
          <p:cNvSpPr>
            <a:spLocks noGrp="1"/>
          </p:cNvSpPr>
          <p:nvPr>
            <p:ph type="body" sz="quarter" idx="15"/>
          </p:nvPr>
        </p:nvSpPr>
        <p:spPr>
          <a:xfrm>
            <a:off x="3810000" y="2423584"/>
            <a:ext cx="2203450" cy="1107016"/>
          </a:xfrm>
        </p:spPr>
        <p:txBody>
          <a:bodyPr/>
          <a:lstStyle/>
          <a:p>
            <a:pPr>
              <a:defRPr/>
            </a:pPr>
            <a:r>
              <a:rPr lang="en-JM" dirty="0"/>
              <a:t>Sed ut perspiciatis unde omnis iste natus error sit voluptatem </a:t>
            </a:r>
            <a:r>
              <a:rPr lang="en-JM" dirty="0" smtClean="0"/>
              <a:t>lorem</a:t>
            </a:r>
          </a:p>
          <a:p>
            <a:pPr>
              <a:defRPr/>
            </a:pPr>
            <a:r>
              <a:rPr lang="en-JM" dirty="0" smtClean="0"/>
              <a:t>accusantium </a:t>
            </a:r>
            <a:r>
              <a:rPr lang="en-JM" dirty="0"/>
              <a:t>doloremque </a:t>
            </a:r>
            <a:r>
              <a:rPr lang="en-JM" dirty="0" smtClean="0"/>
              <a:t> etat etlaudantium</a:t>
            </a:r>
            <a:r>
              <a:rPr lang="en-JM" dirty="0"/>
              <a:t>, totam rem </a:t>
            </a:r>
            <a:r>
              <a:rPr lang="en-JM" dirty="0" smtClean="0"/>
              <a:t>aperiam</a:t>
            </a:r>
            <a:endParaRPr lang="en-JM" dirty="0"/>
          </a:p>
          <a:p>
            <a:endParaRPr lang="en-JM" dirty="0"/>
          </a:p>
        </p:txBody>
      </p:sp>
      <p:sp>
        <p:nvSpPr>
          <p:cNvPr id="7" name="Text Placeholder 6"/>
          <p:cNvSpPr>
            <a:spLocks noGrp="1"/>
          </p:cNvSpPr>
          <p:nvPr>
            <p:ph type="body" sz="quarter" idx="16"/>
          </p:nvPr>
        </p:nvSpPr>
        <p:spPr>
          <a:xfrm>
            <a:off x="6483350" y="2413000"/>
            <a:ext cx="2203450" cy="1107016"/>
          </a:xfrm>
        </p:spPr>
        <p:txBody>
          <a:bodyPr/>
          <a:lstStyle/>
          <a:p>
            <a:pPr>
              <a:defRPr/>
            </a:pPr>
            <a:r>
              <a:rPr lang="en-JM" dirty="0"/>
              <a:t>Sed ut perspiciatis unde omnis iste natus error sit voluptatem lorem</a:t>
            </a:r>
          </a:p>
          <a:p>
            <a:pPr>
              <a:defRPr/>
            </a:pPr>
            <a:r>
              <a:rPr lang="en-JM" dirty="0"/>
              <a:t>accusantium doloremque  etat etlaudantium, totam rem </a:t>
            </a:r>
            <a:r>
              <a:rPr lang="en-JM" dirty="0" smtClean="0"/>
              <a:t>aperiam</a:t>
            </a:r>
            <a:endParaRPr lang="en-JM" dirty="0">
              <a:ea typeface="Tahoma" pitchFamily="34" charset="0"/>
              <a:cs typeface="Tahoma" pitchFamily="34" charset="0"/>
            </a:endParaRPr>
          </a:p>
        </p:txBody>
      </p:sp>
      <p:sp>
        <p:nvSpPr>
          <p:cNvPr id="8" name="Text Placeholder 7"/>
          <p:cNvSpPr>
            <a:spLocks noGrp="1"/>
          </p:cNvSpPr>
          <p:nvPr>
            <p:ph type="body" sz="quarter" idx="17"/>
          </p:nvPr>
        </p:nvSpPr>
        <p:spPr>
          <a:xfrm>
            <a:off x="3813175" y="4540437"/>
            <a:ext cx="2203450" cy="1107016"/>
          </a:xfrm>
        </p:spPr>
        <p:txBody>
          <a:bodyPr/>
          <a:lstStyle/>
          <a:p>
            <a:pPr>
              <a:defRPr/>
            </a:pPr>
            <a:r>
              <a:rPr lang="en-JM" dirty="0"/>
              <a:t>Sed ut perspiciatis unde omnis iste natus error sit voluptatem lorem</a:t>
            </a:r>
          </a:p>
          <a:p>
            <a:pPr>
              <a:defRPr/>
            </a:pPr>
            <a:r>
              <a:rPr lang="en-JM" dirty="0"/>
              <a:t>accusantium doloremque  etat etlaudantium, totam rem </a:t>
            </a:r>
            <a:r>
              <a:rPr lang="en-JM" dirty="0" smtClean="0"/>
              <a:t>aperiam</a:t>
            </a:r>
            <a:endParaRPr lang="en-JM" dirty="0"/>
          </a:p>
          <a:p>
            <a:endParaRPr lang="en-JM" dirty="0"/>
          </a:p>
          <a:p>
            <a:endParaRPr lang="en-JM" dirty="0"/>
          </a:p>
        </p:txBody>
      </p:sp>
      <p:sp>
        <p:nvSpPr>
          <p:cNvPr id="9" name="Text Placeholder 8"/>
          <p:cNvSpPr>
            <a:spLocks noGrp="1"/>
          </p:cNvSpPr>
          <p:nvPr>
            <p:ph type="body" sz="quarter" idx="18"/>
          </p:nvPr>
        </p:nvSpPr>
        <p:spPr>
          <a:xfrm>
            <a:off x="6486525" y="4529853"/>
            <a:ext cx="2203450" cy="1107016"/>
          </a:xfrm>
        </p:spPr>
        <p:txBody>
          <a:bodyPr/>
          <a:lstStyle/>
          <a:p>
            <a:pPr>
              <a:defRPr/>
            </a:pPr>
            <a:r>
              <a:rPr lang="en-JM" dirty="0"/>
              <a:t>Sed ut perspiciatis unde omnis iste natus error sit voluptatem lorem</a:t>
            </a:r>
          </a:p>
          <a:p>
            <a:pPr>
              <a:defRPr/>
            </a:pPr>
            <a:r>
              <a:rPr lang="en-JM" dirty="0"/>
              <a:t>accusantium doloremque  etat etlaudantium, totam rem </a:t>
            </a:r>
            <a:r>
              <a:rPr lang="en-JM" dirty="0" smtClean="0"/>
              <a:t>aperiam</a:t>
            </a:r>
            <a:endParaRPr lang="en-JM" dirty="0">
              <a:ea typeface="Tahoma" pitchFamily="34" charset="0"/>
              <a:cs typeface="Tahoma" pitchFamily="34" charset="0"/>
            </a:endParaRPr>
          </a:p>
        </p:txBody>
      </p:sp>
      <p:sp>
        <p:nvSpPr>
          <p:cNvPr id="10" name="Text Placeholder 9"/>
          <p:cNvSpPr>
            <a:spLocks noGrp="1"/>
          </p:cNvSpPr>
          <p:nvPr>
            <p:ph type="body" sz="quarter" idx="19"/>
          </p:nvPr>
        </p:nvSpPr>
        <p:spPr>
          <a:xfrm>
            <a:off x="4343400" y="1953591"/>
            <a:ext cx="1955800" cy="410820"/>
          </a:xfrm>
        </p:spPr>
        <p:txBody>
          <a:bodyPr/>
          <a:lstStyle/>
          <a:p>
            <a:r>
              <a:rPr lang="en-JM" sz="1400" dirty="0" smtClean="0">
                <a:solidFill>
                  <a:srgbClr val="00B0F0"/>
                </a:solidFill>
              </a:rPr>
              <a:t>Topic Area One</a:t>
            </a:r>
            <a:endParaRPr lang="en-JM" sz="1400" dirty="0">
              <a:solidFill>
                <a:srgbClr val="00B0F0"/>
              </a:solidFill>
            </a:endParaRPr>
          </a:p>
        </p:txBody>
      </p:sp>
      <p:sp>
        <p:nvSpPr>
          <p:cNvPr id="11" name="Text Placeholder 10"/>
          <p:cNvSpPr>
            <a:spLocks noGrp="1"/>
          </p:cNvSpPr>
          <p:nvPr>
            <p:ph type="body" sz="quarter" idx="20"/>
          </p:nvPr>
        </p:nvSpPr>
        <p:spPr>
          <a:xfrm>
            <a:off x="7010400" y="1953591"/>
            <a:ext cx="1676400" cy="410820"/>
          </a:xfrm>
        </p:spPr>
        <p:txBody>
          <a:bodyPr>
            <a:normAutofit/>
          </a:bodyPr>
          <a:lstStyle/>
          <a:p>
            <a:r>
              <a:rPr lang="en-JM" sz="1400" dirty="0" smtClean="0">
                <a:solidFill>
                  <a:srgbClr val="00B0F0"/>
                </a:solidFill>
              </a:rPr>
              <a:t>Topic Area Two</a:t>
            </a:r>
            <a:endParaRPr lang="en-JM" sz="1400" dirty="0">
              <a:solidFill>
                <a:srgbClr val="00B0F0"/>
              </a:solidFill>
            </a:endParaRPr>
          </a:p>
        </p:txBody>
      </p:sp>
      <p:sp>
        <p:nvSpPr>
          <p:cNvPr id="12" name="Text Placeholder 11"/>
          <p:cNvSpPr>
            <a:spLocks noGrp="1"/>
          </p:cNvSpPr>
          <p:nvPr>
            <p:ph type="body" sz="quarter" idx="21"/>
          </p:nvPr>
        </p:nvSpPr>
        <p:spPr>
          <a:xfrm>
            <a:off x="4343400" y="4135781"/>
            <a:ext cx="1955800" cy="410820"/>
          </a:xfrm>
        </p:spPr>
        <p:txBody>
          <a:bodyPr>
            <a:normAutofit/>
          </a:bodyPr>
          <a:lstStyle/>
          <a:p>
            <a:r>
              <a:rPr lang="en-JM" sz="1400" dirty="0" smtClean="0">
                <a:solidFill>
                  <a:srgbClr val="00B0F0"/>
                </a:solidFill>
              </a:rPr>
              <a:t>Topic Area Three</a:t>
            </a:r>
            <a:endParaRPr lang="en-JM" sz="1400" dirty="0">
              <a:solidFill>
                <a:srgbClr val="00B0F0"/>
              </a:solidFill>
            </a:endParaRPr>
          </a:p>
        </p:txBody>
      </p:sp>
      <p:sp>
        <p:nvSpPr>
          <p:cNvPr id="13" name="Text Placeholder 12"/>
          <p:cNvSpPr>
            <a:spLocks noGrp="1"/>
          </p:cNvSpPr>
          <p:nvPr>
            <p:ph type="body" sz="quarter" idx="22"/>
          </p:nvPr>
        </p:nvSpPr>
        <p:spPr>
          <a:xfrm>
            <a:off x="7010400" y="4087191"/>
            <a:ext cx="1676400" cy="410820"/>
          </a:xfrm>
        </p:spPr>
        <p:txBody>
          <a:bodyPr>
            <a:normAutofit/>
          </a:bodyPr>
          <a:lstStyle/>
          <a:p>
            <a:r>
              <a:rPr lang="en-JM" sz="1400" dirty="0" smtClean="0">
                <a:solidFill>
                  <a:srgbClr val="00B0F0"/>
                </a:solidFill>
              </a:rPr>
              <a:t>Topic Area Four</a:t>
            </a:r>
            <a:endParaRPr lang="en-JM" sz="1400" dirty="0">
              <a:solidFill>
                <a:srgbClr val="00B0F0"/>
              </a:solidFill>
            </a:endParaRPr>
          </a:p>
        </p:txBody>
      </p:sp>
      <p:sp>
        <p:nvSpPr>
          <p:cNvPr id="19" name="Oval 18"/>
          <p:cNvSpPr>
            <a:spLocks noChangeAspect="1"/>
          </p:cNvSpPr>
          <p:nvPr/>
        </p:nvSpPr>
        <p:spPr>
          <a:xfrm>
            <a:off x="3886200" y="1905001"/>
            <a:ext cx="432000" cy="431999"/>
          </a:xfrm>
          <a:prstGeom prst="ellipse">
            <a:avLst/>
          </a:prstGeom>
          <a:noFill/>
          <a:ln w="28575"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a:spLocks noChangeAspect="1"/>
          </p:cNvSpPr>
          <p:nvPr/>
        </p:nvSpPr>
        <p:spPr>
          <a:xfrm>
            <a:off x="6553200" y="1905001"/>
            <a:ext cx="432000" cy="431999"/>
          </a:xfrm>
          <a:prstGeom prst="ellipse">
            <a:avLst/>
          </a:prstGeom>
          <a:noFill/>
          <a:ln w="28575"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a:spLocks noChangeAspect="1"/>
          </p:cNvSpPr>
          <p:nvPr/>
        </p:nvSpPr>
        <p:spPr>
          <a:xfrm>
            <a:off x="3886200" y="4038601"/>
            <a:ext cx="432000" cy="431999"/>
          </a:xfrm>
          <a:prstGeom prst="ellipse">
            <a:avLst/>
          </a:prstGeom>
          <a:noFill/>
          <a:ln w="28575"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a:spLocks noChangeAspect="1"/>
          </p:cNvSpPr>
          <p:nvPr/>
        </p:nvSpPr>
        <p:spPr>
          <a:xfrm>
            <a:off x="6553200" y="4038601"/>
            <a:ext cx="432000" cy="431999"/>
          </a:xfrm>
          <a:prstGeom prst="ellipse">
            <a:avLst/>
          </a:prstGeom>
          <a:noFill/>
          <a:ln w="28575"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_blac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86398" y="2005198"/>
            <a:ext cx="252000" cy="252000"/>
          </a:xfrm>
          <a:prstGeom prst="rect">
            <a:avLst/>
          </a:prstGeom>
        </p:spPr>
      </p:pic>
      <p:pic>
        <p:nvPicPr>
          <p:cNvPr id="16" name="Picture 15" descr="phone_black.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1981200"/>
            <a:ext cx="274367" cy="274367"/>
          </a:xfrm>
          <a:prstGeom prst="rect">
            <a:avLst/>
          </a:prstGeom>
        </p:spPr>
      </p:pic>
      <p:pic>
        <p:nvPicPr>
          <p:cNvPr id="17" name="Picture 16" descr="browser_black.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2400" y="4114800"/>
            <a:ext cx="260725" cy="260725"/>
          </a:xfrm>
          <a:prstGeom prst="rect">
            <a:avLst/>
          </a:prstGeom>
        </p:spPr>
      </p:pic>
      <p:pic>
        <p:nvPicPr>
          <p:cNvPr id="20" name="Picture 19" descr="cinema_black.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25201" y="4110601"/>
            <a:ext cx="287999" cy="287999"/>
          </a:xfrm>
          <a:prstGeom prst="rect">
            <a:avLst/>
          </a:prstGeom>
        </p:spPr>
      </p:pic>
      <p:sp>
        <p:nvSpPr>
          <p:cNvPr id="5" name="Picture Placeholder 4"/>
          <p:cNvSpPr>
            <a:spLocks noGrp="1"/>
          </p:cNvSpPr>
          <p:nvPr>
            <p:ph type="pic" sz="quarter" idx="14"/>
          </p:nvPr>
        </p:nvSpPr>
        <p:spPr/>
      </p:sp>
    </p:spTree>
    <p:extLst>
      <p:ext uri="{BB962C8B-B14F-4D97-AF65-F5344CB8AC3E}">
        <p14:creationId xmlns:p14="http://schemas.microsoft.com/office/powerpoint/2010/main" val="1104706260"/>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4400" dirty="0" smtClean="0">
                <a:solidFill>
                  <a:srgbClr val="00B0F0"/>
                </a:solidFill>
              </a:rPr>
              <a:t>Inforgraphic</a:t>
            </a:r>
            <a:r>
              <a:rPr lang="en-JM" sz="4400" dirty="0" smtClean="0">
                <a:latin typeface="Open Sans Light" pitchFamily="34" charset="0"/>
                <a:ea typeface="Open Sans Light" pitchFamily="34" charset="0"/>
                <a:cs typeface="Open Sans Light" pitchFamily="34" charset="0"/>
              </a:rPr>
              <a:t>Element</a:t>
            </a:r>
            <a:endParaRPr lang="en-JM" sz="4400" dirty="0">
              <a:latin typeface="Open Sans Light" pitchFamily="34" charset="0"/>
              <a:ea typeface="Open Sans Light" pitchFamily="34" charset="0"/>
              <a:cs typeface="Open Sans Light" pitchFamily="34" charset="0"/>
            </a:endParaRPr>
          </a:p>
        </p:txBody>
      </p:sp>
      <p:sp>
        <p:nvSpPr>
          <p:cNvPr id="4" name="Footer Placeholder 3"/>
          <p:cNvSpPr>
            <a:spLocks noGrp="1"/>
          </p:cNvSpPr>
          <p:nvPr>
            <p:ph type="ftr" sz="quarter" idx="11"/>
          </p:nvPr>
        </p:nvSpPr>
        <p:spPr/>
        <p:txBody>
          <a:bodyPr/>
          <a:lstStyle/>
          <a:p>
            <a:r>
              <a:rPr lang="en-JM" smtClean="0"/>
              <a:t>WWW.DESIGNERSPARADISE.COM</a:t>
            </a:r>
            <a:endParaRPr lang="en-JM"/>
          </a:p>
        </p:txBody>
      </p:sp>
      <p:sp>
        <p:nvSpPr>
          <p:cNvPr id="5" name="Slide Number Placeholder 4"/>
          <p:cNvSpPr>
            <a:spLocks noGrp="1"/>
          </p:cNvSpPr>
          <p:nvPr>
            <p:ph type="sldNum" sz="quarter" idx="12"/>
          </p:nvPr>
        </p:nvSpPr>
        <p:spPr/>
        <p:txBody>
          <a:bodyPr/>
          <a:lstStyle/>
          <a:p>
            <a:fld id="{857B18ED-D931-45F4-8873-1BEDAB4DC03E}" type="slidenum">
              <a:rPr lang="en-JM" smtClean="0"/>
              <a:t>23</a:t>
            </a:fld>
            <a:endParaRPr lang="en-JM"/>
          </a:p>
        </p:txBody>
      </p:sp>
      <p:sp>
        <p:nvSpPr>
          <p:cNvPr id="7" name="Text Placeholder 4"/>
          <p:cNvSpPr txBox="1">
            <a:spLocks/>
          </p:cNvSpPr>
          <p:nvPr/>
        </p:nvSpPr>
        <p:spPr>
          <a:xfrm>
            <a:off x="685800" y="1905000"/>
            <a:ext cx="2133600" cy="365760"/>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JM" sz="1200" b="1" spc="50" dirty="0" smtClean="0">
                <a:latin typeface="Open Sans" pitchFamily="34" charset="0"/>
                <a:ea typeface="Open Sans" pitchFamily="34" charset="0"/>
                <a:cs typeface="Open Sans" pitchFamily="34" charset="0"/>
              </a:rPr>
              <a:t>01. Lorem Ipsum Dolor </a:t>
            </a:r>
          </a:p>
          <a:p>
            <a:pPr marL="0" indent="0">
              <a:buNone/>
            </a:pPr>
            <a:endParaRPr lang="en-JM" sz="1200" dirty="0">
              <a:latin typeface="Open Sans" pitchFamily="34" charset="0"/>
              <a:ea typeface="Open Sans" pitchFamily="34" charset="0"/>
              <a:cs typeface="Open Sans" pitchFamily="34" charset="0"/>
            </a:endParaRPr>
          </a:p>
        </p:txBody>
      </p:sp>
      <p:sp>
        <p:nvSpPr>
          <p:cNvPr id="8" name="Text Placeholder 5"/>
          <p:cNvSpPr txBox="1">
            <a:spLocks/>
          </p:cNvSpPr>
          <p:nvPr/>
        </p:nvSpPr>
        <p:spPr>
          <a:xfrm>
            <a:off x="685800" y="2169160"/>
            <a:ext cx="3124200" cy="87884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JM" sz="1300" dirty="0" smtClean="0"/>
              <a:t>Lorem ipsum dolor sit amet, consectetur lorem ipsum dolor  Lorem ipsum dolor sit amet conse lorem ipsum dolor sit amet</a:t>
            </a:r>
            <a:endParaRPr lang="en-JM" sz="1300" dirty="0"/>
          </a:p>
        </p:txBody>
      </p:sp>
      <p:sp>
        <p:nvSpPr>
          <p:cNvPr id="9" name="Text Placeholder 6"/>
          <p:cNvSpPr txBox="1">
            <a:spLocks/>
          </p:cNvSpPr>
          <p:nvPr/>
        </p:nvSpPr>
        <p:spPr>
          <a:xfrm>
            <a:off x="685800" y="3368040"/>
            <a:ext cx="2133600" cy="365760"/>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JM" sz="1200" b="1" spc="50" dirty="0" smtClean="0">
                <a:latin typeface="Open Sans" pitchFamily="34" charset="0"/>
                <a:ea typeface="Open Sans" pitchFamily="34" charset="0"/>
                <a:cs typeface="Open Sans" pitchFamily="34" charset="0"/>
              </a:rPr>
              <a:t>02. Lorem Ipsum Dolor </a:t>
            </a:r>
          </a:p>
          <a:p>
            <a:pPr marL="0" indent="0">
              <a:buNone/>
            </a:pPr>
            <a:endParaRPr lang="en-JM" sz="1200" b="1" dirty="0">
              <a:latin typeface="Open Sans" pitchFamily="34" charset="0"/>
              <a:ea typeface="Open Sans" pitchFamily="34" charset="0"/>
              <a:cs typeface="Open Sans" pitchFamily="34" charset="0"/>
            </a:endParaRPr>
          </a:p>
        </p:txBody>
      </p:sp>
      <p:sp>
        <p:nvSpPr>
          <p:cNvPr id="10" name="Text Placeholder 7"/>
          <p:cNvSpPr txBox="1">
            <a:spLocks/>
          </p:cNvSpPr>
          <p:nvPr/>
        </p:nvSpPr>
        <p:spPr>
          <a:xfrm>
            <a:off x="685800" y="3632200"/>
            <a:ext cx="3124200" cy="87884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JM" sz="1300" dirty="0" smtClean="0"/>
              <a:t>Lorem ipsum dolor sit amet, consectetur lorem ipsum dolor  Lorem ipsum dolor sit amet conse lorem ipsum</a:t>
            </a:r>
          </a:p>
          <a:p>
            <a:pPr marL="0" indent="0">
              <a:buNone/>
            </a:pPr>
            <a:endParaRPr lang="en-JM" sz="1300" dirty="0"/>
          </a:p>
        </p:txBody>
      </p:sp>
      <p:sp>
        <p:nvSpPr>
          <p:cNvPr id="11" name="Text Placeholder 8"/>
          <p:cNvSpPr txBox="1">
            <a:spLocks/>
          </p:cNvSpPr>
          <p:nvPr/>
        </p:nvSpPr>
        <p:spPr>
          <a:xfrm>
            <a:off x="685800" y="4648200"/>
            <a:ext cx="2133600" cy="365760"/>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JM" sz="1200" b="1" spc="50" dirty="0" smtClean="0">
                <a:latin typeface="Open Sans" pitchFamily="34" charset="0"/>
                <a:ea typeface="Open Sans" pitchFamily="34" charset="0"/>
                <a:cs typeface="Open Sans" pitchFamily="34" charset="0"/>
              </a:rPr>
              <a:t>03. Lorem Ipsum Dolor </a:t>
            </a:r>
            <a:endParaRPr lang="en-JM" sz="1200" b="1" spc="50" dirty="0">
              <a:latin typeface="Open Sans" pitchFamily="34" charset="0"/>
              <a:ea typeface="Open Sans" pitchFamily="34" charset="0"/>
              <a:cs typeface="Open Sans" pitchFamily="34" charset="0"/>
            </a:endParaRPr>
          </a:p>
        </p:txBody>
      </p:sp>
      <p:sp>
        <p:nvSpPr>
          <p:cNvPr id="12" name="Text Placeholder 9"/>
          <p:cNvSpPr txBox="1">
            <a:spLocks/>
          </p:cNvSpPr>
          <p:nvPr/>
        </p:nvSpPr>
        <p:spPr>
          <a:xfrm>
            <a:off x="685800" y="4912360"/>
            <a:ext cx="3124200" cy="87884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JM" sz="1300" dirty="0" smtClean="0"/>
              <a:t>Lorem ipsum dolor sit amet, consectetur lorem ipsum dolor  Lorem ipsum dolor sit amet conse lorem ipsum</a:t>
            </a:r>
          </a:p>
          <a:p>
            <a:pPr marL="0" indent="0">
              <a:buNone/>
            </a:pPr>
            <a:endParaRPr lang="en-JM" sz="1300" dirty="0"/>
          </a:p>
        </p:txBody>
      </p:sp>
      <p:sp>
        <p:nvSpPr>
          <p:cNvPr id="13" name="Oval 12"/>
          <p:cNvSpPr>
            <a:spLocks noChangeAspect="1"/>
          </p:cNvSpPr>
          <p:nvPr/>
        </p:nvSpPr>
        <p:spPr>
          <a:xfrm>
            <a:off x="4396846" y="1976400"/>
            <a:ext cx="1223999" cy="12240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1200" dirty="0" smtClean="0">
                <a:solidFill>
                  <a:srgbClr val="00B0F0"/>
                </a:solidFill>
                <a:latin typeface="Open Sans" pitchFamily="34" charset="0"/>
                <a:ea typeface="Open Sans" pitchFamily="34" charset="0"/>
                <a:cs typeface="Open Sans" pitchFamily="34" charset="0"/>
              </a:rPr>
              <a:t>RETAIL OUTLETS REVIEW</a:t>
            </a:r>
            <a:endParaRPr lang="en-JM" sz="1200" dirty="0">
              <a:solidFill>
                <a:srgbClr val="00B0F0"/>
              </a:solidFill>
              <a:latin typeface="Open Sans" pitchFamily="34" charset="0"/>
              <a:ea typeface="Open Sans" pitchFamily="34" charset="0"/>
              <a:cs typeface="Open Sans" pitchFamily="34" charset="0"/>
            </a:endParaRPr>
          </a:p>
        </p:txBody>
      </p:sp>
      <p:sp>
        <p:nvSpPr>
          <p:cNvPr id="14" name="Oval 13"/>
          <p:cNvSpPr>
            <a:spLocks noChangeAspect="1"/>
          </p:cNvSpPr>
          <p:nvPr/>
        </p:nvSpPr>
        <p:spPr>
          <a:xfrm>
            <a:off x="5791200" y="1976400"/>
            <a:ext cx="1223999" cy="12240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1200" dirty="0">
                <a:solidFill>
                  <a:srgbClr val="00B0F0"/>
                </a:solidFill>
                <a:latin typeface="Open Sans" pitchFamily="34" charset="0"/>
                <a:ea typeface="Open Sans" pitchFamily="34" charset="0"/>
                <a:cs typeface="Open Sans" pitchFamily="34" charset="0"/>
              </a:rPr>
              <a:t>RETAIL OUTLETS </a:t>
            </a:r>
            <a:r>
              <a:rPr lang="en-JM" sz="1200" dirty="0" smtClean="0">
                <a:solidFill>
                  <a:srgbClr val="00B0F0"/>
                </a:solidFill>
                <a:latin typeface="Open Sans" pitchFamily="34" charset="0"/>
                <a:ea typeface="Open Sans" pitchFamily="34" charset="0"/>
                <a:cs typeface="Open Sans" pitchFamily="34" charset="0"/>
              </a:rPr>
              <a:t>REVIEW</a:t>
            </a:r>
            <a:endParaRPr lang="en-JM" sz="1200" dirty="0">
              <a:solidFill>
                <a:srgbClr val="00B0F0"/>
              </a:solidFill>
              <a:latin typeface="Open Sans" pitchFamily="34" charset="0"/>
              <a:ea typeface="Open Sans" pitchFamily="34" charset="0"/>
              <a:cs typeface="Open Sans" pitchFamily="34" charset="0"/>
            </a:endParaRPr>
          </a:p>
        </p:txBody>
      </p:sp>
      <p:sp>
        <p:nvSpPr>
          <p:cNvPr id="15" name="Oval 14"/>
          <p:cNvSpPr>
            <a:spLocks noChangeAspect="1"/>
          </p:cNvSpPr>
          <p:nvPr/>
        </p:nvSpPr>
        <p:spPr>
          <a:xfrm>
            <a:off x="7162801" y="1976400"/>
            <a:ext cx="1223999" cy="12240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1200" dirty="0">
                <a:solidFill>
                  <a:srgbClr val="00B0F0"/>
                </a:solidFill>
                <a:latin typeface="Open Sans" pitchFamily="34" charset="0"/>
                <a:ea typeface="Open Sans" pitchFamily="34" charset="0"/>
                <a:cs typeface="Open Sans" pitchFamily="34" charset="0"/>
              </a:rPr>
              <a:t>RETAIL OUTLETS </a:t>
            </a:r>
            <a:r>
              <a:rPr lang="en-JM" sz="1200" dirty="0" smtClean="0">
                <a:solidFill>
                  <a:srgbClr val="00B0F0"/>
                </a:solidFill>
                <a:latin typeface="Open Sans" pitchFamily="34" charset="0"/>
                <a:ea typeface="Open Sans" pitchFamily="34" charset="0"/>
                <a:cs typeface="Open Sans" pitchFamily="34" charset="0"/>
              </a:rPr>
              <a:t>REVIEW</a:t>
            </a:r>
            <a:endParaRPr lang="en-JM" sz="1200" dirty="0">
              <a:solidFill>
                <a:srgbClr val="00B0F0"/>
              </a:solidFill>
              <a:latin typeface="Open Sans" pitchFamily="34" charset="0"/>
              <a:ea typeface="Open Sans" pitchFamily="34" charset="0"/>
              <a:cs typeface="Open Sans" pitchFamily="34" charset="0"/>
            </a:endParaRPr>
          </a:p>
        </p:txBody>
      </p:sp>
      <p:sp>
        <p:nvSpPr>
          <p:cNvPr id="16" name="Rectangle 15"/>
          <p:cNvSpPr/>
          <p:nvPr/>
        </p:nvSpPr>
        <p:spPr>
          <a:xfrm>
            <a:off x="4495801" y="4592603"/>
            <a:ext cx="467999" cy="7340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00" dirty="0"/>
          </a:p>
        </p:txBody>
      </p:sp>
      <p:sp>
        <p:nvSpPr>
          <p:cNvPr id="17" name="TextBox 16"/>
          <p:cNvSpPr txBox="1"/>
          <p:nvPr/>
        </p:nvSpPr>
        <p:spPr>
          <a:xfrm>
            <a:off x="4495801" y="5326664"/>
            <a:ext cx="457200" cy="276999"/>
          </a:xfrm>
          <a:prstGeom prst="rect">
            <a:avLst/>
          </a:prstGeom>
          <a:noFill/>
        </p:spPr>
        <p:txBody>
          <a:bodyPr wrap="square" rtlCol="0">
            <a:spAutoFit/>
          </a:bodyPr>
          <a:lstStyle/>
          <a:p>
            <a:pPr algn="ctr"/>
            <a:r>
              <a:rPr lang="en-JM" sz="1200" dirty="0" smtClean="0">
                <a:solidFill>
                  <a:srgbClr val="00B0F0"/>
                </a:solidFill>
              </a:rPr>
              <a:t>AM</a:t>
            </a:r>
            <a:endParaRPr lang="en-JM" sz="1200" dirty="0">
              <a:solidFill>
                <a:srgbClr val="00B0F0"/>
              </a:solidFill>
            </a:endParaRPr>
          </a:p>
        </p:txBody>
      </p:sp>
      <p:sp>
        <p:nvSpPr>
          <p:cNvPr id="18" name="Rectangle 17"/>
          <p:cNvSpPr/>
          <p:nvPr/>
        </p:nvSpPr>
        <p:spPr>
          <a:xfrm>
            <a:off x="5105401" y="4078761"/>
            <a:ext cx="467999" cy="12479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600"/>
          </a:p>
        </p:txBody>
      </p:sp>
      <p:sp>
        <p:nvSpPr>
          <p:cNvPr id="19" name="TextBox 18"/>
          <p:cNvSpPr txBox="1"/>
          <p:nvPr/>
        </p:nvSpPr>
        <p:spPr>
          <a:xfrm>
            <a:off x="5105402" y="5326664"/>
            <a:ext cx="455427" cy="276999"/>
          </a:xfrm>
          <a:prstGeom prst="rect">
            <a:avLst/>
          </a:prstGeom>
          <a:noFill/>
        </p:spPr>
        <p:txBody>
          <a:bodyPr wrap="square" rtlCol="0">
            <a:spAutoFit/>
          </a:bodyPr>
          <a:lstStyle/>
          <a:p>
            <a:pPr algn="ctr"/>
            <a:r>
              <a:rPr lang="en-JM" sz="1200" dirty="0" smtClean="0">
                <a:solidFill>
                  <a:srgbClr val="00B0F0"/>
                </a:solidFill>
              </a:rPr>
              <a:t>RM</a:t>
            </a:r>
            <a:endParaRPr lang="en-JM" sz="1200" dirty="0">
              <a:solidFill>
                <a:srgbClr val="00B0F0"/>
              </a:solidFill>
            </a:endParaRPr>
          </a:p>
        </p:txBody>
      </p:sp>
      <p:sp>
        <p:nvSpPr>
          <p:cNvPr id="20" name="Rectangle 19"/>
          <p:cNvSpPr/>
          <p:nvPr/>
        </p:nvSpPr>
        <p:spPr>
          <a:xfrm>
            <a:off x="5715001" y="4225573"/>
            <a:ext cx="467999" cy="11010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600"/>
          </a:p>
        </p:txBody>
      </p:sp>
      <p:sp>
        <p:nvSpPr>
          <p:cNvPr id="21" name="TextBox 20"/>
          <p:cNvSpPr txBox="1"/>
          <p:nvPr/>
        </p:nvSpPr>
        <p:spPr>
          <a:xfrm>
            <a:off x="5715001" y="5326664"/>
            <a:ext cx="457200" cy="276999"/>
          </a:xfrm>
          <a:prstGeom prst="rect">
            <a:avLst/>
          </a:prstGeom>
          <a:noFill/>
        </p:spPr>
        <p:txBody>
          <a:bodyPr wrap="square" rtlCol="0">
            <a:spAutoFit/>
          </a:bodyPr>
          <a:lstStyle/>
          <a:p>
            <a:pPr algn="ctr"/>
            <a:r>
              <a:rPr lang="en-JM" sz="1200" dirty="0" smtClean="0">
                <a:solidFill>
                  <a:srgbClr val="00B0F0"/>
                </a:solidFill>
              </a:rPr>
              <a:t>JM</a:t>
            </a:r>
            <a:endParaRPr lang="en-JM" sz="1200" dirty="0">
              <a:solidFill>
                <a:srgbClr val="00B0F0"/>
              </a:solidFill>
            </a:endParaRPr>
          </a:p>
        </p:txBody>
      </p:sp>
      <p:sp>
        <p:nvSpPr>
          <p:cNvPr id="22" name="Rectangle 21"/>
          <p:cNvSpPr/>
          <p:nvPr/>
        </p:nvSpPr>
        <p:spPr>
          <a:xfrm>
            <a:off x="6324601" y="4776120"/>
            <a:ext cx="467999" cy="5505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600"/>
          </a:p>
        </p:txBody>
      </p:sp>
      <p:sp>
        <p:nvSpPr>
          <p:cNvPr id="23" name="TextBox 22"/>
          <p:cNvSpPr txBox="1"/>
          <p:nvPr/>
        </p:nvSpPr>
        <p:spPr>
          <a:xfrm>
            <a:off x="6324601" y="5326664"/>
            <a:ext cx="457200" cy="276999"/>
          </a:xfrm>
          <a:prstGeom prst="rect">
            <a:avLst/>
          </a:prstGeom>
          <a:noFill/>
        </p:spPr>
        <p:txBody>
          <a:bodyPr wrap="square" rtlCol="0">
            <a:spAutoFit/>
          </a:bodyPr>
          <a:lstStyle/>
          <a:p>
            <a:pPr algn="ctr"/>
            <a:r>
              <a:rPr lang="en-JM" sz="1200" dirty="0" smtClean="0">
                <a:solidFill>
                  <a:srgbClr val="00B0F0"/>
                </a:solidFill>
              </a:rPr>
              <a:t>KP</a:t>
            </a:r>
            <a:endParaRPr lang="en-JM" sz="1200" dirty="0">
              <a:solidFill>
                <a:srgbClr val="00B0F0"/>
              </a:solidFill>
            </a:endParaRPr>
          </a:p>
        </p:txBody>
      </p:sp>
      <p:sp>
        <p:nvSpPr>
          <p:cNvPr id="24" name="Rectangle 23"/>
          <p:cNvSpPr/>
          <p:nvPr/>
        </p:nvSpPr>
        <p:spPr>
          <a:xfrm>
            <a:off x="6934201" y="4959634"/>
            <a:ext cx="467999" cy="36702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600"/>
          </a:p>
        </p:txBody>
      </p:sp>
      <p:sp>
        <p:nvSpPr>
          <p:cNvPr id="25" name="TextBox 24"/>
          <p:cNvSpPr txBox="1"/>
          <p:nvPr/>
        </p:nvSpPr>
        <p:spPr>
          <a:xfrm>
            <a:off x="6934201" y="5326664"/>
            <a:ext cx="457200" cy="276999"/>
          </a:xfrm>
          <a:prstGeom prst="rect">
            <a:avLst/>
          </a:prstGeom>
          <a:noFill/>
        </p:spPr>
        <p:txBody>
          <a:bodyPr wrap="square" rtlCol="0">
            <a:spAutoFit/>
          </a:bodyPr>
          <a:lstStyle/>
          <a:p>
            <a:pPr algn="ctr"/>
            <a:r>
              <a:rPr lang="en-JM" sz="1200" dirty="0" smtClean="0">
                <a:solidFill>
                  <a:srgbClr val="00B0F0"/>
                </a:solidFill>
              </a:rPr>
              <a:t>FR</a:t>
            </a:r>
            <a:endParaRPr lang="en-JM" sz="1200" dirty="0">
              <a:solidFill>
                <a:srgbClr val="00B0F0"/>
              </a:solidFill>
            </a:endParaRPr>
          </a:p>
        </p:txBody>
      </p:sp>
      <p:sp>
        <p:nvSpPr>
          <p:cNvPr id="26" name="Rectangle 25"/>
          <p:cNvSpPr/>
          <p:nvPr/>
        </p:nvSpPr>
        <p:spPr>
          <a:xfrm>
            <a:off x="7543800" y="4592604"/>
            <a:ext cx="467999" cy="73405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600"/>
          </a:p>
        </p:txBody>
      </p:sp>
      <p:sp>
        <p:nvSpPr>
          <p:cNvPr id="27" name="TextBox 26"/>
          <p:cNvSpPr txBox="1"/>
          <p:nvPr/>
        </p:nvSpPr>
        <p:spPr>
          <a:xfrm>
            <a:off x="7543800" y="5326664"/>
            <a:ext cx="457200" cy="276999"/>
          </a:xfrm>
          <a:prstGeom prst="rect">
            <a:avLst/>
          </a:prstGeom>
          <a:noFill/>
        </p:spPr>
        <p:txBody>
          <a:bodyPr wrap="square" rtlCol="0">
            <a:spAutoFit/>
          </a:bodyPr>
          <a:lstStyle/>
          <a:p>
            <a:pPr algn="ctr"/>
            <a:r>
              <a:rPr lang="en-JM" sz="1200" dirty="0" smtClean="0">
                <a:solidFill>
                  <a:srgbClr val="00B0F0"/>
                </a:solidFill>
              </a:rPr>
              <a:t>UI</a:t>
            </a:r>
            <a:endParaRPr lang="en-JM" sz="1200" dirty="0">
              <a:solidFill>
                <a:srgbClr val="00B0F0"/>
              </a:solidFill>
            </a:endParaRPr>
          </a:p>
        </p:txBody>
      </p:sp>
      <p:sp>
        <p:nvSpPr>
          <p:cNvPr id="28" name="TextBox 27"/>
          <p:cNvSpPr txBox="1"/>
          <p:nvPr/>
        </p:nvSpPr>
        <p:spPr>
          <a:xfrm>
            <a:off x="4419600" y="4249102"/>
            <a:ext cx="609600" cy="307777"/>
          </a:xfrm>
          <a:prstGeom prst="rect">
            <a:avLst/>
          </a:prstGeom>
          <a:noFill/>
        </p:spPr>
        <p:txBody>
          <a:bodyPr wrap="square" rtlCol="0">
            <a:spAutoFit/>
          </a:bodyPr>
          <a:lstStyle/>
          <a:p>
            <a:r>
              <a:rPr lang="en-JM" sz="1400" dirty="0" smtClean="0">
                <a:solidFill>
                  <a:schemeClr val="tx1">
                    <a:lumMod val="85000"/>
                    <a:lumOff val="15000"/>
                  </a:schemeClr>
                </a:solidFill>
              </a:rPr>
              <a:t>15%</a:t>
            </a:r>
            <a:endParaRPr lang="en-JM" sz="1400" dirty="0">
              <a:solidFill>
                <a:schemeClr val="tx1">
                  <a:lumMod val="85000"/>
                  <a:lumOff val="15000"/>
                </a:schemeClr>
              </a:solidFill>
            </a:endParaRPr>
          </a:p>
        </p:txBody>
      </p:sp>
      <p:sp>
        <p:nvSpPr>
          <p:cNvPr id="29" name="TextBox 28"/>
          <p:cNvSpPr txBox="1"/>
          <p:nvPr/>
        </p:nvSpPr>
        <p:spPr>
          <a:xfrm>
            <a:off x="5029200" y="3733801"/>
            <a:ext cx="609600" cy="307777"/>
          </a:xfrm>
          <a:prstGeom prst="rect">
            <a:avLst/>
          </a:prstGeom>
          <a:noFill/>
        </p:spPr>
        <p:txBody>
          <a:bodyPr wrap="square" rtlCol="0">
            <a:spAutoFit/>
          </a:bodyPr>
          <a:lstStyle/>
          <a:p>
            <a:r>
              <a:rPr lang="en-JM" sz="1400" dirty="0" smtClean="0">
                <a:solidFill>
                  <a:schemeClr val="tx1">
                    <a:lumMod val="85000"/>
                    <a:lumOff val="15000"/>
                  </a:schemeClr>
                </a:solidFill>
                <a:latin typeface="+mj-lt"/>
              </a:rPr>
              <a:t>15%</a:t>
            </a:r>
            <a:endParaRPr lang="en-JM" sz="1400" dirty="0">
              <a:solidFill>
                <a:schemeClr val="tx1">
                  <a:lumMod val="85000"/>
                  <a:lumOff val="15000"/>
                </a:schemeClr>
              </a:solidFill>
              <a:latin typeface="+mj-lt"/>
            </a:endParaRPr>
          </a:p>
        </p:txBody>
      </p:sp>
      <p:sp>
        <p:nvSpPr>
          <p:cNvPr id="30" name="TextBox 29"/>
          <p:cNvSpPr txBox="1"/>
          <p:nvPr/>
        </p:nvSpPr>
        <p:spPr>
          <a:xfrm>
            <a:off x="5638800" y="3902847"/>
            <a:ext cx="609600" cy="307777"/>
          </a:xfrm>
          <a:prstGeom prst="rect">
            <a:avLst/>
          </a:prstGeom>
          <a:noFill/>
        </p:spPr>
        <p:txBody>
          <a:bodyPr wrap="square" rtlCol="0">
            <a:spAutoFit/>
          </a:bodyPr>
          <a:lstStyle/>
          <a:p>
            <a:r>
              <a:rPr lang="en-JM" sz="1400" dirty="0" smtClean="0">
                <a:solidFill>
                  <a:schemeClr val="tx1">
                    <a:lumMod val="85000"/>
                    <a:lumOff val="15000"/>
                  </a:schemeClr>
                </a:solidFill>
              </a:rPr>
              <a:t>15%</a:t>
            </a:r>
            <a:endParaRPr lang="en-JM" sz="1400" dirty="0">
              <a:solidFill>
                <a:schemeClr val="tx1">
                  <a:lumMod val="85000"/>
                  <a:lumOff val="15000"/>
                </a:schemeClr>
              </a:solidFill>
            </a:endParaRPr>
          </a:p>
        </p:txBody>
      </p:sp>
      <p:sp>
        <p:nvSpPr>
          <p:cNvPr id="31" name="TextBox 30"/>
          <p:cNvSpPr txBox="1"/>
          <p:nvPr/>
        </p:nvSpPr>
        <p:spPr>
          <a:xfrm>
            <a:off x="6248400" y="4405261"/>
            <a:ext cx="609600" cy="307777"/>
          </a:xfrm>
          <a:prstGeom prst="rect">
            <a:avLst/>
          </a:prstGeom>
          <a:noFill/>
        </p:spPr>
        <p:txBody>
          <a:bodyPr wrap="square" rtlCol="0">
            <a:spAutoFit/>
          </a:bodyPr>
          <a:lstStyle/>
          <a:p>
            <a:r>
              <a:rPr lang="en-JM" sz="1400" dirty="0" smtClean="0">
                <a:solidFill>
                  <a:schemeClr val="tx1">
                    <a:lumMod val="85000"/>
                    <a:lumOff val="15000"/>
                  </a:schemeClr>
                </a:solidFill>
              </a:rPr>
              <a:t>15%</a:t>
            </a:r>
            <a:endParaRPr lang="en-JM" sz="1400" dirty="0">
              <a:solidFill>
                <a:schemeClr val="tx1">
                  <a:lumMod val="85000"/>
                  <a:lumOff val="15000"/>
                </a:schemeClr>
              </a:solidFill>
            </a:endParaRPr>
          </a:p>
        </p:txBody>
      </p:sp>
      <p:sp>
        <p:nvSpPr>
          <p:cNvPr id="32" name="TextBox 31"/>
          <p:cNvSpPr txBox="1"/>
          <p:nvPr/>
        </p:nvSpPr>
        <p:spPr>
          <a:xfrm>
            <a:off x="6868886" y="4639467"/>
            <a:ext cx="609600" cy="307777"/>
          </a:xfrm>
          <a:prstGeom prst="rect">
            <a:avLst/>
          </a:prstGeom>
          <a:noFill/>
        </p:spPr>
        <p:txBody>
          <a:bodyPr wrap="square" rtlCol="0">
            <a:spAutoFit/>
          </a:bodyPr>
          <a:lstStyle/>
          <a:p>
            <a:r>
              <a:rPr lang="en-JM" sz="1400" dirty="0" smtClean="0">
                <a:solidFill>
                  <a:schemeClr val="tx1">
                    <a:lumMod val="85000"/>
                    <a:lumOff val="15000"/>
                  </a:schemeClr>
                </a:solidFill>
              </a:rPr>
              <a:t>15%</a:t>
            </a:r>
            <a:endParaRPr lang="en-JM" sz="1400" dirty="0">
              <a:solidFill>
                <a:schemeClr val="tx1">
                  <a:lumMod val="85000"/>
                  <a:lumOff val="15000"/>
                </a:schemeClr>
              </a:solidFill>
            </a:endParaRPr>
          </a:p>
        </p:txBody>
      </p:sp>
      <p:sp>
        <p:nvSpPr>
          <p:cNvPr id="33" name="TextBox 32"/>
          <p:cNvSpPr txBox="1"/>
          <p:nvPr/>
        </p:nvSpPr>
        <p:spPr>
          <a:xfrm>
            <a:off x="7467600" y="4230231"/>
            <a:ext cx="609600" cy="307777"/>
          </a:xfrm>
          <a:prstGeom prst="rect">
            <a:avLst/>
          </a:prstGeom>
          <a:noFill/>
        </p:spPr>
        <p:txBody>
          <a:bodyPr wrap="square" rtlCol="0">
            <a:spAutoFit/>
          </a:bodyPr>
          <a:lstStyle/>
          <a:p>
            <a:r>
              <a:rPr lang="en-JM" sz="1400" dirty="0" smtClean="0">
                <a:solidFill>
                  <a:schemeClr val="tx1">
                    <a:lumMod val="85000"/>
                    <a:lumOff val="15000"/>
                  </a:schemeClr>
                </a:solidFill>
              </a:rPr>
              <a:t>15%</a:t>
            </a:r>
            <a:endParaRPr lang="en-JM" sz="1400" dirty="0">
              <a:solidFill>
                <a:schemeClr val="tx1">
                  <a:lumMod val="85000"/>
                  <a:lumOff val="15000"/>
                </a:schemeClr>
              </a:solidFill>
            </a:endParaRPr>
          </a:p>
        </p:txBody>
      </p:sp>
    </p:spTree>
    <p:extLst>
      <p:ext uri="{BB962C8B-B14F-4D97-AF65-F5344CB8AC3E}">
        <p14:creationId xmlns:p14="http://schemas.microsoft.com/office/powerpoint/2010/main" val="49311379"/>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4400" dirty="0">
                <a:solidFill>
                  <a:srgbClr val="00B0F0"/>
                </a:solidFill>
              </a:rPr>
              <a:t>Process</a:t>
            </a:r>
            <a:r>
              <a:rPr lang="en-JM" sz="4400" dirty="0">
                <a:latin typeface="Open Sans Light" pitchFamily="34" charset="0"/>
                <a:ea typeface="Open Sans Light" pitchFamily="34" charset="0"/>
                <a:cs typeface="Open Sans Light" pitchFamily="34" charset="0"/>
              </a:rPr>
              <a:t>Layout</a:t>
            </a:r>
            <a:endParaRPr lang="en-JM" sz="4400" dirty="0"/>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24</a:t>
            </a:fld>
            <a:endParaRPr lang="en-JM"/>
          </a:p>
        </p:txBody>
      </p:sp>
      <p:sp>
        <p:nvSpPr>
          <p:cNvPr id="5" name="Oval 4"/>
          <p:cNvSpPr/>
          <p:nvPr/>
        </p:nvSpPr>
        <p:spPr>
          <a:xfrm>
            <a:off x="3810000" y="2813361"/>
            <a:ext cx="1619999" cy="1619998"/>
          </a:xfrm>
          <a:prstGeom prst="ellipse">
            <a:avLst/>
          </a:prstGeom>
          <a:noFill/>
          <a:ln w="38100" cmpd="sng">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B0F0"/>
                </a:solidFill>
                <a:latin typeface="Open Sans Extrabold" pitchFamily="34" charset="0"/>
                <a:ea typeface="Open Sans Extrabold" pitchFamily="34" charset="0"/>
                <a:cs typeface="Open Sans Extrabold" pitchFamily="34" charset="0"/>
              </a:rPr>
              <a:t>Main </a:t>
            </a:r>
          </a:p>
          <a:p>
            <a:pPr algn="ctr"/>
            <a:r>
              <a:rPr lang="en-US" dirty="0" smtClean="0">
                <a:solidFill>
                  <a:srgbClr val="00B0F0"/>
                </a:solidFill>
                <a:latin typeface="Open Sans Extrabold" pitchFamily="34" charset="0"/>
                <a:ea typeface="Open Sans Extrabold" pitchFamily="34" charset="0"/>
                <a:cs typeface="Open Sans Extrabold" pitchFamily="34" charset="0"/>
              </a:rPr>
              <a:t>Topic</a:t>
            </a:r>
            <a:endParaRPr lang="en-US" dirty="0">
              <a:solidFill>
                <a:srgbClr val="00B0F0"/>
              </a:solidFill>
              <a:latin typeface="Open Sans Extrabold" pitchFamily="34" charset="0"/>
              <a:ea typeface="Open Sans Extrabold" pitchFamily="34" charset="0"/>
              <a:cs typeface="Open Sans Extrabold" pitchFamily="34" charset="0"/>
            </a:endParaRPr>
          </a:p>
        </p:txBody>
      </p:sp>
      <p:cxnSp>
        <p:nvCxnSpPr>
          <p:cNvPr id="6" name="Straight Connector 5"/>
          <p:cNvCxnSpPr/>
          <p:nvPr/>
        </p:nvCxnSpPr>
        <p:spPr>
          <a:xfrm>
            <a:off x="3197352" y="3623360"/>
            <a:ext cx="612648" cy="0"/>
          </a:xfrm>
          <a:prstGeom prst="line">
            <a:avLst/>
          </a:prstGeom>
          <a:ln w="28575">
            <a:solidFill>
              <a:srgbClr val="00B0F0"/>
            </a:solidFill>
          </a:ln>
          <a:effectLst/>
        </p:spPr>
        <p:style>
          <a:lnRef idx="2">
            <a:schemeClr val="accent1"/>
          </a:lnRef>
          <a:fillRef idx="0">
            <a:schemeClr val="accent1"/>
          </a:fillRef>
          <a:effectRef idx="1">
            <a:schemeClr val="accent1"/>
          </a:effectRef>
          <a:fontRef idx="minor">
            <a:schemeClr val="tx1"/>
          </a:fontRef>
        </p:style>
      </p:cxnSp>
      <p:sp>
        <p:nvSpPr>
          <p:cNvPr id="7" name="Oval 6"/>
          <p:cNvSpPr>
            <a:spLocks noChangeAspect="1"/>
          </p:cNvSpPr>
          <p:nvPr/>
        </p:nvSpPr>
        <p:spPr>
          <a:xfrm>
            <a:off x="2362201" y="3190561"/>
            <a:ext cx="838199" cy="865599"/>
          </a:xfrm>
          <a:prstGeom prst="ellipse">
            <a:avLst/>
          </a:prstGeom>
          <a:noFill/>
          <a:ln w="3810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cxnSp>
        <p:nvCxnSpPr>
          <p:cNvPr id="8" name="Straight Connector 7"/>
          <p:cNvCxnSpPr/>
          <p:nvPr/>
        </p:nvCxnSpPr>
        <p:spPr>
          <a:xfrm>
            <a:off x="5410200" y="3623360"/>
            <a:ext cx="612648" cy="0"/>
          </a:xfrm>
          <a:prstGeom prst="line">
            <a:avLst/>
          </a:prstGeom>
          <a:ln w="28575">
            <a:solidFill>
              <a:srgbClr val="00B0F0"/>
            </a:solidFill>
          </a:ln>
          <a:effectLst/>
        </p:spPr>
        <p:style>
          <a:lnRef idx="2">
            <a:schemeClr val="accent1"/>
          </a:lnRef>
          <a:fillRef idx="0">
            <a:schemeClr val="accent1"/>
          </a:fillRef>
          <a:effectRef idx="1">
            <a:schemeClr val="accent1"/>
          </a:effectRef>
          <a:fontRef idx="minor">
            <a:schemeClr val="tx1"/>
          </a:fontRef>
        </p:style>
      </p:cxnSp>
      <p:sp>
        <p:nvSpPr>
          <p:cNvPr id="9" name="Oval 8"/>
          <p:cNvSpPr>
            <a:spLocks noChangeAspect="1"/>
          </p:cNvSpPr>
          <p:nvPr/>
        </p:nvSpPr>
        <p:spPr>
          <a:xfrm>
            <a:off x="6019800" y="3190561"/>
            <a:ext cx="838200" cy="865599"/>
          </a:xfrm>
          <a:prstGeom prst="ellipse">
            <a:avLst/>
          </a:prstGeom>
          <a:noFill/>
          <a:ln w="3810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10" name="Oval 9"/>
          <p:cNvSpPr>
            <a:spLocks noChangeAspect="1"/>
          </p:cNvSpPr>
          <p:nvPr/>
        </p:nvSpPr>
        <p:spPr>
          <a:xfrm>
            <a:off x="1257299" y="2556560"/>
            <a:ext cx="537599" cy="539998"/>
          </a:xfrm>
          <a:prstGeom prst="ellipse">
            <a:avLst/>
          </a:prstGeom>
          <a:noFill/>
          <a:ln w="3810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11" name="Oval 10"/>
          <p:cNvSpPr>
            <a:spLocks noChangeAspect="1"/>
          </p:cNvSpPr>
          <p:nvPr/>
        </p:nvSpPr>
        <p:spPr>
          <a:xfrm>
            <a:off x="1257299" y="4302561"/>
            <a:ext cx="537600" cy="539999"/>
          </a:xfrm>
          <a:prstGeom prst="ellipse">
            <a:avLst/>
          </a:prstGeom>
          <a:noFill/>
          <a:ln w="381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12" name="Oval 11"/>
          <p:cNvSpPr>
            <a:spLocks noChangeAspect="1"/>
          </p:cNvSpPr>
          <p:nvPr/>
        </p:nvSpPr>
        <p:spPr>
          <a:xfrm>
            <a:off x="7467600" y="2556560"/>
            <a:ext cx="537600" cy="539999"/>
          </a:xfrm>
          <a:prstGeom prst="ellipse">
            <a:avLst/>
          </a:prstGeom>
          <a:noFill/>
          <a:ln w="381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13" name="Oval 12"/>
          <p:cNvSpPr>
            <a:spLocks noChangeAspect="1"/>
          </p:cNvSpPr>
          <p:nvPr/>
        </p:nvSpPr>
        <p:spPr>
          <a:xfrm>
            <a:off x="7467600" y="4302561"/>
            <a:ext cx="537600" cy="539999"/>
          </a:xfrm>
          <a:prstGeom prst="ellipse">
            <a:avLst/>
          </a:prstGeom>
          <a:noFill/>
          <a:ln w="381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15" name="Text Placeholder 9"/>
          <p:cNvSpPr txBox="1">
            <a:spLocks/>
          </p:cNvSpPr>
          <p:nvPr/>
        </p:nvSpPr>
        <p:spPr>
          <a:xfrm>
            <a:off x="2057400" y="2704541"/>
            <a:ext cx="1524000" cy="410820"/>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JM" sz="1300" dirty="0" smtClean="0"/>
              <a:t>Topic Area One</a:t>
            </a:r>
            <a:endParaRPr lang="en-JM" sz="1300" dirty="0"/>
          </a:p>
        </p:txBody>
      </p:sp>
      <p:sp>
        <p:nvSpPr>
          <p:cNvPr id="16" name="Text Placeholder 9"/>
          <p:cNvSpPr txBox="1">
            <a:spLocks/>
          </p:cNvSpPr>
          <p:nvPr/>
        </p:nvSpPr>
        <p:spPr>
          <a:xfrm>
            <a:off x="5638800" y="2704541"/>
            <a:ext cx="1524000" cy="410820"/>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JM" sz="1300" dirty="0" smtClean="0"/>
              <a:t>Topic Area One</a:t>
            </a:r>
            <a:endParaRPr lang="en-JM" sz="1300" dirty="0"/>
          </a:p>
        </p:txBody>
      </p:sp>
      <p:sp>
        <p:nvSpPr>
          <p:cNvPr id="22" name="Text Placeholder 9"/>
          <p:cNvSpPr txBox="1">
            <a:spLocks/>
          </p:cNvSpPr>
          <p:nvPr/>
        </p:nvSpPr>
        <p:spPr>
          <a:xfrm>
            <a:off x="762000" y="1993340"/>
            <a:ext cx="1524000" cy="410820"/>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JM" sz="1300" dirty="0" smtClean="0"/>
              <a:t>Topic Area One</a:t>
            </a:r>
            <a:endParaRPr lang="en-JM" sz="1300" dirty="0"/>
          </a:p>
        </p:txBody>
      </p:sp>
      <p:sp>
        <p:nvSpPr>
          <p:cNvPr id="23" name="Text Placeholder 9"/>
          <p:cNvSpPr txBox="1">
            <a:spLocks/>
          </p:cNvSpPr>
          <p:nvPr/>
        </p:nvSpPr>
        <p:spPr>
          <a:xfrm>
            <a:off x="762000" y="4999380"/>
            <a:ext cx="1524000" cy="410820"/>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JM" sz="1300" dirty="0" smtClean="0"/>
              <a:t>Topic Area One</a:t>
            </a:r>
            <a:endParaRPr lang="en-JM" sz="1300" dirty="0"/>
          </a:p>
        </p:txBody>
      </p:sp>
      <p:sp>
        <p:nvSpPr>
          <p:cNvPr id="24" name="Text Placeholder 9"/>
          <p:cNvSpPr txBox="1">
            <a:spLocks/>
          </p:cNvSpPr>
          <p:nvPr/>
        </p:nvSpPr>
        <p:spPr>
          <a:xfrm>
            <a:off x="7010400" y="1993340"/>
            <a:ext cx="1524000" cy="410820"/>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JM" sz="1300" dirty="0" smtClean="0"/>
              <a:t>Topic Area One</a:t>
            </a:r>
            <a:endParaRPr lang="en-JM" sz="1300" dirty="0"/>
          </a:p>
        </p:txBody>
      </p:sp>
      <p:sp>
        <p:nvSpPr>
          <p:cNvPr id="25" name="Text Placeholder 9"/>
          <p:cNvSpPr txBox="1">
            <a:spLocks/>
          </p:cNvSpPr>
          <p:nvPr/>
        </p:nvSpPr>
        <p:spPr>
          <a:xfrm>
            <a:off x="7010400" y="4994960"/>
            <a:ext cx="1447800" cy="410820"/>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JM" sz="1300" dirty="0" smtClean="0"/>
              <a:t>Topic Area One</a:t>
            </a:r>
            <a:endParaRPr lang="en-JM" sz="1300" dirty="0"/>
          </a:p>
        </p:txBody>
      </p:sp>
      <p:cxnSp>
        <p:nvCxnSpPr>
          <p:cNvPr id="26" name="Straight Connector 25"/>
          <p:cNvCxnSpPr/>
          <p:nvPr/>
        </p:nvCxnSpPr>
        <p:spPr>
          <a:xfrm>
            <a:off x="1524000" y="3623360"/>
            <a:ext cx="822960" cy="0"/>
          </a:xfrm>
          <a:prstGeom prst="line">
            <a:avLst/>
          </a:prstGeom>
          <a:ln w="28575">
            <a:solidFill>
              <a:srgbClr val="00B0F0"/>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524000" y="3394760"/>
            <a:ext cx="0" cy="48768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858000" y="3623360"/>
            <a:ext cx="822960" cy="0"/>
          </a:xfrm>
          <a:prstGeom prst="line">
            <a:avLst/>
          </a:prstGeom>
          <a:ln w="28575">
            <a:solidFill>
              <a:srgbClr val="00B0F0"/>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96200" y="3394760"/>
            <a:ext cx="0" cy="48768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pic>
        <p:nvPicPr>
          <p:cNvPr id="30" name="Picture 29" descr="heart_blac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4098" y="2664559"/>
            <a:ext cx="324000" cy="324000"/>
          </a:xfrm>
          <a:prstGeom prst="rect">
            <a:avLst/>
          </a:prstGeom>
        </p:spPr>
      </p:pic>
      <p:pic>
        <p:nvPicPr>
          <p:cNvPr id="31" name="Picture 30" descr="user_black.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099" y="4410560"/>
            <a:ext cx="324000" cy="324000"/>
          </a:xfrm>
          <a:prstGeom prst="rect">
            <a:avLst/>
          </a:prstGeom>
        </p:spPr>
      </p:pic>
      <p:pic>
        <p:nvPicPr>
          <p:cNvPr id="32" name="Picture 31" descr="gift_blac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5291" y="3397351"/>
            <a:ext cx="452018" cy="452018"/>
          </a:xfrm>
          <a:prstGeom prst="rect">
            <a:avLst/>
          </a:prstGeom>
        </p:spPr>
      </p:pic>
      <p:pic>
        <p:nvPicPr>
          <p:cNvPr id="33" name="Picture 32" descr="settings_black.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8900" y="3353360"/>
            <a:ext cx="540000" cy="540000"/>
          </a:xfrm>
          <a:prstGeom prst="rect">
            <a:avLst/>
          </a:prstGeom>
        </p:spPr>
      </p:pic>
      <p:pic>
        <p:nvPicPr>
          <p:cNvPr id="34" name="Picture 33" descr="comments_black.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84000" y="2674159"/>
            <a:ext cx="304800" cy="304800"/>
          </a:xfrm>
          <a:prstGeom prst="rect">
            <a:avLst/>
          </a:prstGeom>
        </p:spPr>
      </p:pic>
      <p:pic>
        <p:nvPicPr>
          <p:cNvPr id="35" name="Picture 34" descr="portfolio_black.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74400" y="4410560"/>
            <a:ext cx="324000" cy="324000"/>
          </a:xfrm>
          <a:prstGeom prst="rect">
            <a:avLst/>
          </a:prstGeom>
        </p:spPr>
      </p:pic>
    </p:spTree>
    <p:extLst>
      <p:ext uri="{BB962C8B-B14F-4D97-AF65-F5344CB8AC3E}">
        <p14:creationId xmlns:p14="http://schemas.microsoft.com/office/powerpoint/2010/main" val="2170105333"/>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4400" dirty="0">
                <a:solidFill>
                  <a:srgbClr val="00B0F0"/>
                </a:solidFill>
              </a:rPr>
              <a:t>Timeline</a:t>
            </a:r>
            <a:r>
              <a:rPr lang="en-JM" sz="4400" dirty="0">
                <a:latin typeface="Open Sans Light" pitchFamily="34" charset="0"/>
                <a:ea typeface="Open Sans Light" pitchFamily="34" charset="0"/>
                <a:cs typeface="Open Sans Light" pitchFamily="34" charset="0"/>
              </a:rPr>
              <a:t>Layout</a:t>
            </a:r>
            <a:endParaRPr lang="en-JM" sz="4400" dirty="0"/>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25</a:t>
            </a:fld>
            <a:endParaRPr lang="en-JM"/>
          </a:p>
        </p:txBody>
      </p:sp>
      <p:sp>
        <p:nvSpPr>
          <p:cNvPr id="5" name="Oval 4"/>
          <p:cNvSpPr>
            <a:spLocks/>
          </p:cNvSpPr>
          <p:nvPr/>
        </p:nvSpPr>
        <p:spPr>
          <a:xfrm>
            <a:off x="838200" y="3664308"/>
            <a:ext cx="216000" cy="215999"/>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ln w="19050" cmpd="sng">
                <a:solidFill>
                  <a:schemeClr val="tx1"/>
                </a:solidFill>
              </a:ln>
              <a:solidFill>
                <a:schemeClr val="tx1">
                  <a:lumMod val="85000"/>
                  <a:lumOff val="15000"/>
                </a:schemeClr>
              </a:solidFill>
            </a:endParaRPr>
          </a:p>
        </p:txBody>
      </p:sp>
      <p:cxnSp>
        <p:nvCxnSpPr>
          <p:cNvPr id="6" name="Straight Connector 5"/>
          <p:cNvCxnSpPr/>
          <p:nvPr/>
        </p:nvCxnSpPr>
        <p:spPr>
          <a:xfrm>
            <a:off x="1002006" y="3776947"/>
            <a:ext cx="737999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7" name="Oval 6"/>
          <p:cNvSpPr>
            <a:spLocks noChangeAspect="1"/>
          </p:cNvSpPr>
          <p:nvPr/>
        </p:nvSpPr>
        <p:spPr>
          <a:xfrm>
            <a:off x="874200" y="3706307"/>
            <a:ext cx="144000" cy="144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solidFill>
                <a:schemeClr val="tx1">
                  <a:lumMod val="85000"/>
                  <a:lumOff val="15000"/>
                </a:schemeClr>
              </a:solidFill>
            </a:endParaRPr>
          </a:p>
        </p:txBody>
      </p:sp>
      <p:sp>
        <p:nvSpPr>
          <p:cNvPr id="8" name="TextBox 7"/>
          <p:cNvSpPr txBox="1"/>
          <p:nvPr/>
        </p:nvSpPr>
        <p:spPr>
          <a:xfrm>
            <a:off x="480059" y="4066738"/>
            <a:ext cx="1259305" cy="307777"/>
          </a:xfrm>
          <a:prstGeom prst="rect">
            <a:avLst/>
          </a:prstGeom>
          <a:noFill/>
        </p:spPr>
        <p:txBody>
          <a:bodyPr wrap="square" rtlCol="0">
            <a:spAutoFit/>
          </a:bodyPr>
          <a:lstStyle/>
          <a:p>
            <a:pPr algn="ctr"/>
            <a:r>
              <a:rPr lang="en-JM" sz="1400" dirty="0" smtClean="0">
                <a:solidFill>
                  <a:schemeClr val="tx1">
                    <a:lumMod val="85000"/>
                    <a:lumOff val="15000"/>
                  </a:schemeClr>
                </a:solidFill>
              </a:rPr>
              <a:t>Established</a:t>
            </a:r>
            <a:endParaRPr lang="en-JM" sz="1400" dirty="0">
              <a:solidFill>
                <a:schemeClr val="tx1">
                  <a:lumMod val="85000"/>
                  <a:lumOff val="15000"/>
                </a:schemeClr>
              </a:solidFill>
            </a:endParaRPr>
          </a:p>
        </p:txBody>
      </p:sp>
      <p:sp>
        <p:nvSpPr>
          <p:cNvPr id="9" name="TextBox 8"/>
          <p:cNvSpPr txBox="1"/>
          <p:nvPr/>
        </p:nvSpPr>
        <p:spPr>
          <a:xfrm>
            <a:off x="669903" y="3076224"/>
            <a:ext cx="778554" cy="276999"/>
          </a:xfrm>
          <a:prstGeom prst="rect">
            <a:avLst/>
          </a:prstGeom>
          <a:solidFill>
            <a:srgbClr val="00B0F0"/>
          </a:solidFill>
        </p:spPr>
        <p:txBody>
          <a:bodyPr wrap="square" rtlCol="0" anchor="ctr">
            <a:spAutoFit/>
          </a:bodyPr>
          <a:lstStyle/>
          <a:p>
            <a:pPr algn="ctr"/>
            <a:r>
              <a:rPr lang="en-JM" sz="1200" dirty="0" smtClean="0">
                <a:solidFill>
                  <a:schemeClr val="bg1"/>
                </a:solidFill>
                <a:latin typeface="Open Sans" pitchFamily="34" charset="0"/>
                <a:ea typeface="Open Sans" pitchFamily="34" charset="0"/>
                <a:cs typeface="Open Sans" pitchFamily="34" charset="0"/>
              </a:rPr>
              <a:t>2001</a:t>
            </a:r>
            <a:endParaRPr lang="en-JM" sz="1200" dirty="0">
              <a:solidFill>
                <a:schemeClr val="bg1"/>
              </a:solidFill>
              <a:latin typeface="Open Sans" pitchFamily="34" charset="0"/>
              <a:ea typeface="Open Sans" pitchFamily="34" charset="0"/>
              <a:cs typeface="Open Sans" pitchFamily="34" charset="0"/>
            </a:endParaRPr>
          </a:p>
        </p:txBody>
      </p:sp>
      <p:sp>
        <p:nvSpPr>
          <p:cNvPr id="10" name="TextBox 9"/>
          <p:cNvSpPr txBox="1"/>
          <p:nvPr/>
        </p:nvSpPr>
        <p:spPr>
          <a:xfrm>
            <a:off x="2286000" y="3076227"/>
            <a:ext cx="778554" cy="276999"/>
          </a:xfrm>
          <a:prstGeom prst="rect">
            <a:avLst/>
          </a:prstGeom>
          <a:solidFill>
            <a:srgbClr val="00B0F0"/>
          </a:solidFill>
        </p:spPr>
        <p:txBody>
          <a:bodyPr wrap="square" rtlCol="0" anchor="ctr">
            <a:spAutoFit/>
          </a:bodyPr>
          <a:lstStyle/>
          <a:p>
            <a:pPr algn="ctr"/>
            <a:r>
              <a:rPr lang="en-JM" sz="1200" dirty="0" smtClean="0">
                <a:solidFill>
                  <a:schemeClr val="bg1"/>
                </a:solidFill>
                <a:latin typeface="Open Sans" pitchFamily="34" charset="0"/>
                <a:ea typeface="Open Sans" pitchFamily="34" charset="0"/>
                <a:cs typeface="Open Sans" pitchFamily="34" charset="0"/>
              </a:rPr>
              <a:t>2003</a:t>
            </a:r>
            <a:endParaRPr lang="en-JM" sz="1200" dirty="0">
              <a:solidFill>
                <a:schemeClr val="bg1"/>
              </a:solidFill>
              <a:latin typeface="Open Sans" pitchFamily="34" charset="0"/>
              <a:ea typeface="Open Sans" pitchFamily="34" charset="0"/>
              <a:cs typeface="Open Sans" pitchFamily="34" charset="0"/>
            </a:endParaRPr>
          </a:p>
        </p:txBody>
      </p:sp>
      <p:sp>
        <p:nvSpPr>
          <p:cNvPr id="11" name="TextBox 10"/>
          <p:cNvSpPr txBox="1"/>
          <p:nvPr/>
        </p:nvSpPr>
        <p:spPr>
          <a:xfrm>
            <a:off x="3564846" y="4088257"/>
            <a:ext cx="778554" cy="276999"/>
          </a:xfrm>
          <a:prstGeom prst="rect">
            <a:avLst/>
          </a:prstGeom>
          <a:solidFill>
            <a:srgbClr val="00B0F0"/>
          </a:solidFill>
        </p:spPr>
        <p:txBody>
          <a:bodyPr wrap="square" rtlCol="0" anchor="ctr">
            <a:spAutoFit/>
          </a:bodyPr>
          <a:lstStyle/>
          <a:p>
            <a:pPr algn="ctr"/>
            <a:r>
              <a:rPr lang="en-JM" sz="1200" dirty="0" smtClean="0">
                <a:solidFill>
                  <a:schemeClr val="bg1"/>
                </a:solidFill>
                <a:latin typeface="Open Sans" pitchFamily="34" charset="0"/>
                <a:ea typeface="Open Sans" pitchFamily="34" charset="0"/>
                <a:cs typeface="Open Sans" pitchFamily="34" charset="0"/>
              </a:rPr>
              <a:t>2005</a:t>
            </a:r>
            <a:endParaRPr lang="en-JM" sz="1200" dirty="0">
              <a:solidFill>
                <a:schemeClr val="bg1"/>
              </a:solidFill>
              <a:latin typeface="Open Sans" pitchFamily="34" charset="0"/>
              <a:ea typeface="Open Sans" pitchFamily="34" charset="0"/>
              <a:cs typeface="Open Sans" pitchFamily="34" charset="0"/>
            </a:endParaRPr>
          </a:p>
        </p:txBody>
      </p:sp>
      <p:sp>
        <p:nvSpPr>
          <p:cNvPr id="12" name="TextBox 11"/>
          <p:cNvSpPr txBox="1"/>
          <p:nvPr/>
        </p:nvSpPr>
        <p:spPr>
          <a:xfrm>
            <a:off x="5088846" y="3076227"/>
            <a:ext cx="778554" cy="276999"/>
          </a:xfrm>
          <a:prstGeom prst="rect">
            <a:avLst/>
          </a:prstGeom>
          <a:solidFill>
            <a:schemeClr val="accent1">
              <a:lumMod val="75000"/>
            </a:schemeClr>
          </a:solidFill>
        </p:spPr>
        <p:txBody>
          <a:bodyPr wrap="square" rtlCol="0" anchor="ctr">
            <a:spAutoFit/>
          </a:bodyPr>
          <a:lstStyle/>
          <a:p>
            <a:pPr algn="ctr"/>
            <a:r>
              <a:rPr lang="en-JM" sz="1200" dirty="0" smtClean="0">
                <a:solidFill>
                  <a:schemeClr val="bg1"/>
                </a:solidFill>
                <a:latin typeface="Open Sans" pitchFamily="34" charset="0"/>
                <a:ea typeface="Open Sans" pitchFamily="34" charset="0"/>
                <a:cs typeface="Open Sans" pitchFamily="34" charset="0"/>
              </a:rPr>
              <a:t>2008</a:t>
            </a:r>
            <a:endParaRPr lang="en-JM" sz="1200" dirty="0">
              <a:solidFill>
                <a:schemeClr val="bg1"/>
              </a:solidFill>
              <a:latin typeface="Open Sans" pitchFamily="34" charset="0"/>
              <a:ea typeface="Open Sans" pitchFamily="34" charset="0"/>
              <a:cs typeface="Open Sans" pitchFamily="34" charset="0"/>
            </a:endParaRPr>
          </a:p>
        </p:txBody>
      </p:sp>
      <p:sp>
        <p:nvSpPr>
          <p:cNvPr id="13" name="TextBox 12"/>
          <p:cNvSpPr txBox="1"/>
          <p:nvPr/>
        </p:nvSpPr>
        <p:spPr>
          <a:xfrm>
            <a:off x="6460446" y="3076227"/>
            <a:ext cx="778554" cy="276999"/>
          </a:xfrm>
          <a:prstGeom prst="rect">
            <a:avLst/>
          </a:prstGeom>
          <a:solidFill>
            <a:srgbClr val="00B0F0"/>
          </a:solidFill>
        </p:spPr>
        <p:txBody>
          <a:bodyPr wrap="square" rtlCol="0" anchor="ctr">
            <a:spAutoFit/>
          </a:bodyPr>
          <a:lstStyle/>
          <a:p>
            <a:pPr algn="ctr"/>
            <a:r>
              <a:rPr lang="en-JM" sz="1200" dirty="0" smtClean="0">
                <a:solidFill>
                  <a:schemeClr val="bg1"/>
                </a:solidFill>
                <a:latin typeface="Open Sans" pitchFamily="34" charset="0"/>
                <a:ea typeface="Open Sans" pitchFamily="34" charset="0"/>
                <a:cs typeface="Open Sans" pitchFamily="34" charset="0"/>
              </a:rPr>
              <a:t>2010</a:t>
            </a:r>
            <a:endParaRPr lang="en-JM" sz="1200" dirty="0">
              <a:solidFill>
                <a:schemeClr val="bg1"/>
              </a:solidFill>
              <a:latin typeface="Open Sans" pitchFamily="34" charset="0"/>
              <a:ea typeface="Open Sans" pitchFamily="34" charset="0"/>
              <a:cs typeface="Open Sans" pitchFamily="34" charset="0"/>
            </a:endParaRPr>
          </a:p>
        </p:txBody>
      </p:sp>
      <p:sp>
        <p:nvSpPr>
          <p:cNvPr id="14" name="TextBox 13"/>
          <p:cNvSpPr txBox="1"/>
          <p:nvPr/>
        </p:nvSpPr>
        <p:spPr>
          <a:xfrm>
            <a:off x="7848600" y="3076227"/>
            <a:ext cx="778554" cy="276999"/>
          </a:xfrm>
          <a:prstGeom prst="rect">
            <a:avLst/>
          </a:prstGeom>
          <a:solidFill>
            <a:srgbClr val="00B0F0"/>
          </a:solidFill>
        </p:spPr>
        <p:txBody>
          <a:bodyPr wrap="square" rtlCol="0" anchor="ctr">
            <a:spAutoFit/>
          </a:bodyPr>
          <a:lstStyle/>
          <a:p>
            <a:pPr algn="ctr"/>
            <a:r>
              <a:rPr lang="en-JM" sz="1200" dirty="0" smtClean="0">
                <a:solidFill>
                  <a:schemeClr val="bg1"/>
                </a:solidFill>
                <a:latin typeface="Open Sans" pitchFamily="34" charset="0"/>
                <a:ea typeface="Open Sans" pitchFamily="34" charset="0"/>
                <a:cs typeface="Open Sans" pitchFamily="34" charset="0"/>
              </a:rPr>
              <a:t>2012</a:t>
            </a:r>
            <a:endParaRPr lang="en-JM" sz="1200" dirty="0">
              <a:solidFill>
                <a:schemeClr val="bg1"/>
              </a:solidFill>
              <a:latin typeface="Open Sans" pitchFamily="34" charset="0"/>
              <a:ea typeface="Open Sans" pitchFamily="34" charset="0"/>
              <a:cs typeface="Open Sans" pitchFamily="34" charset="0"/>
            </a:endParaRPr>
          </a:p>
        </p:txBody>
      </p:sp>
      <p:sp>
        <p:nvSpPr>
          <p:cNvPr id="15" name="Rectangle 14"/>
          <p:cNvSpPr/>
          <p:nvPr/>
        </p:nvSpPr>
        <p:spPr>
          <a:xfrm>
            <a:off x="1981200" y="3909536"/>
            <a:ext cx="1524000" cy="738664"/>
          </a:xfrm>
          <a:prstGeom prst="rect">
            <a:avLst/>
          </a:prstGeom>
        </p:spPr>
        <p:txBody>
          <a:bodyPr wrap="square">
            <a:spAutoFit/>
          </a:bodyPr>
          <a:lstStyle/>
          <a:p>
            <a:r>
              <a:rPr lang="en-JM" sz="1400" dirty="0">
                <a:solidFill>
                  <a:schemeClr val="tx1">
                    <a:lumMod val="85000"/>
                    <a:lumOff val="15000"/>
                  </a:schemeClr>
                </a:solidFill>
              </a:rPr>
              <a:t>Sed ut perspiciatis unde omnis iste natus error </a:t>
            </a:r>
            <a:r>
              <a:rPr lang="en-JM" sz="1400" dirty="0" smtClean="0">
                <a:solidFill>
                  <a:schemeClr val="tx1">
                    <a:lumMod val="85000"/>
                    <a:lumOff val="15000"/>
                  </a:schemeClr>
                </a:solidFill>
              </a:rPr>
              <a:t>sit</a:t>
            </a:r>
            <a:endParaRPr lang="en-JM" sz="1400" dirty="0">
              <a:solidFill>
                <a:schemeClr val="tx1">
                  <a:lumMod val="85000"/>
                  <a:lumOff val="15000"/>
                </a:schemeClr>
              </a:solidFill>
            </a:endParaRPr>
          </a:p>
        </p:txBody>
      </p:sp>
      <p:sp>
        <p:nvSpPr>
          <p:cNvPr id="16" name="Rectangle 15"/>
          <p:cNvSpPr/>
          <p:nvPr/>
        </p:nvSpPr>
        <p:spPr>
          <a:xfrm>
            <a:off x="3276600" y="2819400"/>
            <a:ext cx="1524000" cy="738664"/>
          </a:xfrm>
          <a:prstGeom prst="rect">
            <a:avLst/>
          </a:prstGeom>
        </p:spPr>
        <p:txBody>
          <a:bodyPr wrap="square">
            <a:spAutoFit/>
          </a:bodyPr>
          <a:lstStyle/>
          <a:p>
            <a:pPr algn="ctr"/>
            <a:r>
              <a:rPr lang="en-JM" sz="1400" dirty="0">
                <a:solidFill>
                  <a:schemeClr val="tx1">
                    <a:lumMod val="85000"/>
                    <a:lumOff val="15000"/>
                  </a:schemeClr>
                </a:solidFill>
              </a:rPr>
              <a:t>Sed ut perspiciatis unde omnis iste </a:t>
            </a:r>
            <a:r>
              <a:rPr lang="en-JM" sz="1400" dirty="0" smtClean="0">
                <a:solidFill>
                  <a:schemeClr val="tx1">
                    <a:lumMod val="85000"/>
                    <a:lumOff val="15000"/>
                  </a:schemeClr>
                </a:solidFill>
              </a:rPr>
              <a:t>natus</a:t>
            </a:r>
            <a:endParaRPr lang="en-JM" sz="1400" dirty="0">
              <a:solidFill>
                <a:schemeClr val="tx1">
                  <a:lumMod val="85000"/>
                  <a:lumOff val="15000"/>
                </a:schemeClr>
              </a:solidFill>
            </a:endParaRPr>
          </a:p>
        </p:txBody>
      </p:sp>
      <p:sp>
        <p:nvSpPr>
          <p:cNvPr id="17" name="Rectangle 16"/>
          <p:cNvSpPr/>
          <p:nvPr/>
        </p:nvSpPr>
        <p:spPr>
          <a:xfrm>
            <a:off x="6096000" y="3994507"/>
            <a:ext cx="1524000" cy="523220"/>
          </a:xfrm>
          <a:prstGeom prst="rect">
            <a:avLst/>
          </a:prstGeom>
        </p:spPr>
        <p:txBody>
          <a:bodyPr wrap="square">
            <a:spAutoFit/>
          </a:bodyPr>
          <a:lstStyle/>
          <a:p>
            <a:pPr algn="ctr"/>
            <a:r>
              <a:rPr lang="en-JM" sz="1400" dirty="0">
                <a:solidFill>
                  <a:schemeClr val="tx1">
                    <a:lumMod val="85000"/>
                    <a:lumOff val="15000"/>
                  </a:schemeClr>
                </a:solidFill>
              </a:rPr>
              <a:t>Sed ut perspiciatis unde omnis </a:t>
            </a:r>
            <a:r>
              <a:rPr lang="en-JM" sz="1400" dirty="0" smtClean="0">
                <a:solidFill>
                  <a:schemeClr val="tx1">
                    <a:lumMod val="85000"/>
                    <a:lumOff val="15000"/>
                  </a:schemeClr>
                </a:solidFill>
              </a:rPr>
              <a:t>iste</a:t>
            </a:r>
            <a:endParaRPr lang="en-JM" sz="1400" dirty="0">
              <a:solidFill>
                <a:schemeClr val="tx1">
                  <a:lumMod val="85000"/>
                  <a:lumOff val="15000"/>
                </a:schemeClr>
              </a:solidFill>
            </a:endParaRPr>
          </a:p>
        </p:txBody>
      </p:sp>
      <p:sp>
        <p:nvSpPr>
          <p:cNvPr id="18" name="Oval 17"/>
          <p:cNvSpPr>
            <a:spLocks noChangeAspect="1"/>
          </p:cNvSpPr>
          <p:nvPr/>
        </p:nvSpPr>
        <p:spPr>
          <a:xfrm>
            <a:off x="838201" y="2179508"/>
            <a:ext cx="467999" cy="467999"/>
          </a:xfrm>
          <a:prstGeom prst="ellipse">
            <a:avLst/>
          </a:prstGeom>
          <a:noFill/>
          <a:ln w="28575" cmpd="sng">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a:spLocks noChangeAspect="1"/>
          </p:cNvSpPr>
          <p:nvPr/>
        </p:nvSpPr>
        <p:spPr>
          <a:xfrm>
            <a:off x="5181601" y="4070708"/>
            <a:ext cx="467999" cy="467999"/>
          </a:xfrm>
          <a:prstGeom prst="ellipse">
            <a:avLst/>
          </a:prstGeom>
          <a:noFill/>
          <a:ln w="28575" cmpd="sng">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a:spLocks noChangeAspect="1"/>
          </p:cNvSpPr>
          <p:nvPr/>
        </p:nvSpPr>
        <p:spPr>
          <a:xfrm>
            <a:off x="8066401" y="4070708"/>
            <a:ext cx="467999" cy="467999"/>
          </a:xfrm>
          <a:prstGeom prst="ellipse">
            <a:avLst/>
          </a:prstGeom>
          <a:noFill/>
          <a:ln w="28575" cmpd="sng">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a:spLocks/>
          </p:cNvSpPr>
          <p:nvPr/>
        </p:nvSpPr>
        <p:spPr>
          <a:xfrm>
            <a:off x="2563200" y="3664308"/>
            <a:ext cx="216000" cy="215999"/>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ln w="19050" cmpd="sng">
                <a:solidFill>
                  <a:schemeClr val="tx1"/>
                </a:solidFill>
              </a:ln>
              <a:solidFill>
                <a:schemeClr val="tx1">
                  <a:lumMod val="85000"/>
                  <a:lumOff val="15000"/>
                </a:schemeClr>
              </a:solidFill>
            </a:endParaRPr>
          </a:p>
        </p:txBody>
      </p:sp>
      <p:sp>
        <p:nvSpPr>
          <p:cNvPr id="25" name="Oval 24"/>
          <p:cNvSpPr>
            <a:spLocks noChangeAspect="1"/>
          </p:cNvSpPr>
          <p:nvPr/>
        </p:nvSpPr>
        <p:spPr>
          <a:xfrm>
            <a:off x="2599200" y="3706307"/>
            <a:ext cx="144000" cy="144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solidFill>
                <a:schemeClr val="tx1">
                  <a:lumMod val="85000"/>
                  <a:lumOff val="15000"/>
                </a:schemeClr>
              </a:solidFill>
            </a:endParaRPr>
          </a:p>
        </p:txBody>
      </p:sp>
      <p:sp>
        <p:nvSpPr>
          <p:cNvPr id="26" name="Oval 25"/>
          <p:cNvSpPr>
            <a:spLocks/>
          </p:cNvSpPr>
          <p:nvPr/>
        </p:nvSpPr>
        <p:spPr>
          <a:xfrm>
            <a:off x="3858600" y="3664308"/>
            <a:ext cx="216000" cy="215999"/>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ln w="19050" cmpd="sng">
                <a:solidFill>
                  <a:schemeClr val="tx1"/>
                </a:solidFill>
              </a:ln>
              <a:solidFill>
                <a:schemeClr val="tx1">
                  <a:lumMod val="85000"/>
                  <a:lumOff val="15000"/>
                </a:schemeClr>
              </a:solidFill>
            </a:endParaRPr>
          </a:p>
        </p:txBody>
      </p:sp>
      <p:sp>
        <p:nvSpPr>
          <p:cNvPr id="27" name="Oval 26"/>
          <p:cNvSpPr>
            <a:spLocks noChangeAspect="1"/>
          </p:cNvSpPr>
          <p:nvPr/>
        </p:nvSpPr>
        <p:spPr>
          <a:xfrm>
            <a:off x="3894600" y="3706307"/>
            <a:ext cx="144000" cy="144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solidFill>
                <a:schemeClr val="tx1">
                  <a:lumMod val="85000"/>
                  <a:lumOff val="15000"/>
                </a:schemeClr>
              </a:solidFill>
            </a:endParaRPr>
          </a:p>
        </p:txBody>
      </p:sp>
      <p:sp>
        <p:nvSpPr>
          <p:cNvPr id="28" name="Oval 27"/>
          <p:cNvSpPr>
            <a:spLocks/>
          </p:cNvSpPr>
          <p:nvPr/>
        </p:nvSpPr>
        <p:spPr>
          <a:xfrm>
            <a:off x="5382600" y="3664308"/>
            <a:ext cx="216000" cy="215999"/>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ln w="19050" cmpd="sng">
                <a:solidFill>
                  <a:schemeClr val="tx1"/>
                </a:solidFill>
              </a:ln>
              <a:solidFill>
                <a:schemeClr val="tx1">
                  <a:lumMod val="85000"/>
                  <a:lumOff val="15000"/>
                </a:schemeClr>
              </a:solidFill>
            </a:endParaRPr>
          </a:p>
        </p:txBody>
      </p:sp>
      <p:sp>
        <p:nvSpPr>
          <p:cNvPr id="29" name="Oval 28"/>
          <p:cNvSpPr>
            <a:spLocks noChangeAspect="1"/>
          </p:cNvSpPr>
          <p:nvPr/>
        </p:nvSpPr>
        <p:spPr>
          <a:xfrm>
            <a:off x="5418600" y="3706307"/>
            <a:ext cx="144000" cy="144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solidFill>
                <a:schemeClr val="tx1">
                  <a:lumMod val="85000"/>
                  <a:lumOff val="15000"/>
                </a:schemeClr>
              </a:solidFill>
            </a:endParaRPr>
          </a:p>
        </p:txBody>
      </p:sp>
      <p:sp>
        <p:nvSpPr>
          <p:cNvPr id="30" name="Oval 29"/>
          <p:cNvSpPr>
            <a:spLocks/>
          </p:cNvSpPr>
          <p:nvPr/>
        </p:nvSpPr>
        <p:spPr>
          <a:xfrm>
            <a:off x="6754200" y="3664308"/>
            <a:ext cx="216000" cy="215999"/>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ln w="19050" cmpd="sng">
                <a:solidFill>
                  <a:schemeClr val="tx1"/>
                </a:solidFill>
              </a:ln>
              <a:solidFill>
                <a:schemeClr val="tx1">
                  <a:lumMod val="85000"/>
                  <a:lumOff val="15000"/>
                </a:schemeClr>
              </a:solidFill>
            </a:endParaRPr>
          </a:p>
        </p:txBody>
      </p:sp>
      <p:sp>
        <p:nvSpPr>
          <p:cNvPr id="31" name="Oval 30"/>
          <p:cNvSpPr>
            <a:spLocks noChangeAspect="1"/>
          </p:cNvSpPr>
          <p:nvPr/>
        </p:nvSpPr>
        <p:spPr>
          <a:xfrm>
            <a:off x="6790200" y="3706307"/>
            <a:ext cx="144000" cy="144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solidFill>
                <a:schemeClr val="tx1">
                  <a:lumMod val="85000"/>
                  <a:lumOff val="15000"/>
                </a:schemeClr>
              </a:solidFill>
            </a:endParaRPr>
          </a:p>
        </p:txBody>
      </p:sp>
      <p:sp>
        <p:nvSpPr>
          <p:cNvPr id="32" name="Oval 31"/>
          <p:cNvSpPr>
            <a:spLocks/>
          </p:cNvSpPr>
          <p:nvPr/>
        </p:nvSpPr>
        <p:spPr>
          <a:xfrm>
            <a:off x="8202000" y="3664308"/>
            <a:ext cx="216000" cy="215999"/>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ln w="19050" cmpd="sng">
                <a:solidFill>
                  <a:schemeClr val="tx1"/>
                </a:solidFill>
              </a:ln>
              <a:solidFill>
                <a:schemeClr val="tx1">
                  <a:lumMod val="85000"/>
                  <a:lumOff val="15000"/>
                </a:schemeClr>
              </a:solidFill>
            </a:endParaRPr>
          </a:p>
        </p:txBody>
      </p:sp>
      <p:sp>
        <p:nvSpPr>
          <p:cNvPr id="33" name="Oval 32"/>
          <p:cNvSpPr>
            <a:spLocks noChangeAspect="1"/>
          </p:cNvSpPr>
          <p:nvPr/>
        </p:nvSpPr>
        <p:spPr>
          <a:xfrm>
            <a:off x="8238000" y="3706307"/>
            <a:ext cx="144000" cy="144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solidFill>
                <a:schemeClr val="tx1">
                  <a:lumMod val="85000"/>
                  <a:lumOff val="15000"/>
                </a:schemeClr>
              </a:solidFill>
            </a:endParaRPr>
          </a:p>
        </p:txBody>
      </p:sp>
      <p:pic>
        <p:nvPicPr>
          <p:cNvPr id="34" name="Picture 33" descr="cloud_blac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800" y="4146907"/>
            <a:ext cx="341945" cy="341945"/>
          </a:xfrm>
          <a:prstGeom prst="rect">
            <a:avLst/>
          </a:prstGeom>
        </p:spPr>
      </p:pic>
      <p:pic>
        <p:nvPicPr>
          <p:cNvPr id="35" name="Picture 34" descr="plane_black.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8000" y="4152307"/>
            <a:ext cx="304800" cy="304800"/>
          </a:xfrm>
          <a:prstGeom prst="rect">
            <a:avLst/>
          </a:prstGeom>
        </p:spPr>
      </p:pic>
      <p:pic>
        <p:nvPicPr>
          <p:cNvPr id="36" name="Picture 35" descr="cinema_black.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4400" y="2252477"/>
            <a:ext cx="304800" cy="304800"/>
          </a:xfrm>
          <a:prstGeom prst="rect">
            <a:avLst/>
          </a:prstGeom>
        </p:spPr>
      </p:pic>
    </p:spTree>
    <p:extLst>
      <p:ext uri="{BB962C8B-B14F-4D97-AF65-F5344CB8AC3E}">
        <p14:creationId xmlns:p14="http://schemas.microsoft.com/office/powerpoint/2010/main" val="3126474612"/>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JM" smtClean="0"/>
              <a:t>WWW.DESIGNERSPARADISE.COM</a:t>
            </a:r>
            <a:endParaRPr lang="en-JM"/>
          </a:p>
        </p:txBody>
      </p:sp>
      <p:sp>
        <p:nvSpPr>
          <p:cNvPr id="3" name="Slide Number Placeholder 2"/>
          <p:cNvSpPr>
            <a:spLocks noGrp="1"/>
          </p:cNvSpPr>
          <p:nvPr>
            <p:ph type="sldNum" sz="quarter" idx="12"/>
          </p:nvPr>
        </p:nvSpPr>
        <p:spPr/>
        <p:txBody>
          <a:bodyPr/>
          <a:lstStyle/>
          <a:p>
            <a:fld id="{857B18ED-D931-45F4-8873-1BEDAB4DC03E}" type="slidenum">
              <a:rPr lang="en-JM" smtClean="0"/>
              <a:t>26</a:t>
            </a:fld>
            <a:endParaRPr lang="en-JM"/>
          </a:p>
        </p:txBody>
      </p:sp>
      <p:sp>
        <p:nvSpPr>
          <p:cNvPr id="5" name="Title 4"/>
          <p:cNvSpPr>
            <a:spLocks noGrp="1"/>
          </p:cNvSpPr>
          <p:nvPr>
            <p:ph type="title"/>
          </p:nvPr>
        </p:nvSpPr>
        <p:spPr>
          <a:xfrm>
            <a:off x="609600" y="3733800"/>
            <a:ext cx="8229600" cy="1143000"/>
          </a:xfrm>
        </p:spPr>
        <p:txBody>
          <a:bodyPr>
            <a:normAutofit/>
          </a:bodyPr>
          <a:lstStyle/>
          <a:p>
            <a:r>
              <a:rPr lang="en-JM" sz="4000" dirty="0" smtClean="0"/>
              <a:t>Section Break </a:t>
            </a:r>
            <a:r>
              <a:rPr lang="en-JM" sz="4000" dirty="0" smtClean="0">
                <a:latin typeface="Open Sans Light" pitchFamily="34" charset="0"/>
                <a:ea typeface="Open Sans Light" pitchFamily="34" charset="0"/>
                <a:cs typeface="Open Sans Light" pitchFamily="34" charset="0"/>
              </a:rPr>
              <a:t>Info Here</a:t>
            </a:r>
            <a:endParaRPr lang="en-JM" sz="4000" dirty="0">
              <a:latin typeface="Open Sans Light" pitchFamily="34" charset="0"/>
              <a:ea typeface="Open Sans Light" pitchFamily="34" charset="0"/>
              <a:cs typeface="Open Sans Light" pitchFamily="34" charset="0"/>
            </a:endParaRPr>
          </a:p>
        </p:txBody>
      </p:sp>
      <p:sp>
        <p:nvSpPr>
          <p:cNvPr id="8" name="Picture Placeholder 7"/>
          <p:cNvSpPr>
            <a:spLocks noGrp="1"/>
          </p:cNvSpPr>
          <p:nvPr>
            <p:ph type="pic" sz="quarter" idx="23"/>
          </p:nvPr>
        </p:nvSpPr>
        <p:spPr/>
      </p:sp>
    </p:spTree>
    <p:extLst>
      <p:ext uri="{BB962C8B-B14F-4D97-AF65-F5344CB8AC3E}">
        <p14:creationId xmlns:p14="http://schemas.microsoft.com/office/powerpoint/2010/main" val="132293053"/>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4400" dirty="0" smtClean="0">
                <a:solidFill>
                  <a:srgbClr val="00B0F0"/>
                </a:solidFill>
              </a:rPr>
              <a:t>Timeline</a:t>
            </a:r>
            <a:r>
              <a:rPr lang="en-JM" sz="4400" dirty="0" smtClean="0">
                <a:latin typeface="Open Sans Light" pitchFamily="34" charset="0"/>
                <a:ea typeface="Open Sans Light" pitchFamily="34" charset="0"/>
                <a:cs typeface="Open Sans Light" pitchFamily="34" charset="0"/>
              </a:rPr>
              <a:t>Layout</a:t>
            </a:r>
            <a:endParaRPr lang="en-JM" sz="4400" dirty="0">
              <a:latin typeface="Open Sans Light" pitchFamily="34" charset="0"/>
              <a:ea typeface="Open Sans Light" pitchFamily="34" charset="0"/>
              <a:cs typeface="Open Sans Light" pitchFamily="34" charset="0"/>
            </a:endParaRPr>
          </a:p>
        </p:txBody>
      </p:sp>
      <p:sp>
        <p:nvSpPr>
          <p:cNvPr id="4" name="Footer Placeholder 3"/>
          <p:cNvSpPr>
            <a:spLocks noGrp="1"/>
          </p:cNvSpPr>
          <p:nvPr>
            <p:ph type="ftr" sz="quarter" idx="11"/>
          </p:nvPr>
        </p:nvSpPr>
        <p:spPr/>
        <p:txBody>
          <a:bodyPr/>
          <a:lstStyle/>
          <a:p>
            <a:r>
              <a:rPr lang="en-JM" smtClean="0"/>
              <a:t>WWW.DESIGNERSPARADISE.COM</a:t>
            </a:r>
            <a:endParaRPr lang="en-JM"/>
          </a:p>
        </p:txBody>
      </p:sp>
      <p:sp>
        <p:nvSpPr>
          <p:cNvPr id="5" name="Slide Number Placeholder 4"/>
          <p:cNvSpPr>
            <a:spLocks noGrp="1"/>
          </p:cNvSpPr>
          <p:nvPr>
            <p:ph type="sldNum" sz="quarter" idx="12"/>
          </p:nvPr>
        </p:nvSpPr>
        <p:spPr/>
        <p:txBody>
          <a:bodyPr/>
          <a:lstStyle/>
          <a:p>
            <a:fld id="{857B18ED-D931-45F4-8873-1BEDAB4DC03E}" type="slidenum">
              <a:rPr lang="en-JM" smtClean="0"/>
              <a:t>27</a:t>
            </a:fld>
            <a:endParaRPr lang="en-JM"/>
          </a:p>
        </p:txBody>
      </p:sp>
      <p:sp>
        <p:nvSpPr>
          <p:cNvPr id="6" name="Oval 5"/>
          <p:cNvSpPr>
            <a:spLocks noChangeAspect="1"/>
          </p:cNvSpPr>
          <p:nvPr/>
        </p:nvSpPr>
        <p:spPr>
          <a:xfrm>
            <a:off x="685800" y="1752600"/>
            <a:ext cx="540000" cy="540000"/>
          </a:xfrm>
          <a:prstGeom prst="ellipse">
            <a:avLst/>
          </a:prstGeom>
          <a:noFill/>
          <a:ln w="28575" cmpd="sng">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5"/>
          <p:cNvSpPr txBox="1">
            <a:spLocks/>
          </p:cNvSpPr>
          <p:nvPr/>
        </p:nvSpPr>
        <p:spPr>
          <a:xfrm>
            <a:off x="1371600" y="1701800"/>
            <a:ext cx="7010400" cy="8128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JM" sz="1300" dirty="0" smtClean="0"/>
              <a:t>Lorem ipsum dolor sit amet, consectetur lorem ipsum dolor  Lorem ipsum dolor sit amet conse</a:t>
            </a:r>
            <a:r>
              <a:rPr lang="en-JM" sz="1300" dirty="0"/>
              <a:t> </a:t>
            </a:r>
            <a:r>
              <a:rPr lang="en-JM" sz="1300" dirty="0" smtClean="0"/>
              <a:t>lorem ipsum dolor sit amet lorem ipsum lorem ipsum dolor sit amet lorem ipsum dolor sit amet lorem ipsum dolor sit amet lorem ipsum dolor sit amet lorem ipsum dolor sit amet lorem</a:t>
            </a:r>
          </a:p>
          <a:p>
            <a:pPr marL="0" indent="0">
              <a:buNone/>
            </a:pPr>
            <a:endParaRPr lang="en-JM" sz="1300" dirty="0"/>
          </a:p>
        </p:txBody>
      </p:sp>
      <p:sp>
        <p:nvSpPr>
          <p:cNvPr id="9" name="Oval 8"/>
          <p:cNvSpPr>
            <a:spLocks noChangeAspect="1"/>
          </p:cNvSpPr>
          <p:nvPr/>
        </p:nvSpPr>
        <p:spPr>
          <a:xfrm>
            <a:off x="685800" y="2717800"/>
            <a:ext cx="540000" cy="540000"/>
          </a:xfrm>
          <a:prstGeom prst="ellipse">
            <a:avLst/>
          </a:prstGeom>
          <a:noFill/>
          <a:ln w="28575" cmpd="sng">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 Placeholder 5"/>
          <p:cNvSpPr txBox="1">
            <a:spLocks/>
          </p:cNvSpPr>
          <p:nvPr/>
        </p:nvSpPr>
        <p:spPr>
          <a:xfrm>
            <a:off x="1371600" y="2717800"/>
            <a:ext cx="7010400" cy="8128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JM" sz="1300" dirty="0"/>
              <a:t>Lorem ipsum dolor sit amet, consectetur lorem ipsum dolor  Lorem ipsum dolor sit amet conse lorem ipsum dolor sit amet lorem ipsum lorem ipsum dolor sit amet lorem ipsum dolor sit amet </a:t>
            </a:r>
            <a:r>
              <a:rPr lang="en-JM" sz="1300" dirty="0" smtClean="0"/>
              <a:t>lorem</a:t>
            </a:r>
            <a:endParaRPr lang="en-JM" sz="1300" dirty="0"/>
          </a:p>
        </p:txBody>
      </p:sp>
      <p:sp>
        <p:nvSpPr>
          <p:cNvPr id="11" name="Oval 10"/>
          <p:cNvSpPr>
            <a:spLocks noChangeAspect="1"/>
          </p:cNvSpPr>
          <p:nvPr/>
        </p:nvSpPr>
        <p:spPr>
          <a:xfrm>
            <a:off x="685800" y="3733800"/>
            <a:ext cx="540000" cy="540000"/>
          </a:xfrm>
          <a:prstGeom prst="ellipse">
            <a:avLst/>
          </a:prstGeom>
          <a:noFill/>
          <a:ln w="28575" cmpd="sng">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 Placeholder 5"/>
          <p:cNvSpPr txBox="1">
            <a:spLocks/>
          </p:cNvSpPr>
          <p:nvPr/>
        </p:nvSpPr>
        <p:spPr>
          <a:xfrm>
            <a:off x="1371600" y="3733800"/>
            <a:ext cx="7010400" cy="8128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JM" sz="1300" dirty="0"/>
              <a:t>Lorem ipsum dolor sit amet, consectetur lorem ipsum dolor  Lorem ipsum dolor sit amet conse lorem ipsum dolor sit amet lorem ipsum lorem ipsum dolor sit amet lorem ipsum dolor sit amet lorem ipsum dolor sit amet lorem ipsum </a:t>
            </a:r>
            <a:r>
              <a:rPr lang="en-JM" sz="1300" dirty="0" smtClean="0"/>
              <a:t>dolor ipsum dolor sit amet</a:t>
            </a:r>
            <a:endParaRPr lang="en-JM" sz="1300" dirty="0"/>
          </a:p>
        </p:txBody>
      </p:sp>
      <p:sp>
        <p:nvSpPr>
          <p:cNvPr id="13" name="Oval 12"/>
          <p:cNvSpPr>
            <a:spLocks noChangeAspect="1"/>
          </p:cNvSpPr>
          <p:nvPr/>
        </p:nvSpPr>
        <p:spPr>
          <a:xfrm>
            <a:off x="685800" y="4851400"/>
            <a:ext cx="540000" cy="540000"/>
          </a:xfrm>
          <a:prstGeom prst="ellipse">
            <a:avLst/>
          </a:prstGeom>
          <a:noFill/>
          <a:ln w="28575" cmpd="sng">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5"/>
          <p:cNvSpPr txBox="1">
            <a:spLocks/>
          </p:cNvSpPr>
          <p:nvPr/>
        </p:nvSpPr>
        <p:spPr>
          <a:xfrm>
            <a:off x="1371600" y="4851400"/>
            <a:ext cx="7010400" cy="8128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JM" sz="1300" dirty="0" smtClean="0"/>
              <a:t>Lorem ipsum dolor sit amet, consectetur lorem ipsum dolor  Lorem ipsum dolor sit amet conse</a:t>
            </a:r>
            <a:r>
              <a:rPr lang="en-JM" sz="1300" dirty="0"/>
              <a:t> </a:t>
            </a:r>
            <a:r>
              <a:rPr lang="en-JM" sz="1300" dirty="0" smtClean="0"/>
              <a:t>lorem ipsum dolor sit amet lorem ipsum lorem ipsum dolor sit amet lorem ipsum dolor sit amet lorem ipsum dolor sit amet lorem ipsum dolor sit amet lorem ipsum dolor sit amet</a:t>
            </a:r>
          </a:p>
          <a:p>
            <a:pPr marL="0" indent="0">
              <a:buNone/>
            </a:pPr>
            <a:endParaRPr lang="en-JM" sz="1300" dirty="0"/>
          </a:p>
        </p:txBody>
      </p:sp>
      <p:pic>
        <p:nvPicPr>
          <p:cNvPr id="15" name="Picture 14" descr="cinema_blac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3400" y="1870200"/>
            <a:ext cx="304800" cy="304800"/>
          </a:xfrm>
          <a:prstGeom prst="rect">
            <a:avLst/>
          </a:prstGeom>
        </p:spPr>
      </p:pic>
      <p:pic>
        <p:nvPicPr>
          <p:cNvPr id="18" name="Picture 17" descr="graph_black.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53" y="2833353"/>
            <a:ext cx="308894" cy="308894"/>
          </a:xfrm>
          <a:prstGeom prst="rect">
            <a:avLst/>
          </a:prstGeom>
        </p:spPr>
      </p:pic>
      <p:pic>
        <p:nvPicPr>
          <p:cNvPr id="19" name="Picture 18" descr="bulb_black.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4892" y="3812892"/>
            <a:ext cx="381816" cy="381816"/>
          </a:xfrm>
          <a:prstGeom prst="rect">
            <a:avLst/>
          </a:prstGeom>
        </p:spPr>
      </p:pic>
      <p:pic>
        <p:nvPicPr>
          <p:cNvPr id="20" name="Picture 19" descr="clock_black.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3124" y="4928724"/>
            <a:ext cx="385353" cy="385353"/>
          </a:xfrm>
          <a:prstGeom prst="rect">
            <a:avLst/>
          </a:prstGeom>
        </p:spPr>
      </p:pic>
    </p:spTree>
    <p:extLst>
      <p:ext uri="{BB962C8B-B14F-4D97-AF65-F5344CB8AC3E}">
        <p14:creationId xmlns:p14="http://schemas.microsoft.com/office/powerpoint/2010/main" val="1608021984"/>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4400" dirty="0">
                <a:solidFill>
                  <a:srgbClr val="00B0F0"/>
                </a:solidFill>
              </a:rPr>
              <a:t>DonutGraph</a:t>
            </a:r>
            <a:r>
              <a:rPr lang="en-JM" sz="4400" dirty="0">
                <a:latin typeface="Open Sans Light" pitchFamily="34" charset="0"/>
                <a:ea typeface="Open Sans Light" pitchFamily="34" charset="0"/>
                <a:cs typeface="Open Sans Light" pitchFamily="34" charset="0"/>
              </a:rPr>
              <a:t>Layout</a:t>
            </a:r>
            <a:endParaRPr lang="en-JM" sz="4400" dirty="0"/>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28</a:t>
            </a:fld>
            <a:endParaRPr lang="en-JM"/>
          </a:p>
        </p:txBody>
      </p:sp>
      <p:graphicFrame>
        <p:nvGraphicFramePr>
          <p:cNvPr id="24" name="Chart 23"/>
          <p:cNvGraphicFramePr/>
          <p:nvPr>
            <p:extLst>
              <p:ext uri="{D42A27DB-BD31-4B8C-83A1-F6EECF244321}">
                <p14:modId xmlns:p14="http://schemas.microsoft.com/office/powerpoint/2010/main" val="4070384831"/>
              </p:ext>
            </p:extLst>
          </p:nvPr>
        </p:nvGraphicFramePr>
        <p:xfrm>
          <a:off x="3482635" y="1744217"/>
          <a:ext cx="1974399" cy="3048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Chart 24"/>
          <p:cNvGraphicFramePr/>
          <p:nvPr>
            <p:extLst>
              <p:ext uri="{D42A27DB-BD31-4B8C-83A1-F6EECF244321}">
                <p14:modId xmlns:p14="http://schemas.microsoft.com/office/powerpoint/2010/main" val="396648209"/>
              </p:ext>
            </p:extLst>
          </p:nvPr>
        </p:nvGraphicFramePr>
        <p:xfrm>
          <a:off x="914400" y="1756112"/>
          <a:ext cx="1974399" cy="3048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Chart 25"/>
          <p:cNvGraphicFramePr/>
          <p:nvPr>
            <p:extLst>
              <p:ext uri="{D42A27DB-BD31-4B8C-83A1-F6EECF244321}">
                <p14:modId xmlns:p14="http://schemas.microsoft.com/office/powerpoint/2010/main" val="1887146114"/>
              </p:ext>
            </p:extLst>
          </p:nvPr>
        </p:nvGraphicFramePr>
        <p:xfrm>
          <a:off x="6047938" y="1722809"/>
          <a:ext cx="1974399" cy="3048000"/>
        </p:xfrm>
        <a:graphic>
          <a:graphicData uri="http://schemas.openxmlformats.org/drawingml/2006/chart">
            <c:chart xmlns:c="http://schemas.openxmlformats.org/drawingml/2006/chart" xmlns:r="http://schemas.openxmlformats.org/officeDocument/2006/relationships" r:id="rId4"/>
          </a:graphicData>
        </a:graphic>
      </p:graphicFrame>
      <p:sp>
        <p:nvSpPr>
          <p:cNvPr id="27" name="TextBox 26"/>
          <p:cNvSpPr txBox="1"/>
          <p:nvPr/>
        </p:nvSpPr>
        <p:spPr>
          <a:xfrm>
            <a:off x="2840862" y="2045142"/>
            <a:ext cx="740538" cy="456535"/>
          </a:xfrm>
          <a:prstGeom prst="rect">
            <a:avLst/>
          </a:prstGeom>
          <a:noFill/>
        </p:spPr>
        <p:txBody>
          <a:bodyPr wrap="square" rtlCol="0">
            <a:spAutoFit/>
          </a:bodyPr>
          <a:lstStyle/>
          <a:p>
            <a:pPr>
              <a:lnSpc>
                <a:spcPts val="1400"/>
              </a:lnSpc>
            </a:pPr>
            <a:r>
              <a:rPr lang="en-JM" sz="2000" dirty="0" smtClean="0">
                <a:solidFill>
                  <a:schemeClr val="tx1">
                    <a:lumMod val="85000"/>
                    <a:lumOff val="15000"/>
                  </a:schemeClr>
                </a:solidFill>
                <a:latin typeface="Calibri"/>
                <a:cs typeface="Calibri"/>
              </a:rPr>
              <a:t>20 </a:t>
            </a:r>
          </a:p>
          <a:p>
            <a:pPr>
              <a:lnSpc>
                <a:spcPts val="1400"/>
              </a:lnSpc>
            </a:pPr>
            <a:r>
              <a:rPr lang="en-JM" sz="1400" dirty="0" smtClean="0">
                <a:solidFill>
                  <a:schemeClr val="tx1">
                    <a:lumMod val="85000"/>
                    <a:lumOff val="15000"/>
                  </a:schemeClr>
                </a:solidFill>
                <a:latin typeface="Calibri"/>
                <a:cs typeface="Calibri"/>
              </a:rPr>
              <a:t>friends</a:t>
            </a:r>
            <a:endParaRPr lang="en-JM" sz="1400" dirty="0">
              <a:solidFill>
                <a:schemeClr val="tx1">
                  <a:lumMod val="85000"/>
                  <a:lumOff val="15000"/>
                </a:schemeClr>
              </a:solidFill>
              <a:latin typeface="Calibri"/>
              <a:cs typeface="Calibri"/>
            </a:endParaRPr>
          </a:p>
        </p:txBody>
      </p:sp>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331021">
            <a:off x="2245725" y="1890212"/>
            <a:ext cx="571500" cy="720137"/>
          </a:xfrm>
          <a:prstGeom prst="rect">
            <a:avLst/>
          </a:prstGeom>
        </p:spPr>
      </p:pic>
      <p:sp>
        <p:nvSpPr>
          <p:cNvPr id="29" name="TextBox 28"/>
          <p:cNvSpPr txBox="1"/>
          <p:nvPr/>
        </p:nvSpPr>
        <p:spPr>
          <a:xfrm>
            <a:off x="5512212" y="2146742"/>
            <a:ext cx="740538" cy="456535"/>
          </a:xfrm>
          <a:prstGeom prst="rect">
            <a:avLst/>
          </a:prstGeom>
          <a:noFill/>
        </p:spPr>
        <p:txBody>
          <a:bodyPr wrap="square" rtlCol="0">
            <a:spAutoFit/>
          </a:bodyPr>
          <a:lstStyle/>
          <a:p>
            <a:pPr>
              <a:lnSpc>
                <a:spcPts val="1400"/>
              </a:lnSpc>
            </a:pPr>
            <a:r>
              <a:rPr lang="en-JM" sz="2000" dirty="0" smtClean="0">
                <a:solidFill>
                  <a:schemeClr val="tx1">
                    <a:lumMod val="85000"/>
                    <a:lumOff val="15000"/>
                  </a:schemeClr>
                </a:solidFill>
                <a:latin typeface="Calibri"/>
                <a:cs typeface="Calibri"/>
              </a:rPr>
              <a:t>20 </a:t>
            </a:r>
          </a:p>
          <a:p>
            <a:pPr>
              <a:lnSpc>
                <a:spcPts val="1400"/>
              </a:lnSpc>
            </a:pPr>
            <a:r>
              <a:rPr lang="en-JM" sz="1400" dirty="0" smtClean="0">
                <a:solidFill>
                  <a:schemeClr val="tx1">
                    <a:lumMod val="85000"/>
                    <a:lumOff val="15000"/>
                  </a:schemeClr>
                </a:solidFill>
                <a:latin typeface="Calibri"/>
                <a:cs typeface="Calibri"/>
              </a:rPr>
              <a:t>friends</a:t>
            </a:r>
            <a:endParaRPr lang="en-JM" sz="1400" dirty="0">
              <a:solidFill>
                <a:schemeClr val="tx1">
                  <a:lumMod val="85000"/>
                  <a:lumOff val="15000"/>
                </a:schemeClr>
              </a:solidFill>
              <a:latin typeface="Calibri"/>
              <a:cs typeface="Calibri"/>
            </a:endParaRPr>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331021">
            <a:off x="4917075" y="1991811"/>
            <a:ext cx="571500" cy="720137"/>
          </a:xfrm>
          <a:prstGeom prst="rect">
            <a:avLst/>
          </a:prstGeom>
        </p:spPr>
      </p:pic>
      <p:sp>
        <p:nvSpPr>
          <p:cNvPr id="31" name="TextBox 30"/>
          <p:cNvSpPr txBox="1"/>
          <p:nvPr/>
        </p:nvSpPr>
        <p:spPr>
          <a:xfrm>
            <a:off x="7924800" y="3559335"/>
            <a:ext cx="740538" cy="456535"/>
          </a:xfrm>
          <a:prstGeom prst="rect">
            <a:avLst/>
          </a:prstGeom>
          <a:noFill/>
        </p:spPr>
        <p:txBody>
          <a:bodyPr wrap="square" rtlCol="0">
            <a:spAutoFit/>
          </a:bodyPr>
          <a:lstStyle/>
          <a:p>
            <a:pPr>
              <a:lnSpc>
                <a:spcPts val="1400"/>
              </a:lnSpc>
            </a:pPr>
            <a:r>
              <a:rPr lang="en-JM" sz="2000" dirty="0" smtClean="0">
                <a:solidFill>
                  <a:schemeClr val="tx1">
                    <a:lumMod val="85000"/>
                    <a:lumOff val="15000"/>
                  </a:schemeClr>
                </a:solidFill>
                <a:latin typeface="Calibri"/>
                <a:cs typeface="Calibri"/>
              </a:rPr>
              <a:t>20 </a:t>
            </a:r>
          </a:p>
          <a:p>
            <a:pPr>
              <a:lnSpc>
                <a:spcPts val="1400"/>
              </a:lnSpc>
            </a:pPr>
            <a:r>
              <a:rPr lang="en-JM" sz="1400" dirty="0" smtClean="0">
                <a:solidFill>
                  <a:schemeClr val="tx1">
                    <a:lumMod val="85000"/>
                    <a:lumOff val="15000"/>
                  </a:schemeClr>
                </a:solidFill>
                <a:latin typeface="Calibri"/>
                <a:cs typeface="Calibri"/>
              </a:rPr>
              <a:t>friends</a:t>
            </a:r>
            <a:endParaRPr lang="en-JM" sz="1400" dirty="0">
              <a:solidFill>
                <a:schemeClr val="tx1">
                  <a:lumMod val="85000"/>
                  <a:lumOff val="15000"/>
                </a:schemeClr>
              </a:solidFill>
              <a:latin typeface="Calibri"/>
              <a:cs typeface="Calibri"/>
            </a:endParaRPr>
          </a:p>
        </p:txBody>
      </p:sp>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331021">
            <a:off x="7427199" y="3304886"/>
            <a:ext cx="571500" cy="720137"/>
          </a:xfrm>
          <a:prstGeom prst="rect">
            <a:avLst/>
          </a:prstGeom>
        </p:spPr>
      </p:pic>
      <p:sp>
        <p:nvSpPr>
          <p:cNvPr id="33" name="TextBox 32"/>
          <p:cNvSpPr txBox="1"/>
          <p:nvPr/>
        </p:nvSpPr>
        <p:spPr>
          <a:xfrm>
            <a:off x="1905000" y="5052283"/>
            <a:ext cx="609600" cy="307777"/>
          </a:xfrm>
          <a:prstGeom prst="rect">
            <a:avLst/>
          </a:prstGeom>
          <a:noFill/>
        </p:spPr>
        <p:txBody>
          <a:bodyPr wrap="square" rtlCol="0">
            <a:spAutoFit/>
          </a:bodyPr>
          <a:lstStyle/>
          <a:p>
            <a:r>
              <a:rPr lang="en-JM" sz="1400" b="1" dirty="0" smtClean="0">
                <a:solidFill>
                  <a:srgbClr val="00B0F0"/>
                </a:solidFill>
                <a:latin typeface="Open Sans"/>
                <a:cs typeface="Open Sans"/>
              </a:rPr>
              <a:t>2012</a:t>
            </a:r>
            <a:endParaRPr lang="en-JM" sz="1400" b="1" dirty="0">
              <a:solidFill>
                <a:srgbClr val="00B0F0"/>
              </a:solidFill>
              <a:latin typeface="Open Sans"/>
              <a:cs typeface="Open Sans"/>
            </a:endParaRPr>
          </a:p>
        </p:txBody>
      </p:sp>
      <p:cxnSp>
        <p:nvCxnSpPr>
          <p:cNvPr id="34" name="Straight Connector 33"/>
          <p:cNvCxnSpPr/>
          <p:nvPr/>
        </p:nvCxnSpPr>
        <p:spPr>
          <a:xfrm>
            <a:off x="2514600" y="5014558"/>
            <a:ext cx="0" cy="28799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514600" y="5029200"/>
            <a:ext cx="1676400" cy="369332"/>
          </a:xfrm>
          <a:prstGeom prst="rect">
            <a:avLst/>
          </a:prstGeom>
          <a:noFill/>
        </p:spPr>
        <p:txBody>
          <a:bodyPr wrap="square" rtlCol="0">
            <a:spAutoFit/>
          </a:bodyPr>
          <a:lstStyle/>
          <a:p>
            <a:r>
              <a:rPr lang="en-JM" dirty="0" smtClean="0">
                <a:solidFill>
                  <a:schemeClr val="tx1">
                    <a:lumMod val="85000"/>
                    <a:lumOff val="15000"/>
                  </a:schemeClr>
                </a:solidFill>
                <a:latin typeface="Open Sans"/>
                <a:cs typeface="Open Sans"/>
              </a:rPr>
              <a:t>17,356,123</a:t>
            </a:r>
            <a:endParaRPr lang="en-JM" dirty="0">
              <a:solidFill>
                <a:schemeClr val="tx1">
                  <a:lumMod val="85000"/>
                  <a:lumOff val="15000"/>
                </a:schemeClr>
              </a:solidFill>
              <a:latin typeface="Open Sans"/>
              <a:cs typeface="Open Sans"/>
            </a:endParaRPr>
          </a:p>
        </p:txBody>
      </p:sp>
      <p:sp>
        <p:nvSpPr>
          <p:cNvPr id="36" name="Content Placeholder 8"/>
          <p:cNvSpPr txBox="1">
            <a:spLocks/>
          </p:cNvSpPr>
          <p:nvPr/>
        </p:nvSpPr>
        <p:spPr>
          <a:xfrm>
            <a:off x="762000" y="5044440"/>
            <a:ext cx="914400" cy="365760"/>
          </a:xfrm>
          <a:prstGeom prst="rect">
            <a:avLst/>
          </a:prstGeom>
          <a:solidFill>
            <a:schemeClr val="accent1">
              <a:lumMod val="75000"/>
            </a:schemeClr>
          </a:solidFill>
        </p:spPr>
        <p:txBody>
          <a:bodyPr anchor="ctr"/>
          <a:lstStyle>
            <a:lvl1pPr marL="342900" indent="-342900" algn="l" defTabSz="914400" rtl="0" eaLnBrk="1" latinLnBrk="0" hangingPunct="1">
              <a:spcBef>
                <a:spcPct val="20000"/>
              </a:spcBef>
              <a:buFont typeface="Arial" pitchFamily="34" charset="0"/>
              <a:buChar char="•"/>
              <a:defRPr sz="2000" kern="1200">
                <a:solidFill>
                  <a:schemeClr val="tx1">
                    <a:lumMod val="65000"/>
                    <a:lumOff val="35000"/>
                  </a:schemeClr>
                </a:solidFill>
                <a:latin typeface="Futura LT Book" pitchFamily="2"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65000"/>
                    <a:lumOff val="35000"/>
                  </a:schemeClr>
                </a:solidFill>
                <a:latin typeface="Futura LT Book" pitchFamily="2"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65000"/>
                    <a:lumOff val="35000"/>
                  </a:schemeClr>
                </a:solidFill>
                <a:latin typeface="Futura LT Book" pitchFamily="2"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65000"/>
                    <a:lumOff val="35000"/>
                  </a:schemeClr>
                </a:solidFill>
                <a:latin typeface="Futura LT Book" pitchFamily="2"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65000"/>
                    <a:lumOff val="35000"/>
                  </a:schemeClr>
                </a:solidFill>
                <a:latin typeface="Futura LT Book"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JM" sz="1200" dirty="0" smtClean="0">
                <a:solidFill>
                  <a:schemeClr val="bg1"/>
                </a:solidFill>
                <a:latin typeface="Open Sans"/>
                <a:cs typeface="Open Sans"/>
              </a:rPr>
              <a:t>highlights</a:t>
            </a:r>
            <a:endParaRPr lang="en-JM" sz="1200" dirty="0">
              <a:solidFill>
                <a:schemeClr val="bg1"/>
              </a:solidFill>
              <a:latin typeface="Open Sans"/>
              <a:cs typeface="Open Sans"/>
            </a:endParaRPr>
          </a:p>
        </p:txBody>
      </p:sp>
      <p:sp>
        <p:nvSpPr>
          <p:cNvPr id="37" name="TextBox 36"/>
          <p:cNvSpPr txBox="1"/>
          <p:nvPr/>
        </p:nvSpPr>
        <p:spPr>
          <a:xfrm>
            <a:off x="4191000" y="5052283"/>
            <a:ext cx="609600" cy="307777"/>
          </a:xfrm>
          <a:prstGeom prst="rect">
            <a:avLst/>
          </a:prstGeom>
          <a:noFill/>
        </p:spPr>
        <p:txBody>
          <a:bodyPr wrap="square" rtlCol="0">
            <a:spAutoFit/>
          </a:bodyPr>
          <a:lstStyle/>
          <a:p>
            <a:r>
              <a:rPr lang="en-JM" sz="1400" b="1" dirty="0" smtClean="0">
                <a:solidFill>
                  <a:srgbClr val="00B0F0"/>
                </a:solidFill>
                <a:latin typeface="Open Sans"/>
                <a:cs typeface="Open Sans"/>
              </a:rPr>
              <a:t>2012</a:t>
            </a:r>
            <a:endParaRPr lang="en-JM" sz="1400" b="1" dirty="0">
              <a:solidFill>
                <a:srgbClr val="00B0F0"/>
              </a:solidFill>
              <a:latin typeface="Open Sans"/>
              <a:cs typeface="Open Sans"/>
            </a:endParaRPr>
          </a:p>
        </p:txBody>
      </p:sp>
      <p:cxnSp>
        <p:nvCxnSpPr>
          <p:cNvPr id="38" name="Straight Connector 37"/>
          <p:cNvCxnSpPr/>
          <p:nvPr/>
        </p:nvCxnSpPr>
        <p:spPr>
          <a:xfrm>
            <a:off x="4800600" y="5039047"/>
            <a:ext cx="0" cy="28799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800600" y="5029200"/>
            <a:ext cx="1676400" cy="369332"/>
          </a:xfrm>
          <a:prstGeom prst="rect">
            <a:avLst/>
          </a:prstGeom>
          <a:noFill/>
        </p:spPr>
        <p:txBody>
          <a:bodyPr wrap="square" rtlCol="0">
            <a:spAutoFit/>
          </a:bodyPr>
          <a:lstStyle/>
          <a:p>
            <a:r>
              <a:rPr lang="en-JM" dirty="0" smtClean="0">
                <a:solidFill>
                  <a:schemeClr val="tx1">
                    <a:lumMod val="85000"/>
                    <a:lumOff val="15000"/>
                  </a:schemeClr>
                </a:solidFill>
                <a:latin typeface="Open Sans"/>
                <a:cs typeface="Open Sans"/>
              </a:rPr>
              <a:t>17,356,123</a:t>
            </a:r>
            <a:endParaRPr lang="en-JM" dirty="0">
              <a:solidFill>
                <a:schemeClr val="tx1">
                  <a:lumMod val="85000"/>
                  <a:lumOff val="15000"/>
                </a:schemeClr>
              </a:solidFill>
              <a:latin typeface="Open Sans"/>
              <a:cs typeface="Open Sans"/>
            </a:endParaRPr>
          </a:p>
        </p:txBody>
      </p:sp>
      <p:sp>
        <p:nvSpPr>
          <p:cNvPr id="40" name="TextBox 39"/>
          <p:cNvSpPr txBox="1"/>
          <p:nvPr/>
        </p:nvSpPr>
        <p:spPr>
          <a:xfrm>
            <a:off x="6477000" y="5052283"/>
            <a:ext cx="609600" cy="307777"/>
          </a:xfrm>
          <a:prstGeom prst="rect">
            <a:avLst/>
          </a:prstGeom>
          <a:noFill/>
        </p:spPr>
        <p:txBody>
          <a:bodyPr wrap="square" rtlCol="0">
            <a:spAutoFit/>
          </a:bodyPr>
          <a:lstStyle/>
          <a:p>
            <a:r>
              <a:rPr lang="en-JM" sz="1400" b="1" dirty="0" smtClean="0">
                <a:solidFill>
                  <a:srgbClr val="00B0F0"/>
                </a:solidFill>
                <a:latin typeface="Open Sans"/>
                <a:cs typeface="Open Sans"/>
              </a:rPr>
              <a:t>2012</a:t>
            </a:r>
            <a:endParaRPr lang="en-JM" sz="1400" b="1" dirty="0">
              <a:solidFill>
                <a:srgbClr val="00B0F0"/>
              </a:solidFill>
              <a:latin typeface="Open Sans"/>
              <a:cs typeface="Open Sans"/>
            </a:endParaRPr>
          </a:p>
        </p:txBody>
      </p:sp>
      <p:cxnSp>
        <p:nvCxnSpPr>
          <p:cNvPr id="41" name="Straight Connector 40"/>
          <p:cNvCxnSpPr/>
          <p:nvPr/>
        </p:nvCxnSpPr>
        <p:spPr>
          <a:xfrm>
            <a:off x="7086600" y="5039047"/>
            <a:ext cx="0" cy="28799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086600" y="5029200"/>
            <a:ext cx="1676400" cy="369332"/>
          </a:xfrm>
          <a:prstGeom prst="rect">
            <a:avLst/>
          </a:prstGeom>
          <a:noFill/>
        </p:spPr>
        <p:txBody>
          <a:bodyPr wrap="square" rtlCol="0">
            <a:spAutoFit/>
          </a:bodyPr>
          <a:lstStyle/>
          <a:p>
            <a:r>
              <a:rPr lang="en-JM" dirty="0" smtClean="0">
                <a:solidFill>
                  <a:schemeClr val="tx1">
                    <a:lumMod val="85000"/>
                    <a:lumOff val="15000"/>
                  </a:schemeClr>
                </a:solidFill>
                <a:latin typeface="Open Sans"/>
                <a:cs typeface="Open Sans"/>
              </a:rPr>
              <a:t>17,356,123</a:t>
            </a:r>
            <a:endParaRPr lang="en-JM" dirty="0">
              <a:solidFill>
                <a:schemeClr val="tx1">
                  <a:lumMod val="85000"/>
                  <a:lumOff val="15000"/>
                </a:schemeClr>
              </a:solidFill>
              <a:latin typeface="Open Sans"/>
              <a:cs typeface="Open Sans"/>
            </a:endParaRPr>
          </a:p>
        </p:txBody>
      </p:sp>
      <p:pic>
        <p:nvPicPr>
          <p:cNvPr id="43" name="Picture 42" descr="twitter_black.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6400" y="3124200"/>
            <a:ext cx="566684" cy="755579"/>
          </a:xfrm>
          <a:prstGeom prst="rect">
            <a:avLst/>
          </a:prstGeom>
        </p:spPr>
      </p:pic>
      <p:pic>
        <p:nvPicPr>
          <p:cNvPr id="44" name="Picture 43" descr="facebook_black.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67200" y="3124200"/>
            <a:ext cx="457200" cy="609600"/>
          </a:xfrm>
          <a:prstGeom prst="rect">
            <a:avLst/>
          </a:prstGeom>
        </p:spPr>
      </p:pic>
      <p:pic>
        <p:nvPicPr>
          <p:cNvPr id="45" name="Picture 44" descr="google+Black.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58001" y="3225801"/>
            <a:ext cx="386089" cy="514785"/>
          </a:xfrm>
          <a:prstGeom prst="rect">
            <a:avLst/>
          </a:prstGeom>
        </p:spPr>
      </p:pic>
    </p:spTree>
    <p:extLst>
      <p:ext uri="{BB962C8B-B14F-4D97-AF65-F5344CB8AC3E}">
        <p14:creationId xmlns:p14="http://schemas.microsoft.com/office/powerpoint/2010/main" val="243068289"/>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4400" dirty="0">
                <a:solidFill>
                  <a:srgbClr val="00B0F0"/>
                </a:solidFill>
              </a:rPr>
              <a:t>LineGraph</a:t>
            </a:r>
            <a:r>
              <a:rPr lang="en-JM" sz="4400" dirty="0">
                <a:latin typeface="Open Sans Light" pitchFamily="34" charset="0"/>
                <a:ea typeface="Open Sans Light" pitchFamily="34" charset="0"/>
                <a:cs typeface="Open Sans Light" pitchFamily="34" charset="0"/>
              </a:rPr>
              <a:t>Layout</a:t>
            </a:r>
            <a:endParaRPr lang="en-JM" sz="4400" dirty="0"/>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29</a:t>
            </a:fld>
            <a:endParaRPr lang="en-JM"/>
          </a:p>
        </p:txBody>
      </p:sp>
      <p:graphicFrame>
        <p:nvGraphicFramePr>
          <p:cNvPr id="17" name="Chart 16"/>
          <p:cNvGraphicFramePr/>
          <p:nvPr>
            <p:extLst>
              <p:ext uri="{D42A27DB-BD31-4B8C-83A1-F6EECF244321}">
                <p14:modId xmlns:p14="http://schemas.microsoft.com/office/powerpoint/2010/main" val="3483439847"/>
              </p:ext>
            </p:extLst>
          </p:nvPr>
        </p:nvGraphicFramePr>
        <p:xfrm>
          <a:off x="533400" y="1600201"/>
          <a:ext cx="8229600" cy="3496092"/>
        </p:xfrm>
        <a:graphic>
          <a:graphicData uri="http://schemas.openxmlformats.org/drawingml/2006/chart">
            <c:chart xmlns:c="http://schemas.openxmlformats.org/drawingml/2006/chart" xmlns:r="http://schemas.openxmlformats.org/officeDocument/2006/relationships" r:id="rId2"/>
          </a:graphicData>
        </a:graphic>
      </p:graphicFrame>
      <p:sp>
        <p:nvSpPr>
          <p:cNvPr id="18" name="Content Placeholder 8"/>
          <p:cNvSpPr txBox="1">
            <a:spLocks/>
          </p:cNvSpPr>
          <p:nvPr/>
        </p:nvSpPr>
        <p:spPr>
          <a:xfrm>
            <a:off x="3886200" y="2413001"/>
            <a:ext cx="762000" cy="387865"/>
          </a:xfrm>
          <a:prstGeom prst="rect">
            <a:avLst/>
          </a:prstGeom>
          <a:solidFill>
            <a:schemeClr val="bg1">
              <a:lumMod val="85000"/>
            </a:schemeClr>
          </a:solidFill>
          <a:ln>
            <a:noFill/>
          </a:ln>
        </p:spPr>
        <p:txBody>
          <a:bodyPr anchor="ctr"/>
          <a:lstStyle>
            <a:lvl1pPr marL="342900" indent="-342900" algn="l" defTabSz="914400" rtl="0" eaLnBrk="1" latinLnBrk="0" hangingPunct="1">
              <a:spcBef>
                <a:spcPct val="20000"/>
              </a:spcBef>
              <a:buFont typeface="Arial" pitchFamily="34" charset="0"/>
              <a:buChar char="•"/>
              <a:defRPr sz="2000" kern="1200">
                <a:solidFill>
                  <a:schemeClr val="tx1">
                    <a:lumMod val="65000"/>
                    <a:lumOff val="35000"/>
                  </a:schemeClr>
                </a:solidFill>
                <a:latin typeface="Futura LT Book" pitchFamily="2"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65000"/>
                    <a:lumOff val="35000"/>
                  </a:schemeClr>
                </a:solidFill>
                <a:latin typeface="Futura LT Book" pitchFamily="2"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65000"/>
                    <a:lumOff val="35000"/>
                  </a:schemeClr>
                </a:solidFill>
                <a:latin typeface="Futura LT Book" pitchFamily="2"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65000"/>
                    <a:lumOff val="35000"/>
                  </a:schemeClr>
                </a:solidFill>
                <a:latin typeface="Futura LT Book" pitchFamily="2"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65000"/>
                    <a:lumOff val="35000"/>
                  </a:schemeClr>
                </a:solidFill>
                <a:latin typeface="Futura LT Book"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JM" sz="1400" dirty="0" smtClean="0">
                <a:solidFill>
                  <a:schemeClr val="tx1">
                    <a:lumMod val="85000"/>
                    <a:lumOff val="15000"/>
                  </a:schemeClr>
                </a:solidFill>
                <a:latin typeface="+mj-lt"/>
              </a:rPr>
              <a:t>2,345</a:t>
            </a:r>
            <a:endParaRPr lang="en-JM" sz="1400" dirty="0">
              <a:solidFill>
                <a:schemeClr val="tx1">
                  <a:lumMod val="85000"/>
                  <a:lumOff val="15000"/>
                </a:schemeClr>
              </a:solidFill>
              <a:latin typeface="+mj-lt"/>
            </a:endParaRPr>
          </a:p>
        </p:txBody>
      </p:sp>
      <p:sp>
        <p:nvSpPr>
          <p:cNvPr id="19" name="TextBox 18"/>
          <p:cNvSpPr txBox="1"/>
          <p:nvPr/>
        </p:nvSpPr>
        <p:spPr>
          <a:xfrm>
            <a:off x="1905000" y="5199223"/>
            <a:ext cx="609600" cy="307777"/>
          </a:xfrm>
          <a:prstGeom prst="rect">
            <a:avLst/>
          </a:prstGeom>
          <a:noFill/>
        </p:spPr>
        <p:txBody>
          <a:bodyPr wrap="square" rtlCol="0">
            <a:spAutoFit/>
          </a:bodyPr>
          <a:lstStyle/>
          <a:p>
            <a:r>
              <a:rPr lang="en-JM" sz="1400" b="1" dirty="0" smtClean="0">
                <a:solidFill>
                  <a:srgbClr val="00B0F0"/>
                </a:solidFill>
                <a:latin typeface="Open Sans"/>
                <a:cs typeface="Open Sans"/>
              </a:rPr>
              <a:t>2012</a:t>
            </a:r>
            <a:endParaRPr lang="en-JM" sz="1400" b="1" dirty="0">
              <a:solidFill>
                <a:srgbClr val="00B0F0"/>
              </a:solidFill>
              <a:latin typeface="Open Sans"/>
              <a:cs typeface="Open Sans"/>
            </a:endParaRPr>
          </a:p>
        </p:txBody>
      </p:sp>
      <p:cxnSp>
        <p:nvCxnSpPr>
          <p:cNvPr id="20" name="Straight Connector 19"/>
          <p:cNvCxnSpPr/>
          <p:nvPr/>
        </p:nvCxnSpPr>
        <p:spPr>
          <a:xfrm>
            <a:off x="2514600" y="5217758"/>
            <a:ext cx="0" cy="28799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14600" y="5176140"/>
            <a:ext cx="1676400" cy="369332"/>
          </a:xfrm>
          <a:prstGeom prst="rect">
            <a:avLst/>
          </a:prstGeom>
          <a:noFill/>
        </p:spPr>
        <p:txBody>
          <a:bodyPr wrap="square" rtlCol="0">
            <a:spAutoFit/>
          </a:bodyPr>
          <a:lstStyle/>
          <a:p>
            <a:r>
              <a:rPr lang="en-JM" dirty="0" smtClean="0">
                <a:solidFill>
                  <a:schemeClr val="tx1">
                    <a:lumMod val="85000"/>
                    <a:lumOff val="15000"/>
                  </a:schemeClr>
                </a:solidFill>
                <a:latin typeface="Open Sans"/>
                <a:cs typeface="Open Sans"/>
              </a:rPr>
              <a:t>17,356,123</a:t>
            </a:r>
            <a:endParaRPr lang="en-JM" dirty="0">
              <a:solidFill>
                <a:schemeClr val="tx1">
                  <a:lumMod val="85000"/>
                  <a:lumOff val="15000"/>
                </a:schemeClr>
              </a:solidFill>
              <a:latin typeface="Open Sans"/>
              <a:cs typeface="Open Sans"/>
            </a:endParaRPr>
          </a:p>
        </p:txBody>
      </p:sp>
      <p:sp>
        <p:nvSpPr>
          <p:cNvPr id="22" name="Content Placeholder 8"/>
          <p:cNvSpPr txBox="1">
            <a:spLocks/>
          </p:cNvSpPr>
          <p:nvPr/>
        </p:nvSpPr>
        <p:spPr>
          <a:xfrm>
            <a:off x="762000" y="5217757"/>
            <a:ext cx="914400" cy="365760"/>
          </a:xfrm>
          <a:prstGeom prst="rect">
            <a:avLst/>
          </a:prstGeom>
          <a:solidFill>
            <a:schemeClr val="accent1">
              <a:lumMod val="75000"/>
            </a:schemeClr>
          </a:solidFill>
        </p:spPr>
        <p:txBody>
          <a:bodyPr anchor="ctr"/>
          <a:lstStyle>
            <a:lvl1pPr marL="342900" indent="-342900" algn="l" defTabSz="914400" rtl="0" eaLnBrk="1" latinLnBrk="0" hangingPunct="1">
              <a:spcBef>
                <a:spcPct val="20000"/>
              </a:spcBef>
              <a:buFont typeface="Arial" pitchFamily="34" charset="0"/>
              <a:buChar char="•"/>
              <a:defRPr sz="2000" kern="1200">
                <a:solidFill>
                  <a:schemeClr val="tx1">
                    <a:lumMod val="65000"/>
                    <a:lumOff val="35000"/>
                  </a:schemeClr>
                </a:solidFill>
                <a:latin typeface="Futura LT Book" pitchFamily="2"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65000"/>
                    <a:lumOff val="35000"/>
                  </a:schemeClr>
                </a:solidFill>
                <a:latin typeface="Futura LT Book" pitchFamily="2"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65000"/>
                    <a:lumOff val="35000"/>
                  </a:schemeClr>
                </a:solidFill>
                <a:latin typeface="Futura LT Book" pitchFamily="2"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65000"/>
                    <a:lumOff val="35000"/>
                  </a:schemeClr>
                </a:solidFill>
                <a:latin typeface="Futura LT Book" pitchFamily="2"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65000"/>
                    <a:lumOff val="35000"/>
                  </a:schemeClr>
                </a:solidFill>
                <a:latin typeface="Futura LT Book"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JM" sz="1200" dirty="0" smtClean="0">
                <a:solidFill>
                  <a:schemeClr val="bg1"/>
                </a:solidFill>
                <a:latin typeface="Open Sans"/>
                <a:cs typeface="Open Sans"/>
              </a:rPr>
              <a:t>highlights</a:t>
            </a:r>
            <a:endParaRPr lang="en-JM" sz="1200" dirty="0">
              <a:solidFill>
                <a:schemeClr val="bg1"/>
              </a:solidFill>
              <a:latin typeface="Open Sans"/>
              <a:cs typeface="Open Sans"/>
            </a:endParaRPr>
          </a:p>
        </p:txBody>
      </p:sp>
      <p:sp>
        <p:nvSpPr>
          <p:cNvPr id="23" name="TextBox 22"/>
          <p:cNvSpPr txBox="1"/>
          <p:nvPr/>
        </p:nvSpPr>
        <p:spPr>
          <a:xfrm>
            <a:off x="4191000" y="5199223"/>
            <a:ext cx="609600" cy="307777"/>
          </a:xfrm>
          <a:prstGeom prst="rect">
            <a:avLst/>
          </a:prstGeom>
          <a:noFill/>
        </p:spPr>
        <p:txBody>
          <a:bodyPr wrap="square" rtlCol="0">
            <a:spAutoFit/>
          </a:bodyPr>
          <a:lstStyle/>
          <a:p>
            <a:r>
              <a:rPr lang="en-JM" sz="1400" b="1" dirty="0" smtClean="0">
                <a:solidFill>
                  <a:srgbClr val="00B0F0"/>
                </a:solidFill>
                <a:latin typeface="Open Sans"/>
                <a:cs typeface="Open Sans"/>
              </a:rPr>
              <a:t>2012</a:t>
            </a:r>
            <a:endParaRPr lang="en-JM" sz="1400" b="1" dirty="0">
              <a:solidFill>
                <a:srgbClr val="00B0F0"/>
              </a:solidFill>
              <a:latin typeface="Open Sans"/>
              <a:cs typeface="Open Sans"/>
            </a:endParaRPr>
          </a:p>
        </p:txBody>
      </p:sp>
      <p:cxnSp>
        <p:nvCxnSpPr>
          <p:cNvPr id="24" name="Straight Connector 23"/>
          <p:cNvCxnSpPr/>
          <p:nvPr/>
        </p:nvCxnSpPr>
        <p:spPr>
          <a:xfrm>
            <a:off x="4800600" y="5242247"/>
            <a:ext cx="0" cy="28799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800600" y="5176140"/>
            <a:ext cx="1676400" cy="369332"/>
          </a:xfrm>
          <a:prstGeom prst="rect">
            <a:avLst/>
          </a:prstGeom>
          <a:noFill/>
        </p:spPr>
        <p:txBody>
          <a:bodyPr wrap="square" rtlCol="0">
            <a:spAutoFit/>
          </a:bodyPr>
          <a:lstStyle/>
          <a:p>
            <a:r>
              <a:rPr lang="en-JM" dirty="0" smtClean="0">
                <a:solidFill>
                  <a:schemeClr val="tx1">
                    <a:lumMod val="85000"/>
                    <a:lumOff val="15000"/>
                  </a:schemeClr>
                </a:solidFill>
                <a:latin typeface="Open Sans"/>
                <a:cs typeface="Open Sans"/>
              </a:rPr>
              <a:t>17,356,123</a:t>
            </a:r>
            <a:endParaRPr lang="en-JM" dirty="0">
              <a:solidFill>
                <a:schemeClr val="tx1">
                  <a:lumMod val="85000"/>
                  <a:lumOff val="15000"/>
                </a:schemeClr>
              </a:solidFill>
              <a:latin typeface="Open Sans"/>
              <a:cs typeface="Open Sans"/>
            </a:endParaRPr>
          </a:p>
        </p:txBody>
      </p:sp>
      <p:sp>
        <p:nvSpPr>
          <p:cNvPr id="26" name="TextBox 25"/>
          <p:cNvSpPr txBox="1"/>
          <p:nvPr/>
        </p:nvSpPr>
        <p:spPr>
          <a:xfrm>
            <a:off x="6477000" y="5199223"/>
            <a:ext cx="609600" cy="307777"/>
          </a:xfrm>
          <a:prstGeom prst="rect">
            <a:avLst/>
          </a:prstGeom>
          <a:noFill/>
        </p:spPr>
        <p:txBody>
          <a:bodyPr wrap="square" rtlCol="0">
            <a:spAutoFit/>
          </a:bodyPr>
          <a:lstStyle/>
          <a:p>
            <a:r>
              <a:rPr lang="en-JM" sz="1400" b="1" dirty="0" smtClean="0">
                <a:solidFill>
                  <a:srgbClr val="00B0F0"/>
                </a:solidFill>
                <a:latin typeface="Open Sans"/>
                <a:cs typeface="Open Sans"/>
              </a:rPr>
              <a:t>2012</a:t>
            </a:r>
            <a:endParaRPr lang="en-JM" sz="1400" b="1" dirty="0">
              <a:solidFill>
                <a:srgbClr val="00B0F0"/>
              </a:solidFill>
              <a:latin typeface="Open Sans"/>
              <a:cs typeface="Open Sans"/>
            </a:endParaRPr>
          </a:p>
        </p:txBody>
      </p:sp>
      <p:cxnSp>
        <p:nvCxnSpPr>
          <p:cNvPr id="27" name="Straight Connector 26"/>
          <p:cNvCxnSpPr/>
          <p:nvPr/>
        </p:nvCxnSpPr>
        <p:spPr>
          <a:xfrm>
            <a:off x="7086600" y="5242247"/>
            <a:ext cx="0" cy="28799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086600" y="5176140"/>
            <a:ext cx="1676400" cy="369332"/>
          </a:xfrm>
          <a:prstGeom prst="rect">
            <a:avLst/>
          </a:prstGeom>
          <a:noFill/>
        </p:spPr>
        <p:txBody>
          <a:bodyPr wrap="square" rtlCol="0">
            <a:spAutoFit/>
          </a:bodyPr>
          <a:lstStyle/>
          <a:p>
            <a:r>
              <a:rPr lang="en-JM" dirty="0" smtClean="0">
                <a:solidFill>
                  <a:schemeClr val="tx1">
                    <a:lumMod val="85000"/>
                    <a:lumOff val="15000"/>
                  </a:schemeClr>
                </a:solidFill>
                <a:latin typeface="Open Sans"/>
                <a:cs typeface="Open Sans"/>
              </a:rPr>
              <a:t>17,356,123</a:t>
            </a:r>
            <a:endParaRPr lang="en-JM" dirty="0">
              <a:solidFill>
                <a:schemeClr val="tx1">
                  <a:lumMod val="85000"/>
                  <a:lumOff val="15000"/>
                </a:schemeClr>
              </a:solidFill>
              <a:latin typeface="Open Sans"/>
              <a:cs typeface="Open Sans"/>
            </a:endParaRPr>
          </a:p>
        </p:txBody>
      </p:sp>
      <p:sp>
        <p:nvSpPr>
          <p:cNvPr id="29" name="Content Placeholder 8"/>
          <p:cNvSpPr txBox="1">
            <a:spLocks/>
          </p:cNvSpPr>
          <p:nvPr/>
        </p:nvSpPr>
        <p:spPr>
          <a:xfrm>
            <a:off x="3886200" y="2108200"/>
            <a:ext cx="762000" cy="280416"/>
          </a:xfrm>
          <a:prstGeom prst="rect">
            <a:avLst/>
          </a:prstGeom>
          <a:solidFill>
            <a:schemeClr val="accent1">
              <a:lumMod val="75000"/>
            </a:schemeClr>
          </a:solidFill>
        </p:spPr>
        <p:txBody>
          <a:bodyPr anchor="ctr"/>
          <a:lstStyle>
            <a:lvl1pPr marL="342900" indent="-342900" algn="l" defTabSz="914400" rtl="0" eaLnBrk="1" latinLnBrk="0" hangingPunct="1">
              <a:spcBef>
                <a:spcPct val="20000"/>
              </a:spcBef>
              <a:buFont typeface="Arial" pitchFamily="34" charset="0"/>
              <a:buChar char="•"/>
              <a:defRPr sz="2000" kern="1200">
                <a:solidFill>
                  <a:schemeClr val="tx1">
                    <a:lumMod val="65000"/>
                    <a:lumOff val="35000"/>
                  </a:schemeClr>
                </a:solidFill>
                <a:latin typeface="Futura LT Book" pitchFamily="2"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65000"/>
                    <a:lumOff val="35000"/>
                  </a:schemeClr>
                </a:solidFill>
                <a:latin typeface="Futura LT Book" pitchFamily="2"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65000"/>
                    <a:lumOff val="35000"/>
                  </a:schemeClr>
                </a:solidFill>
                <a:latin typeface="Futura LT Book" pitchFamily="2"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65000"/>
                    <a:lumOff val="35000"/>
                  </a:schemeClr>
                </a:solidFill>
                <a:latin typeface="Futura LT Book" pitchFamily="2"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65000"/>
                    <a:lumOff val="35000"/>
                  </a:schemeClr>
                </a:solidFill>
                <a:latin typeface="Futura LT Book"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JM" sz="1000" dirty="0" smtClean="0">
                <a:solidFill>
                  <a:schemeClr val="bg1"/>
                </a:solidFill>
                <a:latin typeface="+mj-lt"/>
                <a:cs typeface="Calibri"/>
              </a:rPr>
              <a:t>highlights</a:t>
            </a:r>
            <a:endParaRPr lang="en-JM" sz="1000" dirty="0">
              <a:solidFill>
                <a:schemeClr val="bg1"/>
              </a:solidFill>
              <a:latin typeface="+mj-lt"/>
              <a:cs typeface="Calibri"/>
            </a:endParaRPr>
          </a:p>
        </p:txBody>
      </p:sp>
    </p:spTree>
    <p:extLst>
      <p:ext uri="{BB962C8B-B14F-4D97-AF65-F5344CB8AC3E}">
        <p14:creationId xmlns:p14="http://schemas.microsoft.com/office/powerpoint/2010/main" val="3867248765"/>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4400" dirty="0" smtClean="0">
                <a:solidFill>
                  <a:srgbClr val="00B0F0"/>
                </a:solidFill>
              </a:rPr>
              <a:t>Upcoming</a:t>
            </a:r>
            <a:r>
              <a:rPr lang="en-JM" sz="4400" dirty="0" smtClean="0">
                <a:latin typeface="Open Sans Light" pitchFamily="34" charset="0"/>
                <a:ea typeface="Open Sans Light" pitchFamily="34" charset="0"/>
                <a:cs typeface="Open Sans Light" pitchFamily="34" charset="0"/>
              </a:rPr>
              <a:t>Events</a:t>
            </a:r>
            <a:endParaRPr lang="en-JM" sz="4400" dirty="0">
              <a:latin typeface="Open Sans Light" pitchFamily="34" charset="0"/>
              <a:ea typeface="Open Sans Light" pitchFamily="34" charset="0"/>
              <a:cs typeface="Open Sans Light" pitchFamily="34" charset="0"/>
            </a:endParaRPr>
          </a:p>
        </p:txBody>
      </p:sp>
      <p:sp>
        <p:nvSpPr>
          <p:cNvPr id="3" name="Footer Placeholder 2"/>
          <p:cNvSpPr>
            <a:spLocks noGrp="1"/>
          </p:cNvSpPr>
          <p:nvPr>
            <p:ph type="ftr" sz="quarter" idx="11"/>
          </p:nvPr>
        </p:nvSpPr>
        <p:spPr/>
        <p:txBody>
          <a:bodyPr/>
          <a:lstStyle/>
          <a:p>
            <a:r>
              <a:rPr lang="en-JM" dirty="0" smtClean="0"/>
              <a:t>WWW.DESIGNERSPARADISE.COM</a:t>
            </a:r>
            <a:endParaRPr lang="en-JM" dirty="0"/>
          </a:p>
        </p:txBody>
      </p:sp>
      <p:sp>
        <p:nvSpPr>
          <p:cNvPr id="4" name="Slide Number Placeholder 3"/>
          <p:cNvSpPr>
            <a:spLocks noGrp="1"/>
          </p:cNvSpPr>
          <p:nvPr>
            <p:ph type="sldNum" sz="quarter" idx="12"/>
          </p:nvPr>
        </p:nvSpPr>
        <p:spPr/>
        <p:txBody>
          <a:bodyPr/>
          <a:lstStyle/>
          <a:p>
            <a:fld id="{857B18ED-D931-45F4-8873-1BEDAB4DC03E}" type="slidenum">
              <a:rPr lang="en-JM" smtClean="0"/>
              <a:t>3</a:t>
            </a:fld>
            <a:endParaRPr lang="en-JM" dirty="0"/>
          </a:p>
        </p:txBody>
      </p:sp>
      <p:sp>
        <p:nvSpPr>
          <p:cNvPr id="6" name="Text Placeholder 5"/>
          <p:cNvSpPr>
            <a:spLocks noGrp="1"/>
          </p:cNvSpPr>
          <p:nvPr>
            <p:ph type="body" sz="quarter" idx="14"/>
          </p:nvPr>
        </p:nvSpPr>
        <p:spPr>
          <a:xfrm>
            <a:off x="1752600" y="2921001"/>
            <a:ext cx="2819400" cy="1111249"/>
          </a:xfrm>
        </p:spPr>
        <p:txBody>
          <a:bodyPr/>
          <a:lstStyle/>
          <a:p>
            <a:r>
              <a:rPr lang="en-JM" sz="1300" dirty="0">
                <a:ea typeface="Tahoma" pitchFamily="34" charset="0"/>
                <a:cs typeface="Arial" pitchFamily="34" charset="0"/>
              </a:rPr>
              <a:t>Consectetur  met adipiscing elit. Aenean ac elit a felis pharetra Met adipiscing. Nam tincidunt enim sit Amet Gravida nunc vel Fringilla elit</a:t>
            </a:r>
            <a:r>
              <a:rPr lang="en-JM" sz="1300" dirty="0" smtClean="0">
                <a:ea typeface="Tahoma" pitchFamily="34" charset="0"/>
                <a:cs typeface="Arial" pitchFamily="34" charset="0"/>
              </a:rPr>
              <a:t>. </a:t>
            </a:r>
            <a:endParaRPr lang="en-JM" sz="1300" dirty="0">
              <a:cs typeface="Arial" pitchFamily="34" charset="0"/>
            </a:endParaRPr>
          </a:p>
        </p:txBody>
      </p:sp>
      <p:sp>
        <p:nvSpPr>
          <p:cNvPr id="7" name="Text Placeholder 6"/>
          <p:cNvSpPr>
            <a:spLocks noGrp="1"/>
          </p:cNvSpPr>
          <p:nvPr>
            <p:ph type="body" sz="quarter" idx="15"/>
          </p:nvPr>
        </p:nvSpPr>
        <p:spPr>
          <a:xfrm>
            <a:off x="685800" y="1498601"/>
            <a:ext cx="7924800" cy="639233"/>
          </a:xfrm>
        </p:spPr>
        <p:txBody>
          <a:bodyPr/>
          <a:lstStyle/>
          <a:p>
            <a:r>
              <a:rPr lang="en-JM" sz="1600" dirty="0">
                <a:cs typeface="Arial" pitchFamily="34" charset="0"/>
              </a:rPr>
              <a:t>laudantium, totam rem aperiam, eaque ipsa quae ab illo inventore veritatis et </a:t>
            </a:r>
            <a:r>
              <a:rPr lang="en-JM" sz="1600" dirty="0" smtClean="0">
                <a:cs typeface="Arial" pitchFamily="34" charset="0"/>
              </a:rPr>
              <a:t>quasi etate</a:t>
            </a:r>
          </a:p>
          <a:p>
            <a:r>
              <a:rPr lang="en-JM" sz="1600" dirty="0" smtClean="0">
                <a:cs typeface="Arial" pitchFamily="34" charset="0"/>
              </a:rPr>
              <a:t>architecto  </a:t>
            </a:r>
            <a:r>
              <a:rPr lang="en-JM" sz="1600" dirty="0">
                <a:cs typeface="Arial" pitchFamily="34" charset="0"/>
              </a:rPr>
              <a:t>beatae </a:t>
            </a:r>
            <a:r>
              <a:rPr lang="en-JM" sz="1600" dirty="0" err="1" smtClean="0">
                <a:cs typeface="Arial" pitchFamily="34" charset="0"/>
              </a:rPr>
              <a:t>vitaedicta</a:t>
            </a:r>
            <a:r>
              <a:rPr lang="en-JM" sz="1600" dirty="0" smtClean="0">
                <a:cs typeface="Arial" pitchFamily="34" charset="0"/>
              </a:rPr>
              <a:t> </a:t>
            </a:r>
            <a:r>
              <a:rPr lang="en-JM" sz="1600" dirty="0">
                <a:cs typeface="Arial" pitchFamily="34" charset="0"/>
              </a:rPr>
              <a:t>sunt lorem sit </a:t>
            </a:r>
            <a:r>
              <a:rPr lang="en-JM" sz="1600" dirty="0" err="1" smtClean="0">
                <a:cs typeface="Arial" pitchFamily="34" charset="0"/>
              </a:rPr>
              <a:t>elitlorem</a:t>
            </a:r>
            <a:r>
              <a:rPr lang="en-JM" sz="1600" dirty="0" smtClean="0">
                <a:cs typeface="Arial" pitchFamily="34" charset="0"/>
              </a:rPr>
              <a:t> </a:t>
            </a:r>
            <a:r>
              <a:rPr lang="en-JM" sz="1600" dirty="0">
                <a:cs typeface="Arial" pitchFamily="34" charset="0"/>
              </a:rPr>
              <a:t>explicabo. Nemo enim </a:t>
            </a:r>
            <a:r>
              <a:rPr lang="en-JM" sz="1600" dirty="0" smtClean="0">
                <a:cs typeface="Arial" pitchFamily="34" charset="0"/>
              </a:rPr>
              <a:t>ipsam</a:t>
            </a:r>
            <a:endParaRPr lang="en-JM" sz="1600" dirty="0">
              <a:cs typeface="Arial" pitchFamily="34" charset="0"/>
            </a:endParaRPr>
          </a:p>
        </p:txBody>
      </p:sp>
      <p:sp>
        <p:nvSpPr>
          <p:cNvPr id="8" name="Text Placeholder 7"/>
          <p:cNvSpPr>
            <a:spLocks noGrp="1"/>
          </p:cNvSpPr>
          <p:nvPr>
            <p:ph type="body" sz="quarter" idx="16"/>
          </p:nvPr>
        </p:nvSpPr>
        <p:spPr>
          <a:xfrm>
            <a:off x="1752600" y="2616200"/>
            <a:ext cx="1828800" cy="476251"/>
          </a:xfrm>
        </p:spPr>
        <p:txBody>
          <a:bodyPr/>
          <a:lstStyle/>
          <a:p>
            <a:r>
              <a:rPr lang="en-JM" sz="1600" dirty="0" smtClean="0">
                <a:solidFill>
                  <a:srgbClr val="00B0F0"/>
                </a:solidFill>
              </a:rPr>
              <a:t>Topic header </a:t>
            </a:r>
            <a:r>
              <a:rPr lang="en-JM" sz="1600" dirty="0">
                <a:solidFill>
                  <a:srgbClr val="00B0F0"/>
                </a:solidFill>
              </a:rPr>
              <a:t>o</a:t>
            </a:r>
            <a:r>
              <a:rPr lang="en-JM" sz="1600" dirty="0" smtClean="0">
                <a:solidFill>
                  <a:srgbClr val="00B0F0"/>
                </a:solidFill>
              </a:rPr>
              <a:t>ne</a:t>
            </a:r>
            <a:endParaRPr lang="en-JM" sz="1600" dirty="0">
              <a:solidFill>
                <a:srgbClr val="00B0F0"/>
              </a:solidFill>
            </a:endParaRPr>
          </a:p>
        </p:txBody>
      </p:sp>
      <p:sp>
        <p:nvSpPr>
          <p:cNvPr id="9" name="Text Placeholder 8"/>
          <p:cNvSpPr>
            <a:spLocks noGrp="1"/>
          </p:cNvSpPr>
          <p:nvPr>
            <p:ph type="body" sz="quarter" idx="17"/>
          </p:nvPr>
        </p:nvSpPr>
        <p:spPr>
          <a:xfrm>
            <a:off x="1752600" y="4552952"/>
            <a:ext cx="2819400" cy="1111249"/>
          </a:xfrm>
        </p:spPr>
        <p:txBody>
          <a:bodyPr>
            <a:normAutofit/>
          </a:bodyPr>
          <a:lstStyle/>
          <a:p>
            <a:r>
              <a:rPr lang="en-JM" sz="1300" dirty="0">
                <a:ea typeface="Tahoma" pitchFamily="34" charset="0"/>
                <a:cs typeface="Arial" pitchFamily="34" charset="0"/>
              </a:rPr>
              <a:t>Consectetur  met adipiscing elit. Aenean ac elit a felis pharetra Met adipiscing. Nam tincidunt enim sit Amet Gravida nunc </a:t>
            </a:r>
            <a:r>
              <a:rPr lang="en-JM" sz="1300" dirty="0" smtClean="0">
                <a:ea typeface="Tahoma" pitchFamily="34" charset="0"/>
                <a:cs typeface="Arial" pitchFamily="34" charset="0"/>
              </a:rPr>
              <a:t>vel</a:t>
            </a:r>
            <a:endParaRPr lang="en-JM" sz="1300" dirty="0">
              <a:cs typeface="Arial" pitchFamily="34" charset="0"/>
            </a:endParaRPr>
          </a:p>
        </p:txBody>
      </p:sp>
      <p:sp>
        <p:nvSpPr>
          <p:cNvPr id="10" name="Text Placeholder 9"/>
          <p:cNvSpPr>
            <a:spLocks noGrp="1"/>
          </p:cNvSpPr>
          <p:nvPr>
            <p:ph type="body" sz="quarter" idx="18"/>
          </p:nvPr>
        </p:nvSpPr>
        <p:spPr>
          <a:xfrm>
            <a:off x="1752600" y="4248151"/>
            <a:ext cx="1828800" cy="476251"/>
          </a:xfrm>
        </p:spPr>
        <p:txBody>
          <a:bodyPr/>
          <a:lstStyle/>
          <a:p>
            <a:r>
              <a:rPr lang="en-JM" sz="1600" dirty="0" smtClean="0">
                <a:solidFill>
                  <a:srgbClr val="00B0F0"/>
                </a:solidFill>
              </a:rPr>
              <a:t>Topic header </a:t>
            </a:r>
            <a:r>
              <a:rPr lang="en-JM" sz="1600" dirty="0">
                <a:solidFill>
                  <a:srgbClr val="00B0F0"/>
                </a:solidFill>
              </a:rPr>
              <a:t>t</a:t>
            </a:r>
            <a:r>
              <a:rPr lang="en-JM" sz="1600" dirty="0" smtClean="0">
                <a:solidFill>
                  <a:srgbClr val="00B0F0"/>
                </a:solidFill>
              </a:rPr>
              <a:t>wo</a:t>
            </a:r>
            <a:endParaRPr lang="en-JM" sz="1600" dirty="0">
              <a:solidFill>
                <a:srgbClr val="00B0F0"/>
              </a:solidFill>
            </a:endParaRPr>
          </a:p>
        </p:txBody>
      </p:sp>
      <p:sp>
        <p:nvSpPr>
          <p:cNvPr id="11" name="Content Placeholder 10"/>
          <p:cNvSpPr>
            <a:spLocks noGrp="1"/>
          </p:cNvSpPr>
          <p:nvPr>
            <p:ph sz="quarter" idx="19"/>
          </p:nvPr>
        </p:nvSpPr>
        <p:spPr>
          <a:xfrm>
            <a:off x="914400" y="2719915"/>
            <a:ext cx="609600" cy="432000"/>
          </a:xfrm>
          <a:prstGeom prst="rect">
            <a:avLst/>
          </a:prstGeom>
          <a:solidFill>
            <a:srgbClr val="00B0F0"/>
          </a:solidFill>
        </p:spPr>
        <p:txBody>
          <a:bodyPr>
            <a:normAutofit lnSpcReduction="10000"/>
          </a:bodyPr>
          <a:lstStyle/>
          <a:p>
            <a:r>
              <a:rPr lang="en-JM" dirty="0" smtClean="0">
                <a:latin typeface="Open Sans"/>
                <a:cs typeface="Open Sans"/>
              </a:rPr>
              <a:t>05</a:t>
            </a:r>
            <a:endParaRPr lang="en-JM" dirty="0">
              <a:latin typeface="Open Sans"/>
              <a:cs typeface="Open Sans"/>
            </a:endParaRPr>
          </a:p>
        </p:txBody>
      </p:sp>
      <p:sp>
        <p:nvSpPr>
          <p:cNvPr id="12" name="Content Placeholder 11"/>
          <p:cNvSpPr>
            <a:spLocks noGrp="1"/>
          </p:cNvSpPr>
          <p:nvPr>
            <p:ph sz="quarter" idx="20"/>
          </p:nvPr>
        </p:nvSpPr>
        <p:spPr>
          <a:xfrm>
            <a:off x="914400" y="3185584"/>
            <a:ext cx="609600" cy="243416"/>
          </a:xfrm>
          <a:prstGeom prst="rect">
            <a:avLst/>
          </a:prstGeom>
          <a:solidFill>
            <a:schemeClr val="tx1">
              <a:lumMod val="85000"/>
              <a:lumOff val="15000"/>
            </a:schemeClr>
          </a:solidFill>
        </p:spPr>
        <p:txBody>
          <a:bodyPr anchor="ctr"/>
          <a:lstStyle/>
          <a:p>
            <a:r>
              <a:rPr lang="en-JM" dirty="0" smtClean="0"/>
              <a:t>DEC</a:t>
            </a:r>
            <a:endParaRPr lang="en-JM" dirty="0"/>
          </a:p>
        </p:txBody>
      </p:sp>
      <p:sp>
        <p:nvSpPr>
          <p:cNvPr id="13" name="Content Placeholder 12"/>
          <p:cNvSpPr>
            <a:spLocks noGrp="1"/>
          </p:cNvSpPr>
          <p:nvPr>
            <p:ph sz="quarter" idx="21"/>
          </p:nvPr>
        </p:nvSpPr>
        <p:spPr>
          <a:xfrm>
            <a:off x="914400" y="4343399"/>
            <a:ext cx="609600" cy="432000"/>
          </a:xfrm>
          <a:prstGeom prst="rect">
            <a:avLst/>
          </a:prstGeom>
          <a:solidFill>
            <a:srgbClr val="00B0F0"/>
          </a:solidFill>
        </p:spPr>
        <p:txBody>
          <a:bodyPr>
            <a:normAutofit lnSpcReduction="10000"/>
          </a:bodyPr>
          <a:lstStyle/>
          <a:p>
            <a:r>
              <a:rPr lang="en-JM" dirty="0" smtClean="0">
                <a:latin typeface="Open Sans"/>
                <a:cs typeface="Open Sans"/>
              </a:rPr>
              <a:t>24</a:t>
            </a:r>
            <a:endParaRPr lang="en-JM" dirty="0">
              <a:latin typeface="Open Sans"/>
              <a:cs typeface="Open Sans"/>
            </a:endParaRPr>
          </a:p>
        </p:txBody>
      </p:sp>
      <p:sp>
        <p:nvSpPr>
          <p:cNvPr id="14" name="Content Placeholder 13"/>
          <p:cNvSpPr>
            <a:spLocks noGrp="1"/>
          </p:cNvSpPr>
          <p:nvPr>
            <p:ph sz="quarter" idx="22"/>
          </p:nvPr>
        </p:nvSpPr>
        <p:spPr>
          <a:xfrm>
            <a:off x="914400" y="4811184"/>
            <a:ext cx="609600" cy="243416"/>
          </a:xfrm>
          <a:prstGeom prst="rect">
            <a:avLst/>
          </a:prstGeom>
          <a:solidFill>
            <a:schemeClr val="tx1">
              <a:lumMod val="85000"/>
              <a:lumOff val="15000"/>
            </a:schemeClr>
          </a:solidFill>
        </p:spPr>
        <p:txBody>
          <a:bodyPr/>
          <a:lstStyle/>
          <a:p>
            <a:r>
              <a:rPr lang="en-JM" dirty="0" smtClean="0"/>
              <a:t>JAN</a:t>
            </a:r>
            <a:endParaRPr lang="en-JM" dirty="0"/>
          </a:p>
        </p:txBody>
      </p:sp>
      <p:sp>
        <p:nvSpPr>
          <p:cNvPr id="5" name="Picture Placeholder 4"/>
          <p:cNvSpPr>
            <a:spLocks noGrp="1"/>
          </p:cNvSpPr>
          <p:nvPr>
            <p:ph type="pic" sz="quarter" idx="13"/>
          </p:nvPr>
        </p:nvSpPr>
        <p:spPr/>
      </p:sp>
    </p:spTree>
    <p:extLst>
      <p:ext uri="{BB962C8B-B14F-4D97-AF65-F5344CB8AC3E}">
        <p14:creationId xmlns:p14="http://schemas.microsoft.com/office/powerpoint/2010/main" val="2668876346"/>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4400" dirty="0">
                <a:solidFill>
                  <a:srgbClr val="00B0F0"/>
                </a:solidFill>
              </a:rPr>
              <a:t>Infographic</a:t>
            </a:r>
            <a:r>
              <a:rPr lang="en-JM" sz="4400" dirty="0">
                <a:latin typeface="Open Sans Light" pitchFamily="34" charset="0"/>
                <a:ea typeface="Open Sans Light" pitchFamily="34" charset="0"/>
                <a:cs typeface="Open Sans Light" pitchFamily="34" charset="0"/>
              </a:rPr>
              <a:t>Layout</a:t>
            </a:r>
            <a:endParaRPr lang="en-JM" sz="4400" dirty="0"/>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30</a:t>
            </a:fld>
            <a:endParaRPr lang="en-JM"/>
          </a:p>
        </p:txBody>
      </p:sp>
      <p:sp>
        <p:nvSpPr>
          <p:cNvPr id="5" name="Rounded Rectangle 4"/>
          <p:cNvSpPr/>
          <p:nvPr/>
        </p:nvSpPr>
        <p:spPr>
          <a:xfrm>
            <a:off x="1082688" y="4978083"/>
            <a:ext cx="457200" cy="2438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6" name="Rounded Rectangle 5"/>
          <p:cNvSpPr/>
          <p:nvPr/>
        </p:nvSpPr>
        <p:spPr>
          <a:xfrm>
            <a:off x="1082688" y="4673283"/>
            <a:ext cx="457200" cy="2438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7" name="Rounded Rectangle 6"/>
          <p:cNvSpPr/>
          <p:nvPr/>
        </p:nvSpPr>
        <p:spPr>
          <a:xfrm>
            <a:off x="1081918" y="4368483"/>
            <a:ext cx="457200" cy="2438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1050" dirty="0" smtClean="0">
                <a:solidFill>
                  <a:schemeClr val="tx1">
                    <a:lumMod val="85000"/>
                    <a:lumOff val="15000"/>
                  </a:schemeClr>
                </a:solidFill>
                <a:latin typeface="Futura LT Book" pitchFamily="2" charset="0"/>
              </a:rPr>
              <a:t> </a:t>
            </a:r>
            <a:endParaRPr lang="en-JM" sz="1050" dirty="0">
              <a:solidFill>
                <a:schemeClr val="tx1">
                  <a:lumMod val="85000"/>
                  <a:lumOff val="15000"/>
                </a:schemeClr>
              </a:solidFill>
              <a:latin typeface="Futura LT Book" pitchFamily="2" charset="0"/>
            </a:endParaRPr>
          </a:p>
        </p:txBody>
      </p:sp>
      <p:sp>
        <p:nvSpPr>
          <p:cNvPr id="8" name="Rounded Rectangle 7"/>
          <p:cNvSpPr/>
          <p:nvPr/>
        </p:nvSpPr>
        <p:spPr>
          <a:xfrm>
            <a:off x="1082688" y="4063683"/>
            <a:ext cx="457200" cy="2438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9" name="Text Placeholder 2"/>
          <p:cNvSpPr txBox="1">
            <a:spLocks/>
          </p:cNvSpPr>
          <p:nvPr/>
        </p:nvSpPr>
        <p:spPr>
          <a:xfrm>
            <a:off x="5334000" y="2971942"/>
            <a:ext cx="3276600" cy="31125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bg1"/>
                </a:solidFill>
                <a:latin typeface="Futura LT Book" pitchFamily="2"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bg1"/>
                </a:solidFill>
                <a:latin typeface="Futura LT Book" pitchFamily="2"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bg1"/>
                </a:solidFill>
                <a:latin typeface="Futura LT Book" pitchFamily="2"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bg1"/>
                </a:solidFill>
                <a:latin typeface="Futura LT Book" pitchFamily="2"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bg1"/>
                </a:solidFill>
                <a:latin typeface="Futura LT Book"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defRPr/>
            </a:pPr>
            <a:r>
              <a:rPr lang="en-JM" sz="1400" dirty="0" smtClean="0">
                <a:solidFill>
                  <a:schemeClr val="tx1">
                    <a:lumMod val="85000"/>
                    <a:lumOff val="15000"/>
                  </a:schemeClr>
                </a:solidFill>
                <a:latin typeface="+mj-lt"/>
                <a:ea typeface="Tahoma" pitchFamily="34" charset="0"/>
                <a:cs typeface="Tahoma" pitchFamily="34" charset="0"/>
              </a:rPr>
              <a:t>Consectetur  met adipiscing elit. Aenean ac elit a felis pharetra Met adipiscing. Nam tincidunt enim sit Amet Gravida nunc vel Fringilla elit. Duis dui arcu, amet scelerisque nec dictum ac conse eu elit. Donec tincidunt enim sit amet consequat</a:t>
            </a:r>
          </a:p>
          <a:p>
            <a:pPr marL="0" indent="0">
              <a:spcBef>
                <a:spcPts val="0"/>
              </a:spcBef>
              <a:buNone/>
              <a:defRPr/>
            </a:pPr>
            <a:endParaRPr lang="en-JM" sz="1400" dirty="0" smtClean="0">
              <a:solidFill>
                <a:schemeClr val="tx1">
                  <a:lumMod val="85000"/>
                  <a:lumOff val="15000"/>
                </a:schemeClr>
              </a:solidFill>
              <a:latin typeface="+mj-lt"/>
              <a:ea typeface="Tahoma" pitchFamily="34" charset="0"/>
              <a:cs typeface="Tahoma" pitchFamily="34" charset="0"/>
            </a:endParaRPr>
          </a:p>
          <a:p>
            <a:pPr marL="0" indent="0">
              <a:spcBef>
                <a:spcPts val="0"/>
              </a:spcBef>
              <a:buNone/>
              <a:defRPr/>
            </a:pPr>
            <a:r>
              <a:rPr lang="en-JM" sz="1400" dirty="0" smtClean="0">
                <a:solidFill>
                  <a:schemeClr val="tx1">
                    <a:lumMod val="85000"/>
                    <a:lumOff val="15000"/>
                  </a:schemeClr>
                </a:solidFill>
                <a:latin typeface="+mj-lt"/>
                <a:ea typeface="Tahoma" pitchFamily="34" charset="0"/>
                <a:cs typeface="Tahoma" pitchFamily="34" charset="0"/>
              </a:rPr>
              <a:t>Consectetur  met adipiscing elit. Aenean ac elit a felis pharetra Met adipiscing. Nam tincidunt enim sit</a:t>
            </a:r>
          </a:p>
          <a:p>
            <a:pPr marL="0" indent="0">
              <a:buNone/>
            </a:pPr>
            <a:endParaRPr lang="en-JM" sz="1200" dirty="0">
              <a:solidFill>
                <a:schemeClr val="tx1">
                  <a:lumMod val="85000"/>
                  <a:lumOff val="15000"/>
                </a:schemeClr>
              </a:solidFill>
              <a:latin typeface="+mj-lt"/>
            </a:endParaRPr>
          </a:p>
        </p:txBody>
      </p:sp>
      <p:sp>
        <p:nvSpPr>
          <p:cNvPr id="10" name="Text Placeholder 10"/>
          <p:cNvSpPr txBox="1">
            <a:spLocks/>
          </p:cNvSpPr>
          <p:nvPr/>
        </p:nvSpPr>
        <p:spPr>
          <a:xfrm>
            <a:off x="5791200" y="2402380"/>
            <a:ext cx="2286000" cy="493220"/>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bg1"/>
                </a:solidFill>
                <a:latin typeface="Futura LT Book" pitchFamily="2"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bg1"/>
                </a:solidFill>
                <a:latin typeface="Futura LT Book" pitchFamily="2"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bg1"/>
                </a:solidFill>
                <a:latin typeface="Futura LT Book" pitchFamily="2"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bg1"/>
                </a:solidFill>
                <a:latin typeface="Futura LT Book" pitchFamily="2"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bg1"/>
                </a:solidFill>
                <a:latin typeface="Futura LT Book"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JM" sz="1400" dirty="0" smtClean="0">
                <a:solidFill>
                  <a:schemeClr val="tx1">
                    <a:lumMod val="85000"/>
                    <a:lumOff val="15000"/>
                  </a:schemeClr>
                </a:solidFill>
                <a:latin typeface="Open Sans" pitchFamily="34" charset="0"/>
                <a:ea typeface="Open Sans" pitchFamily="34" charset="0"/>
                <a:cs typeface="Open Sans" pitchFamily="34" charset="0"/>
              </a:rPr>
              <a:t>Insert Header Here</a:t>
            </a:r>
            <a:endParaRPr lang="en-JM" sz="1400" dirty="0">
              <a:solidFill>
                <a:schemeClr val="tx1">
                  <a:lumMod val="85000"/>
                  <a:lumOff val="15000"/>
                </a:schemeClr>
              </a:solidFill>
              <a:latin typeface="Open Sans" pitchFamily="34" charset="0"/>
              <a:ea typeface="Open Sans" pitchFamily="34" charset="0"/>
              <a:cs typeface="Open Sans" pitchFamily="34" charset="0"/>
            </a:endParaRPr>
          </a:p>
        </p:txBody>
      </p:sp>
      <p:sp>
        <p:nvSpPr>
          <p:cNvPr id="11" name="Rounded Rectangle 10"/>
          <p:cNvSpPr/>
          <p:nvPr/>
        </p:nvSpPr>
        <p:spPr>
          <a:xfrm>
            <a:off x="1082688" y="3758883"/>
            <a:ext cx="457200" cy="2438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12" name="Rounded Rectangle 11"/>
          <p:cNvSpPr/>
          <p:nvPr/>
        </p:nvSpPr>
        <p:spPr>
          <a:xfrm>
            <a:off x="1082688" y="3454083"/>
            <a:ext cx="457200" cy="2438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13" name="Rounded Rectangle 12"/>
          <p:cNvSpPr/>
          <p:nvPr/>
        </p:nvSpPr>
        <p:spPr>
          <a:xfrm>
            <a:off x="1082688" y="3149283"/>
            <a:ext cx="457200" cy="2438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14" name="Rounded Rectangle 13"/>
          <p:cNvSpPr/>
          <p:nvPr/>
        </p:nvSpPr>
        <p:spPr>
          <a:xfrm>
            <a:off x="1081918" y="2844483"/>
            <a:ext cx="457200" cy="2438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1050" dirty="0" smtClean="0">
                <a:solidFill>
                  <a:schemeClr val="tx1">
                    <a:lumMod val="85000"/>
                    <a:lumOff val="15000"/>
                  </a:schemeClr>
                </a:solidFill>
                <a:latin typeface="Futura LT Book" pitchFamily="2" charset="0"/>
              </a:rPr>
              <a:t> </a:t>
            </a:r>
            <a:endParaRPr lang="en-JM" sz="1050" dirty="0">
              <a:solidFill>
                <a:schemeClr val="tx1">
                  <a:lumMod val="85000"/>
                  <a:lumOff val="15000"/>
                </a:schemeClr>
              </a:solidFill>
              <a:latin typeface="Futura LT Book" pitchFamily="2" charset="0"/>
            </a:endParaRPr>
          </a:p>
        </p:txBody>
      </p:sp>
      <p:sp>
        <p:nvSpPr>
          <p:cNvPr id="15" name="Rounded Rectangle 14"/>
          <p:cNvSpPr/>
          <p:nvPr/>
        </p:nvSpPr>
        <p:spPr>
          <a:xfrm>
            <a:off x="1082688" y="2539683"/>
            <a:ext cx="457200" cy="2438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16" name="Rounded Rectangle 15"/>
          <p:cNvSpPr/>
          <p:nvPr/>
        </p:nvSpPr>
        <p:spPr>
          <a:xfrm>
            <a:off x="1082688" y="2234883"/>
            <a:ext cx="457200" cy="2438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17" name="Rounded Rectangle 16"/>
          <p:cNvSpPr/>
          <p:nvPr/>
        </p:nvSpPr>
        <p:spPr>
          <a:xfrm>
            <a:off x="1703494" y="4978083"/>
            <a:ext cx="457200" cy="2438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18" name="Rounded Rectangle 17"/>
          <p:cNvSpPr/>
          <p:nvPr/>
        </p:nvSpPr>
        <p:spPr>
          <a:xfrm>
            <a:off x="1703494" y="4673283"/>
            <a:ext cx="457200" cy="2438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19" name="Rounded Rectangle 18"/>
          <p:cNvSpPr/>
          <p:nvPr/>
        </p:nvSpPr>
        <p:spPr>
          <a:xfrm>
            <a:off x="1702724" y="4368483"/>
            <a:ext cx="457200" cy="2438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1050" dirty="0" smtClean="0">
                <a:solidFill>
                  <a:schemeClr val="tx1">
                    <a:lumMod val="85000"/>
                    <a:lumOff val="15000"/>
                  </a:schemeClr>
                </a:solidFill>
                <a:latin typeface="Futura LT Book" pitchFamily="2" charset="0"/>
              </a:rPr>
              <a:t> </a:t>
            </a:r>
            <a:endParaRPr lang="en-JM" sz="1050" dirty="0">
              <a:solidFill>
                <a:schemeClr val="tx1">
                  <a:lumMod val="85000"/>
                  <a:lumOff val="15000"/>
                </a:schemeClr>
              </a:solidFill>
              <a:latin typeface="Futura LT Book" pitchFamily="2" charset="0"/>
            </a:endParaRPr>
          </a:p>
        </p:txBody>
      </p:sp>
      <p:sp>
        <p:nvSpPr>
          <p:cNvPr id="20" name="Rounded Rectangle 19"/>
          <p:cNvSpPr/>
          <p:nvPr/>
        </p:nvSpPr>
        <p:spPr>
          <a:xfrm>
            <a:off x="1703494" y="4063683"/>
            <a:ext cx="457200" cy="2438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21" name="Rounded Rectangle 20"/>
          <p:cNvSpPr/>
          <p:nvPr/>
        </p:nvSpPr>
        <p:spPr>
          <a:xfrm>
            <a:off x="1703494" y="3758883"/>
            <a:ext cx="457200" cy="2438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22" name="Rounded Rectangle 21"/>
          <p:cNvSpPr/>
          <p:nvPr/>
        </p:nvSpPr>
        <p:spPr>
          <a:xfrm>
            <a:off x="1703494" y="3454083"/>
            <a:ext cx="457200" cy="2438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23" name="Rounded Rectangle 22"/>
          <p:cNvSpPr/>
          <p:nvPr/>
        </p:nvSpPr>
        <p:spPr>
          <a:xfrm>
            <a:off x="1703494" y="3149283"/>
            <a:ext cx="457200" cy="2438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24" name="Rounded Rectangle 23"/>
          <p:cNvSpPr/>
          <p:nvPr/>
        </p:nvSpPr>
        <p:spPr>
          <a:xfrm>
            <a:off x="1702724" y="2844483"/>
            <a:ext cx="457200" cy="2438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1050" dirty="0" smtClean="0">
                <a:solidFill>
                  <a:schemeClr val="tx1">
                    <a:lumMod val="85000"/>
                    <a:lumOff val="15000"/>
                  </a:schemeClr>
                </a:solidFill>
                <a:latin typeface="Futura LT Book" pitchFamily="2" charset="0"/>
              </a:rPr>
              <a:t> </a:t>
            </a:r>
            <a:endParaRPr lang="en-JM" sz="1050" dirty="0">
              <a:solidFill>
                <a:schemeClr val="tx1">
                  <a:lumMod val="85000"/>
                  <a:lumOff val="15000"/>
                </a:schemeClr>
              </a:solidFill>
              <a:latin typeface="Futura LT Book" pitchFamily="2" charset="0"/>
            </a:endParaRPr>
          </a:p>
        </p:txBody>
      </p:sp>
      <p:sp>
        <p:nvSpPr>
          <p:cNvPr id="25" name="Rounded Rectangle 24"/>
          <p:cNvSpPr/>
          <p:nvPr/>
        </p:nvSpPr>
        <p:spPr>
          <a:xfrm>
            <a:off x="1703494" y="2539683"/>
            <a:ext cx="457200" cy="2438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26" name="Rounded Rectangle 25"/>
          <p:cNvSpPr/>
          <p:nvPr/>
        </p:nvSpPr>
        <p:spPr>
          <a:xfrm>
            <a:off x="1703494" y="2234883"/>
            <a:ext cx="457200" cy="2438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27" name="Rounded Rectangle 26"/>
          <p:cNvSpPr/>
          <p:nvPr/>
        </p:nvSpPr>
        <p:spPr>
          <a:xfrm>
            <a:off x="2317006" y="4978083"/>
            <a:ext cx="457200" cy="2438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28" name="Rounded Rectangle 27"/>
          <p:cNvSpPr/>
          <p:nvPr/>
        </p:nvSpPr>
        <p:spPr>
          <a:xfrm>
            <a:off x="2317006" y="4673283"/>
            <a:ext cx="457200" cy="2438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29" name="Rounded Rectangle 28"/>
          <p:cNvSpPr/>
          <p:nvPr/>
        </p:nvSpPr>
        <p:spPr>
          <a:xfrm>
            <a:off x="2316236" y="4368483"/>
            <a:ext cx="457200" cy="2438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1050" dirty="0" smtClean="0">
                <a:solidFill>
                  <a:schemeClr val="tx1">
                    <a:lumMod val="85000"/>
                    <a:lumOff val="15000"/>
                  </a:schemeClr>
                </a:solidFill>
                <a:latin typeface="Futura LT Book" pitchFamily="2" charset="0"/>
              </a:rPr>
              <a:t> </a:t>
            </a:r>
            <a:endParaRPr lang="en-JM" sz="1050" dirty="0">
              <a:solidFill>
                <a:schemeClr val="tx1">
                  <a:lumMod val="85000"/>
                  <a:lumOff val="15000"/>
                </a:schemeClr>
              </a:solidFill>
              <a:latin typeface="Futura LT Book" pitchFamily="2" charset="0"/>
            </a:endParaRPr>
          </a:p>
        </p:txBody>
      </p:sp>
      <p:sp>
        <p:nvSpPr>
          <p:cNvPr id="30" name="Rounded Rectangle 29"/>
          <p:cNvSpPr/>
          <p:nvPr/>
        </p:nvSpPr>
        <p:spPr>
          <a:xfrm>
            <a:off x="2317006" y="4063683"/>
            <a:ext cx="457200" cy="2438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31" name="Rounded Rectangle 30"/>
          <p:cNvSpPr/>
          <p:nvPr/>
        </p:nvSpPr>
        <p:spPr>
          <a:xfrm>
            <a:off x="2317006" y="3758883"/>
            <a:ext cx="457200" cy="2438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32" name="Rounded Rectangle 31"/>
          <p:cNvSpPr/>
          <p:nvPr/>
        </p:nvSpPr>
        <p:spPr>
          <a:xfrm>
            <a:off x="2317006" y="3454083"/>
            <a:ext cx="457200" cy="2438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33" name="Rounded Rectangle 32"/>
          <p:cNvSpPr/>
          <p:nvPr/>
        </p:nvSpPr>
        <p:spPr>
          <a:xfrm>
            <a:off x="2317006" y="3149283"/>
            <a:ext cx="457200" cy="2438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34" name="Rounded Rectangle 33"/>
          <p:cNvSpPr/>
          <p:nvPr/>
        </p:nvSpPr>
        <p:spPr>
          <a:xfrm>
            <a:off x="2316236" y="2844483"/>
            <a:ext cx="457200" cy="2438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1050" dirty="0" smtClean="0">
                <a:solidFill>
                  <a:schemeClr val="tx1">
                    <a:lumMod val="85000"/>
                    <a:lumOff val="15000"/>
                  </a:schemeClr>
                </a:solidFill>
                <a:latin typeface="Futura LT Book" pitchFamily="2" charset="0"/>
              </a:rPr>
              <a:t> </a:t>
            </a:r>
            <a:endParaRPr lang="en-JM" sz="1050" dirty="0">
              <a:solidFill>
                <a:schemeClr val="tx1">
                  <a:lumMod val="85000"/>
                  <a:lumOff val="15000"/>
                </a:schemeClr>
              </a:solidFill>
              <a:latin typeface="Futura LT Book" pitchFamily="2" charset="0"/>
            </a:endParaRPr>
          </a:p>
        </p:txBody>
      </p:sp>
      <p:sp>
        <p:nvSpPr>
          <p:cNvPr id="35" name="Rounded Rectangle 34"/>
          <p:cNvSpPr/>
          <p:nvPr/>
        </p:nvSpPr>
        <p:spPr>
          <a:xfrm>
            <a:off x="2317006" y="2539683"/>
            <a:ext cx="457200" cy="2438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36" name="Rounded Rectangle 35"/>
          <p:cNvSpPr/>
          <p:nvPr/>
        </p:nvSpPr>
        <p:spPr>
          <a:xfrm>
            <a:off x="2317006" y="2234883"/>
            <a:ext cx="457200" cy="2438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37" name="Rounded Rectangle 36"/>
          <p:cNvSpPr/>
          <p:nvPr/>
        </p:nvSpPr>
        <p:spPr>
          <a:xfrm>
            <a:off x="2971678" y="4978083"/>
            <a:ext cx="457200" cy="2438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38" name="Rounded Rectangle 37"/>
          <p:cNvSpPr/>
          <p:nvPr/>
        </p:nvSpPr>
        <p:spPr>
          <a:xfrm>
            <a:off x="2971678" y="4673283"/>
            <a:ext cx="457200" cy="2438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39" name="Rounded Rectangle 38"/>
          <p:cNvSpPr/>
          <p:nvPr/>
        </p:nvSpPr>
        <p:spPr>
          <a:xfrm>
            <a:off x="2970908" y="4368483"/>
            <a:ext cx="457200" cy="2438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1050" dirty="0" smtClean="0">
                <a:solidFill>
                  <a:schemeClr val="tx1">
                    <a:lumMod val="85000"/>
                    <a:lumOff val="15000"/>
                  </a:schemeClr>
                </a:solidFill>
                <a:latin typeface="Futura LT Book" pitchFamily="2" charset="0"/>
              </a:rPr>
              <a:t> </a:t>
            </a:r>
            <a:endParaRPr lang="en-JM" sz="1050" dirty="0">
              <a:solidFill>
                <a:schemeClr val="tx1">
                  <a:lumMod val="85000"/>
                  <a:lumOff val="15000"/>
                </a:schemeClr>
              </a:solidFill>
              <a:latin typeface="Futura LT Book" pitchFamily="2" charset="0"/>
            </a:endParaRPr>
          </a:p>
        </p:txBody>
      </p:sp>
      <p:sp>
        <p:nvSpPr>
          <p:cNvPr id="40" name="Rounded Rectangle 39"/>
          <p:cNvSpPr/>
          <p:nvPr/>
        </p:nvSpPr>
        <p:spPr>
          <a:xfrm>
            <a:off x="2971678" y="4063683"/>
            <a:ext cx="457200" cy="2438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41" name="Rounded Rectangle 40"/>
          <p:cNvSpPr/>
          <p:nvPr/>
        </p:nvSpPr>
        <p:spPr>
          <a:xfrm>
            <a:off x="2971678" y="3758883"/>
            <a:ext cx="457200" cy="2438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42" name="Rounded Rectangle 41"/>
          <p:cNvSpPr/>
          <p:nvPr/>
        </p:nvSpPr>
        <p:spPr>
          <a:xfrm>
            <a:off x="2971678" y="3454083"/>
            <a:ext cx="457200" cy="2438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43" name="Rounded Rectangle 42"/>
          <p:cNvSpPr/>
          <p:nvPr/>
        </p:nvSpPr>
        <p:spPr>
          <a:xfrm>
            <a:off x="2971678" y="3149283"/>
            <a:ext cx="457200" cy="2438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44" name="Rounded Rectangle 43"/>
          <p:cNvSpPr/>
          <p:nvPr/>
        </p:nvSpPr>
        <p:spPr>
          <a:xfrm>
            <a:off x="2970908" y="2844483"/>
            <a:ext cx="457200" cy="2438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1050" dirty="0" smtClean="0">
                <a:solidFill>
                  <a:schemeClr val="tx1">
                    <a:lumMod val="85000"/>
                    <a:lumOff val="15000"/>
                  </a:schemeClr>
                </a:solidFill>
                <a:latin typeface="Futura LT Book" pitchFamily="2" charset="0"/>
              </a:rPr>
              <a:t> </a:t>
            </a:r>
            <a:endParaRPr lang="en-JM" sz="1050" dirty="0">
              <a:solidFill>
                <a:schemeClr val="tx1">
                  <a:lumMod val="85000"/>
                  <a:lumOff val="15000"/>
                </a:schemeClr>
              </a:solidFill>
              <a:latin typeface="Futura LT Book" pitchFamily="2" charset="0"/>
            </a:endParaRPr>
          </a:p>
        </p:txBody>
      </p:sp>
      <p:sp>
        <p:nvSpPr>
          <p:cNvPr id="45" name="Rounded Rectangle 44"/>
          <p:cNvSpPr/>
          <p:nvPr/>
        </p:nvSpPr>
        <p:spPr>
          <a:xfrm>
            <a:off x="2971678" y="2539683"/>
            <a:ext cx="457200" cy="2438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46" name="Rounded Rectangle 45"/>
          <p:cNvSpPr/>
          <p:nvPr/>
        </p:nvSpPr>
        <p:spPr>
          <a:xfrm>
            <a:off x="2971678" y="2234883"/>
            <a:ext cx="457200" cy="2438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47" name="Rounded Rectangle 46"/>
          <p:cNvSpPr/>
          <p:nvPr/>
        </p:nvSpPr>
        <p:spPr>
          <a:xfrm>
            <a:off x="3597288" y="4978083"/>
            <a:ext cx="457200" cy="2438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48" name="Rounded Rectangle 47"/>
          <p:cNvSpPr/>
          <p:nvPr/>
        </p:nvSpPr>
        <p:spPr>
          <a:xfrm>
            <a:off x="3597288" y="4673283"/>
            <a:ext cx="457200" cy="2438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49" name="Rounded Rectangle 48"/>
          <p:cNvSpPr/>
          <p:nvPr/>
        </p:nvSpPr>
        <p:spPr>
          <a:xfrm>
            <a:off x="3596518" y="4368483"/>
            <a:ext cx="457200" cy="2438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1050" dirty="0" smtClean="0">
                <a:solidFill>
                  <a:schemeClr val="tx1">
                    <a:lumMod val="85000"/>
                    <a:lumOff val="15000"/>
                  </a:schemeClr>
                </a:solidFill>
                <a:latin typeface="Futura LT Book" pitchFamily="2" charset="0"/>
              </a:rPr>
              <a:t> </a:t>
            </a:r>
            <a:endParaRPr lang="en-JM" sz="1050" dirty="0">
              <a:solidFill>
                <a:schemeClr val="tx1">
                  <a:lumMod val="85000"/>
                  <a:lumOff val="15000"/>
                </a:schemeClr>
              </a:solidFill>
              <a:latin typeface="Futura LT Book" pitchFamily="2" charset="0"/>
            </a:endParaRPr>
          </a:p>
        </p:txBody>
      </p:sp>
      <p:sp>
        <p:nvSpPr>
          <p:cNvPr id="50" name="Rounded Rectangle 49"/>
          <p:cNvSpPr/>
          <p:nvPr/>
        </p:nvSpPr>
        <p:spPr>
          <a:xfrm>
            <a:off x="3597288" y="4063683"/>
            <a:ext cx="457200" cy="2438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51" name="Rounded Rectangle 50"/>
          <p:cNvSpPr/>
          <p:nvPr/>
        </p:nvSpPr>
        <p:spPr>
          <a:xfrm>
            <a:off x="3597288" y="3758883"/>
            <a:ext cx="457200" cy="2438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52" name="Rounded Rectangle 51"/>
          <p:cNvSpPr/>
          <p:nvPr/>
        </p:nvSpPr>
        <p:spPr>
          <a:xfrm>
            <a:off x="3597288" y="3454083"/>
            <a:ext cx="457200" cy="2438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53" name="Rounded Rectangle 52"/>
          <p:cNvSpPr/>
          <p:nvPr/>
        </p:nvSpPr>
        <p:spPr>
          <a:xfrm>
            <a:off x="3597288" y="3149283"/>
            <a:ext cx="457200" cy="2438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54" name="Rounded Rectangle 53"/>
          <p:cNvSpPr/>
          <p:nvPr/>
        </p:nvSpPr>
        <p:spPr>
          <a:xfrm>
            <a:off x="3596518" y="2844483"/>
            <a:ext cx="457200" cy="2438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1050" dirty="0" smtClean="0">
                <a:solidFill>
                  <a:schemeClr val="tx1">
                    <a:lumMod val="85000"/>
                    <a:lumOff val="15000"/>
                  </a:schemeClr>
                </a:solidFill>
                <a:latin typeface="Futura LT Book" pitchFamily="2" charset="0"/>
              </a:rPr>
              <a:t> </a:t>
            </a:r>
            <a:endParaRPr lang="en-JM" sz="1050" dirty="0">
              <a:solidFill>
                <a:schemeClr val="tx1">
                  <a:lumMod val="85000"/>
                  <a:lumOff val="15000"/>
                </a:schemeClr>
              </a:solidFill>
              <a:latin typeface="Futura LT Book" pitchFamily="2" charset="0"/>
            </a:endParaRPr>
          </a:p>
        </p:txBody>
      </p:sp>
      <p:sp>
        <p:nvSpPr>
          <p:cNvPr id="55" name="Rounded Rectangle 54"/>
          <p:cNvSpPr/>
          <p:nvPr/>
        </p:nvSpPr>
        <p:spPr>
          <a:xfrm>
            <a:off x="3597288" y="2539683"/>
            <a:ext cx="457200" cy="2438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56" name="Rounded Rectangle 55"/>
          <p:cNvSpPr/>
          <p:nvPr/>
        </p:nvSpPr>
        <p:spPr>
          <a:xfrm>
            <a:off x="3597288" y="2234883"/>
            <a:ext cx="457200" cy="2438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57" name="Text Placeholder 10"/>
          <p:cNvSpPr txBox="1">
            <a:spLocks/>
          </p:cNvSpPr>
          <p:nvPr/>
        </p:nvSpPr>
        <p:spPr>
          <a:xfrm>
            <a:off x="1066800" y="5257800"/>
            <a:ext cx="549410" cy="304800"/>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bg1"/>
                </a:solidFill>
                <a:latin typeface="Futura LT Book" pitchFamily="2"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bg1"/>
                </a:solidFill>
                <a:latin typeface="Futura LT Book" pitchFamily="2"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bg1"/>
                </a:solidFill>
                <a:latin typeface="Futura LT Book" pitchFamily="2"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bg1"/>
                </a:solidFill>
                <a:latin typeface="Futura LT Book" pitchFamily="2"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bg1"/>
                </a:solidFill>
                <a:latin typeface="Futura LT Book"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JM" sz="1200" b="1" dirty="0" smtClean="0">
                <a:solidFill>
                  <a:schemeClr val="tx1">
                    <a:lumMod val="85000"/>
                    <a:lumOff val="15000"/>
                  </a:schemeClr>
                </a:solidFill>
                <a:latin typeface="+mj-lt"/>
              </a:rPr>
              <a:t>2008</a:t>
            </a:r>
            <a:endParaRPr lang="en-JM" sz="1200" b="1" dirty="0">
              <a:solidFill>
                <a:schemeClr val="tx1">
                  <a:lumMod val="85000"/>
                  <a:lumOff val="15000"/>
                </a:schemeClr>
              </a:solidFill>
              <a:latin typeface="+mj-lt"/>
            </a:endParaRPr>
          </a:p>
        </p:txBody>
      </p:sp>
      <p:sp>
        <p:nvSpPr>
          <p:cNvPr id="58" name="Text Placeholder 10"/>
          <p:cNvSpPr txBox="1">
            <a:spLocks/>
          </p:cNvSpPr>
          <p:nvPr/>
        </p:nvSpPr>
        <p:spPr>
          <a:xfrm>
            <a:off x="1676400" y="5257800"/>
            <a:ext cx="549410" cy="304800"/>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bg1"/>
                </a:solidFill>
                <a:latin typeface="Futura LT Book" pitchFamily="2"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bg1"/>
                </a:solidFill>
                <a:latin typeface="Futura LT Book" pitchFamily="2"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bg1"/>
                </a:solidFill>
                <a:latin typeface="Futura LT Book" pitchFamily="2"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bg1"/>
                </a:solidFill>
                <a:latin typeface="Futura LT Book" pitchFamily="2"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bg1"/>
                </a:solidFill>
                <a:latin typeface="Futura LT Book"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JM" sz="1200" b="1" dirty="0" smtClean="0">
                <a:solidFill>
                  <a:schemeClr val="tx1">
                    <a:lumMod val="85000"/>
                    <a:lumOff val="15000"/>
                  </a:schemeClr>
                </a:solidFill>
                <a:latin typeface="+mj-lt"/>
              </a:rPr>
              <a:t>2009</a:t>
            </a:r>
            <a:endParaRPr lang="en-JM" sz="1200" b="1" dirty="0">
              <a:solidFill>
                <a:schemeClr val="tx1">
                  <a:lumMod val="85000"/>
                  <a:lumOff val="15000"/>
                </a:schemeClr>
              </a:solidFill>
              <a:latin typeface="+mj-lt"/>
            </a:endParaRPr>
          </a:p>
        </p:txBody>
      </p:sp>
      <p:sp>
        <p:nvSpPr>
          <p:cNvPr id="59" name="Text Placeholder 10"/>
          <p:cNvSpPr txBox="1">
            <a:spLocks/>
          </p:cNvSpPr>
          <p:nvPr/>
        </p:nvSpPr>
        <p:spPr>
          <a:xfrm>
            <a:off x="2286000" y="5257800"/>
            <a:ext cx="549410" cy="304800"/>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bg1"/>
                </a:solidFill>
                <a:latin typeface="Futura LT Book" pitchFamily="2"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bg1"/>
                </a:solidFill>
                <a:latin typeface="Futura LT Book" pitchFamily="2"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bg1"/>
                </a:solidFill>
                <a:latin typeface="Futura LT Book" pitchFamily="2"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bg1"/>
                </a:solidFill>
                <a:latin typeface="Futura LT Book" pitchFamily="2"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bg1"/>
                </a:solidFill>
                <a:latin typeface="Futura LT Book"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JM" sz="1200" b="1" dirty="0" smtClean="0">
                <a:solidFill>
                  <a:schemeClr val="tx1">
                    <a:lumMod val="85000"/>
                    <a:lumOff val="15000"/>
                  </a:schemeClr>
                </a:solidFill>
                <a:latin typeface="+mj-lt"/>
              </a:rPr>
              <a:t>2010</a:t>
            </a:r>
            <a:endParaRPr lang="en-JM" sz="1200" b="1" dirty="0">
              <a:solidFill>
                <a:schemeClr val="tx1">
                  <a:lumMod val="85000"/>
                  <a:lumOff val="15000"/>
                </a:schemeClr>
              </a:solidFill>
              <a:latin typeface="+mj-lt"/>
            </a:endParaRPr>
          </a:p>
        </p:txBody>
      </p:sp>
      <p:sp>
        <p:nvSpPr>
          <p:cNvPr id="60" name="Text Placeholder 10"/>
          <p:cNvSpPr txBox="1">
            <a:spLocks/>
          </p:cNvSpPr>
          <p:nvPr/>
        </p:nvSpPr>
        <p:spPr>
          <a:xfrm>
            <a:off x="2989656" y="5257800"/>
            <a:ext cx="549410" cy="304800"/>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bg1"/>
                </a:solidFill>
                <a:latin typeface="Futura LT Book" pitchFamily="2"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bg1"/>
                </a:solidFill>
                <a:latin typeface="Futura LT Book" pitchFamily="2"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bg1"/>
                </a:solidFill>
                <a:latin typeface="Futura LT Book" pitchFamily="2"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bg1"/>
                </a:solidFill>
                <a:latin typeface="Futura LT Book" pitchFamily="2"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bg1"/>
                </a:solidFill>
                <a:latin typeface="Futura LT Book"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JM" sz="1200" b="1" dirty="0" smtClean="0">
                <a:solidFill>
                  <a:schemeClr val="tx1">
                    <a:lumMod val="85000"/>
                    <a:lumOff val="15000"/>
                  </a:schemeClr>
                </a:solidFill>
                <a:latin typeface="+mj-lt"/>
              </a:rPr>
              <a:t>2011</a:t>
            </a:r>
            <a:endParaRPr lang="en-JM" sz="1200" b="1" dirty="0">
              <a:solidFill>
                <a:schemeClr val="tx1">
                  <a:lumMod val="85000"/>
                  <a:lumOff val="15000"/>
                </a:schemeClr>
              </a:solidFill>
              <a:latin typeface="+mj-lt"/>
            </a:endParaRPr>
          </a:p>
        </p:txBody>
      </p:sp>
      <p:sp>
        <p:nvSpPr>
          <p:cNvPr id="61" name="Text Placeholder 10"/>
          <p:cNvSpPr txBox="1">
            <a:spLocks/>
          </p:cNvSpPr>
          <p:nvPr/>
        </p:nvSpPr>
        <p:spPr>
          <a:xfrm>
            <a:off x="3581400" y="5257800"/>
            <a:ext cx="549410" cy="304800"/>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bg1"/>
                </a:solidFill>
                <a:latin typeface="Futura LT Book" pitchFamily="2"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bg1"/>
                </a:solidFill>
                <a:latin typeface="Futura LT Book" pitchFamily="2"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bg1"/>
                </a:solidFill>
                <a:latin typeface="Futura LT Book" pitchFamily="2"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bg1"/>
                </a:solidFill>
                <a:latin typeface="Futura LT Book" pitchFamily="2"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bg1"/>
                </a:solidFill>
                <a:latin typeface="Futura LT Book"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JM" sz="1200" b="1" dirty="0" smtClean="0">
                <a:solidFill>
                  <a:schemeClr val="tx1">
                    <a:lumMod val="85000"/>
                    <a:lumOff val="15000"/>
                  </a:schemeClr>
                </a:solidFill>
                <a:latin typeface="+mj-lt"/>
              </a:rPr>
              <a:t>2012</a:t>
            </a:r>
            <a:endParaRPr lang="en-JM" sz="1200" b="1" dirty="0">
              <a:solidFill>
                <a:schemeClr val="tx1">
                  <a:lumMod val="85000"/>
                  <a:lumOff val="15000"/>
                </a:schemeClr>
              </a:solidFill>
              <a:latin typeface="+mj-lt"/>
            </a:endParaRPr>
          </a:p>
        </p:txBody>
      </p:sp>
      <p:pic>
        <p:nvPicPr>
          <p:cNvPr id="62" name="Picture 6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542324">
            <a:off x="1895406" y="1618227"/>
            <a:ext cx="571500" cy="847725"/>
          </a:xfrm>
          <a:prstGeom prst="rect">
            <a:avLst/>
          </a:prstGeom>
        </p:spPr>
      </p:pic>
      <p:sp>
        <p:nvSpPr>
          <p:cNvPr id="63" name="TextBox 62"/>
          <p:cNvSpPr txBox="1"/>
          <p:nvPr/>
        </p:nvSpPr>
        <p:spPr>
          <a:xfrm>
            <a:off x="2514600" y="1701801"/>
            <a:ext cx="1873774" cy="307777"/>
          </a:xfrm>
          <a:prstGeom prst="rect">
            <a:avLst/>
          </a:prstGeom>
          <a:noFill/>
        </p:spPr>
        <p:txBody>
          <a:bodyPr wrap="square" rtlCol="0">
            <a:spAutoFit/>
          </a:bodyPr>
          <a:lstStyle/>
          <a:p>
            <a:r>
              <a:rPr lang="en-JM" sz="1400" dirty="0">
                <a:solidFill>
                  <a:schemeClr val="tx1">
                    <a:lumMod val="85000"/>
                    <a:lumOff val="15000"/>
                  </a:schemeClr>
                </a:solidFill>
                <a:latin typeface="Calibri"/>
                <a:cs typeface="Calibri"/>
              </a:rPr>
              <a:t>l</a:t>
            </a:r>
            <a:r>
              <a:rPr lang="en-JM" sz="1400" dirty="0" smtClean="0">
                <a:solidFill>
                  <a:schemeClr val="tx1">
                    <a:lumMod val="85000"/>
                    <a:lumOff val="15000"/>
                  </a:schemeClr>
                </a:solidFill>
                <a:latin typeface="Calibri"/>
                <a:cs typeface="Calibri"/>
              </a:rPr>
              <a:t>orem ipsum dolor</a:t>
            </a:r>
            <a:endParaRPr lang="en-JM" sz="1400" dirty="0">
              <a:solidFill>
                <a:schemeClr val="tx1">
                  <a:lumMod val="85000"/>
                  <a:lumOff val="15000"/>
                </a:schemeClr>
              </a:solidFill>
              <a:latin typeface="Calibri"/>
              <a:cs typeface="Calibri"/>
            </a:endParaRPr>
          </a:p>
        </p:txBody>
      </p:sp>
      <p:sp>
        <p:nvSpPr>
          <p:cNvPr id="64" name="Rounded Rectangle 63"/>
          <p:cNvSpPr/>
          <p:nvPr/>
        </p:nvSpPr>
        <p:spPr>
          <a:xfrm>
            <a:off x="4206888" y="4978083"/>
            <a:ext cx="457200" cy="2438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65" name="Rounded Rectangle 64"/>
          <p:cNvSpPr/>
          <p:nvPr/>
        </p:nvSpPr>
        <p:spPr>
          <a:xfrm>
            <a:off x="4206888" y="4673283"/>
            <a:ext cx="457200" cy="2438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66" name="Rounded Rectangle 65"/>
          <p:cNvSpPr/>
          <p:nvPr/>
        </p:nvSpPr>
        <p:spPr>
          <a:xfrm>
            <a:off x="4206118" y="4368483"/>
            <a:ext cx="457200" cy="2438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1050" dirty="0" smtClean="0">
                <a:solidFill>
                  <a:schemeClr val="tx1">
                    <a:lumMod val="85000"/>
                    <a:lumOff val="15000"/>
                  </a:schemeClr>
                </a:solidFill>
                <a:latin typeface="Futura LT Book" pitchFamily="2" charset="0"/>
              </a:rPr>
              <a:t> </a:t>
            </a:r>
            <a:endParaRPr lang="en-JM" sz="1050" dirty="0">
              <a:solidFill>
                <a:schemeClr val="tx1">
                  <a:lumMod val="85000"/>
                  <a:lumOff val="15000"/>
                </a:schemeClr>
              </a:solidFill>
              <a:latin typeface="Futura LT Book" pitchFamily="2" charset="0"/>
            </a:endParaRPr>
          </a:p>
        </p:txBody>
      </p:sp>
      <p:sp>
        <p:nvSpPr>
          <p:cNvPr id="67" name="Rounded Rectangle 66"/>
          <p:cNvSpPr/>
          <p:nvPr/>
        </p:nvSpPr>
        <p:spPr>
          <a:xfrm>
            <a:off x="4206888" y="4063683"/>
            <a:ext cx="457200" cy="24384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68" name="Rounded Rectangle 67"/>
          <p:cNvSpPr/>
          <p:nvPr/>
        </p:nvSpPr>
        <p:spPr>
          <a:xfrm>
            <a:off x="4206888" y="3758883"/>
            <a:ext cx="457200" cy="2438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69" name="Rounded Rectangle 68"/>
          <p:cNvSpPr/>
          <p:nvPr/>
        </p:nvSpPr>
        <p:spPr>
          <a:xfrm>
            <a:off x="4206888" y="3454083"/>
            <a:ext cx="457200" cy="2438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70" name="Rounded Rectangle 69"/>
          <p:cNvSpPr/>
          <p:nvPr/>
        </p:nvSpPr>
        <p:spPr>
          <a:xfrm>
            <a:off x="4206888" y="3149283"/>
            <a:ext cx="457200" cy="2438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71" name="Rounded Rectangle 70"/>
          <p:cNvSpPr/>
          <p:nvPr/>
        </p:nvSpPr>
        <p:spPr>
          <a:xfrm>
            <a:off x="4206118" y="2844483"/>
            <a:ext cx="457200" cy="2438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1050" dirty="0" smtClean="0">
                <a:solidFill>
                  <a:schemeClr val="tx1">
                    <a:lumMod val="85000"/>
                    <a:lumOff val="15000"/>
                  </a:schemeClr>
                </a:solidFill>
                <a:latin typeface="Futura LT Book" pitchFamily="2" charset="0"/>
              </a:rPr>
              <a:t> </a:t>
            </a:r>
            <a:endParaRPr lang="en-JM" sz="1050" dirty="0">
              <a:solidFill>
                <a:schemeClr val="tx1">
                  <a:lumMod val="85000"/>
                  <a:lumOff val="15000"/>
                </a:schemeClr>
              </a:solidFill>
              <a:latin typeface="Futura LT Book" pitchFamily="2" charset="0"/>
            </a:endParaRPr>
          </a:p>
        </p:txBody>
      </p:sp>
      <p:sp>
        <p:nvSpPr>
          <p:cNvPr id="72" name="Rounded Rectangle 71"/>
          <p:cNvSpPr/>
          <p:nvPr/>
        </p:nvSpPr>
        <p:spPr>
          <a:xfrm>
            <a:off x="4206888" y="2539683"/>
            <a:ext cx="457200" cy="2438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73" name="Rounded Rectangle 72"/>
          <p:cNvSpPr/>
          <p:nvPr/>
        </p:nvSpPr>
        <p:spPr>
          <a:xfrm>
            <a:off x="4206888" y="2234883"/>
            <a:ext cx="457200" cy="24384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Futura LT Book" pitchFamily="2" charset="0"/>
            </a:endParaRPr>
          </a:p>
        </p:txBody>
      </p:sp>
      <p:sp>
        <p:nvSpPr>
          <p:cNvPr id="74" name="Text Placeholder 10"/>
          <p:cNvSpPr txBox="1">
            <a:spLocks/>
          </p:cNvSpPr>
          <p:nvPr/>
        </p:nvSpPr>
        <p:spPr>
          <a:xfrm>
            <a:off x="4191000" y="5257800"/>
            <a:ext cx="549410" cy="304800"/>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bg1"/>
                </a:solidFill>
                <a:latin typeface="Futura LT Book" pitchFamily="2"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bg1"/>
                </a:solidFill>
                <a:latin typeface="Futura LT Book" pitchFamily="2"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bg1"/>
                </a:solidFill>
                <a:latin typeface="Futura LT Book" pitchFamily="2"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bg1"/>
                </a:solidFill>
                <a:latin typeface="Futura LT Book" pitchFamily="2"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bg1"/>
                </a:solidFill>
                <a:latin typeface="Futura LT Book"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JM" sz="1200" b="1" dirty="0" smtClean="0">
                <a:solidFill>
                  <a:schemeClr val="tx1">
                    <a:lumMod val="85000"/>
                    <a:lumOff val="15000"/>
                  </a:schemeClr>
                </a:solidFill>
                <a:latin typeface="+mj-lt"/>
              </a:rPr>
              <a:t>2012</a:t>
            </a:r>
            <a:endParaRPr lang="en-JM" sz="1200" b="1" dirty="0">
              <a:solidFill>
                <a:schemeClr val="tx1">
                  <a:lumMod val="85000"/>
                  <a:lumOff val="15000"/>
                </a:schemeClr>
              </a:solidFill>
              <a:latin typeface="+mj-lt"/>
            </a:endParaRPr>
          </a:p>
        </p:txBody>
      </p:sp>
      <p:pic>
        <p:nvPicPr>
          <p:cNvPr id="76" name="Picture 75" descr="stats_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1796" y="2362200"/>
            <a:ext cx="429404" cy="429404"/>
          </a:xfrm>
          <a:prstGeom prst="rect">
            <a:avLst/>
          </a:prstGeom>
        </p:spPr>
      </p:pic>
    </p:spTree>
    <p:extLst>
      <p:ext uri="{BB962C8B-B14F-4D97-AF65-F5344CB8AC3E}">
        <p14:creationId xmlns:p14="http://schemas.microsoft.com/office/powerpoint/2010/main" val="749417015"/>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4400" dirty="0">
                <a:solidFill>
                  <a:srgbClr val="00B0F0"/>
                </a:solidFill>
              </a:rPr>
              <a:t>Infographic</a:t>
            </a:r>
            <a:r>
              <a:rPr lang="en-JM" sz="4400" dirty="0">
                <a:latin typeface="Open Sans Light" pitchFamily="34" charset="0"/>
                <a:ea typeface="Open Sans Light" pitchFamily="34" charset="0"/>
                <a:cs typeface="Open Sans Light" pitchFamily="34" charset="0"/>
              </a:rPr>
              <a:t>Layout</a:t>
            </a:r>
            <a:endParaRPr lang="en-JM" sz="4400" dirty="0"/>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31</a:t>
            </a:fld>
            <a:endParaRPr lang="en-JM"/>
          </a:p>
        </p:txBody>
      </p:sp>
      <p:sp>
        <p:nvSpPr>
          <p:cNvPr id="5" name="TextBox 4"/>
          <p:cNvSpPr txBox="1"/>
          <p:nvPr/>
        </p:nvSpPr>
        <p:spPr>
          <a:xfrm>
            <a:off x="914400" y="1773535"/>
            <a:ext cx="1600200" cy="923330"/>
          </a:xfrm>
          <a:prstGeom prst="rect">
            <a:avLst/>
          </a:prstGeom>
          <a:noFill/>
        </p:spPr>
        <p:txBody>
          <a:bodyPr wrap="square" rtlCol="0">
            <a:spAutoFit/>
          </a:bodyPr>
          <a:lstStyle/>
          <a:p>
            <a:r>
              <a:rPr lang="en-JM" sz="5400" dirty="0" smtClean="0">
                <a:solidFill>
                  <a:schemeClr val="tx1">
                    <a:lumMod val="85000"/>
                    <a:lumOff val="15000"/>
                  </a:schemeClr>
                </a:solidFill>
                <a:latin typeface="Open Sans Light"/>
                <a:cs typeface="Open Sans Light"/>
              </a:rPr>
              <a:t>70%</a:t>
            </a:r>
            <a:endParaRPr lang="en-JM" sz="5400" dirty="0">
              <a:solidFill>
                <a:schemeClr val="tx1">
                  <a:lumMod val="85000"/>
                  <a:lumOff val="15000"/>
                </a:schemeClr>
              </a:solidFill>
              <a:latin typeface="Open Sans Light"/>
              <a:cs typeface="Open Sans Light"/>
            </a:endParaRPr>
          </a:p>
        </p:txBody>
      </p:sp>
      <p:sp>
        <p:nvSpPr>
          <p:cNvPr id="6" name="TextBox 5"/>
          <p:cNvSpPr txBox="1"/>
          <p:nvPr/>
        </p:nvSpPr>
        <p:spPr>
          <a:xfrm>
            <a:off x="2514600" y="1912203"/>
            <a:ext cx="2514600" cy="830997"/>
          </a:xfrm>
          <a:prstGeom prst="rect">
            <a:avLst/>
          </a:prstGeom>
          <a:noFill/>
        </p:spPr>
        <p:txBody>
          <a:bodyPr wrap="square" rtlCol="0">
            <a:spAutoFit/>
          </a:bodyPr>
          <a:lstStyle/>
          <a:p>
            <a:pPr>
              <a:lnSpc>
                <a:spcPts val="1400"/>
              </a:lnSpc>
            </a:pPr>
            <a:r>
              <a:rPr lang="en-JM" sz="1200" dirty="0" smtClean="0">
                <a:solidFill>
                  <a:schemeClr val="tx1">
                    <a:lumMod val="85000"/>
                    <a:lumOff val="15000"/>
                  </a:schemeClr>
                </a:solidFill>
                <a:latin typeface="Calibri"/>
                <a:cs typeface="Calibri"/>
              </a:rPr>
              <a:t>Visit our website for more et</a:t>
            </a:r>
          </a:p>
          <a:p>
            <a:pPr>
              <a:lnSpc>
                <a:spcPts val="1400"/>
              </a:lnSpc>
            </a:pPr>
            <a:r>
              <a:rPr lang="en-JM" sz="1200" dirty="0" smtClean="0">
                <a:solidFill>
                  <a:schemeClr val="tx1">
                    <a:lumMod val="85000"/>
                    <a:lumOff val="15000"/>
                  </a:schemeClr>
                </a:solidFill>
                <a:latin typeface="Calibri"/>
                <a:cs typeface="Calibri"/>
              </a:rPr>
              <a:t>information lorem ipsum </a:t>
            </a:r>
            <a:r>
              <a:rPr lang="en-JM" sz="1200" dirty="0">
                <a:solidFill>
                  <a:schemeClr val="tx1">
                    <a:lumMod val="85000"/>
                    <a:lumOff val="15000"/>
                  </a:schemeClr>
                </a:solidFill>
                <a:latin typeface="Calibri"/>
                <a:cs typeface="Calibri"/>
              </a:rPr>
              <a:t>dolor </a:t>
            </a:r>
            <a:r>
              <a:rPr lang="en-JM" sz="1200" dirty="0" smtClean="0">
                <a:solidFill>
                  <a:schemeClr val="tx1">
                    <a:lumMod val="85000"/>
                    <a:lumOff val="15000"/>
                  </a:schemeClr>
                </a:solidFill>
                <a:latin typeface="Calibri"/>
                <a:cs typeface="Calibri"/>
              </a:rPr>
              <a:t>sit Visit </a:t>
            </a:r>
            <a:r>
              <a:rPr lang="en-JM" sz="1200" dirty="0">
                <a:solidFill>
                  <a:schemeClr val="tx1">
                    <a:lumMod val="85000"/>
                    <a:lumOff val="15000"/>
                  </a:schemeClr>
                </a:solidFill>
                <a:latin typeface="Calibri"/>
                <a:cs typeface="Calibri"/>
              </a:rPr>
              <a:t>our website for </a:t>
            </a:r>
            <a:r>
              <a:rPr lang="en-JM" sz="1200" dirty="0" smtClean="0">
                <a:solidFill>
                  <a:schemeClr val="tx1">
                    <a:lumMod val="85000"/>
                    <a:lumOff val="15000"/>
                  </a:schemeClr>
                </a:solidFill>
                <a:latin typeface="Calibri"/>
                <a:cs typeface="Calibri"/>
              </a:rPr>
              <a:t>more please visit our website lorem ipsum dolor sit</a:t>
            </a:r>
            <a:endParaRPr lang="en-JM" sz="1200" dirty="0">
              <a:solidFill>
                <a:schemeClr val="tx1">
                  <a:lumMod val="85000"/>
                  <a:lumOff val="15000"/>
                </a:schemeClr>
              </a:solidFill>
              <a:latin typeface="Calibri"/>
              <a:cs typeface="Calibri"/>
            </a:endParaRPr>
          </a:p>
        </p:txBody>
      </p:sp>
      <p:sp>
        <p:nvSpPr>
          <p:cNvPr id="7" name="Rectangle 6"/>
          <p:cNvSpPr/>
          <p:nvPr/>
        </p:nvSpPr>
        <p:spPr>
          <a:xfrm>
            <a:off x="5181600" y="1892886"/>
            <a:ext cx="1981200" cy="36576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JM" sz="1200" dirty="0" smtClean="0">
                <a:solidFill>
                  <a:schemeClr val="tx1">
                    <a:lumMod val="85000"/>
                    <a:lumOff val="15000"/>
                  </a:schemeClr>
                </a:solidFill>
                <a:latin typeface="Open Sans"/>
                <a:cs typeface="Open Sans"/>
              </a:rPr>
              <a:t>REMOTE</a:t>
            </a:r>
            <a:endParaRPr lang="en-JM" sz="1200" dirty="0">
              <a:solidFill>
                <a:schemeClr val="tx1">
                  <a:lumMod val="85000"/>
                  <a:lumOff val="15000"/>
                </a:schemeClr>
              </a:solidFill>
              <a:latin typeface="Open Sans"/>
              <a:cs typeface="Open Sans"/>
            </a:endParaRPr>
          </a:p>
        </p:txBody>
      </p:sp>
      <p:sp>
        <p:nvSpPr>
          <p:cNvPr id="8" name="Rectangle 7"/>
          <p:cNvSpPr/>
          <p:nvPr/>
        </p:nvSpPr>
        <p:spPr>
          <a:xfrm>
            <a:off x="5181600" y="2365138"/>
            <a:ext cx="2819400" cy="36576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JM" sz="1200" dirty="0" smtClean="0">
                <a:solidFill>
                  <a:schemeClr val="tx1">
                    <a:lumMod val="85000"/>
                    <a:lumOff val="15000"/>
                  </a:schemeClr>
                </a:solidFill>
                <a:latin typeface="Open Sans"/>
                <a:cs typeface="Open Sans"/>
              </a:rPr>
              <a:t>CONTROL</a:t>
            </a:r>
            <a:endParaRPr lang="en-JM" sz="1200" dirty="0">
              <a:solidFill>
                <a:schemeClr val="tx1">
                  <a:lumMod val="85000"/>
                  <a:lumOff val="15000"/>
                </a:schemeClr>
              </a:solidFill>
              <a:latin typeface="Open Sans"/>
              <a:cs typeface="Open Sans"/>
            </a:endParaRPr>
          </a:p>
        </p:txBody>
      </p:sp>
      <p:graphicFrame>
        <p:nvGraphicFramePr>
          <p:cNvPr id="9" name="Chart 8"/>
          <p:cNvGraphicFramePr/>
          <p:nvPr>
            <p:extLst>
              <p:ext uri="{D42A27DB-BD31-4B8C-83A1-F6EECF244321}">
                <p14:modId xmlns:p14="http://schemas.microsoft.com/office/powerpoint/2010/main" val="2958525801"/>
              </p:ext>
            </p:extLst>
          </p:nvPr>
        </p:nvGraphicFramePr>
        <p:xfrm>
          <a:off x="609600" y="3130202"/>
          <a:ext cx="1905000" cy="21001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p:nvPr>
            <p:extLst>
              <p:ext uri="{D42A27DB-BD31-4B8C-83A1-F6EECF244321}">
                <p14:modId xmlns:p14="http://schemas.microsoft.com/office/powerpoint/2010/main" val="3273128579"/>
              </p:ext>
            </p:extLst>
          </p:nvPr>
        </p:nvGraphicFramePr>
        <p:xfrm>
          <a:off x="6477000" y="3130202"/>
          <a:ext cx="1905000" cy="209196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p:nvPr>
            <p:extLst>
              <p:ext uri="{D42A27DB-BD31-4B8C-83A1-F6EECF244321}">
                <p14:modId xmlns:p14="http://schemas.microsoft.com/office/powerpoint/2010/main" val="699410046"/>
              </p:ext>
            </p:extLst>
          </p:nvPr>
        </p:nvGraphicFramePr>
        <p:xfrm>
          <a:off x="2590800" y="3124201"/>
          <a:ext cx="1905000" cy="209196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p:cNvGraphicFramePr/>
          <p:nvPr>
            <p:extLst>
              <p:ext uri="{D42A27DB-BD31-4B8C-83A1-F6EECF244321}">
                <p14:modId xmlns:p14="http://schemas.microsoft.com/office/powerpoint/2010/main" val="2961567402"/>
              </p:ext>
            </p:extLst>
          </p:nvPr>
        </p:nvGraphicFramePr>
        <p:xfrm>
          <a:off x="4572000" y="3124201"/>
          <a:ext cx="1905000" cy="2091969"/>
        </p:xfrm>
        <a:graphic>
          <a:graphicData uri="http://schemas.openxmlformats.org/drawingml/2006/chart">
            <c:chart xmlns:c="http://schemas.openxmlformats.org/drawingml/2006/chart" xmlns:r="http://schemas.openxmlformats.org/officeDocument/2006/relationships" r:id="rId5"/>
          </a:graphicData>
        </a:graphic>
      </p:graphicFrame>
      <p:sp>
        <p:nvSpPr>
          <p:cNvPr id="13" name="TextBox 12"/>
          <p:cNvSpPr txBox="1"/>
          <p:nvPr/>
        </p:nvSpPr>
        <p:spPr>
          <a:xfrm>
            <a:off x="7151914" y="1906489"/>
            <a:ext cx="762000" cy="338554"/>
          </a:xfrm>
          <a:prstGeom prst="rect">
            <a:avLst/>
          </a:prstGeom>
          <a:noFill/>
        </p:spPr>
        <p:txBody>
          <a:bodyPr wrap="square" rtlCol="0">
            <a:spAutoFit/>
          </a:bodyPr>
          <a:lstStyle/>
          <a:p>
            <a:r>
              <a:rPr lang="en-JM" sz="1600" dirty="0" smtClean="0">
                <a:solidFill>
                  <a:schemeClr val="tx1">
                    <a:lumMod val="85000"/>
                    <a:lumOff val="15000"/>
                  </a:schemeClr>
                </a:solidFill>
                <a:latin typeface="Open Sans"/>
                <a:cs typeface="Open Sans"/>
              </a:rPr>
              <a:t>76%</a:t>
            </a:r>
            <a:endParaRPr lang="en-JM" sz="1600" dirty="0">
              <a:solidFill>
                <a:schemeClr val="tx1">
                  <a:lumMod val="85000"/>
                  <a:lumOff val="15000"/>
                </a:schemeClr>
              </a:solidFill>
              <a:latin typeface="Open Sans"/>
              <a:cs typeface="Open Sans"/>
            </a:endParaRPr>
          </a:p>
        </p:txBody>
      </p:sp>
      <p:sp>
        <p:nvSpPr>
          <p:cNvPr id="14" name="TextBox 13"/>
          <p:cNvSpPr txBox="1"/>
          <p:nvPr/>
        </p:nvSpPr>
        <p:spPr>
          <a:xfrm>
            <a:off x="8001000" y="2378741"/>
            <a:ext cx="762000" cy="338554"/>
          </a:xfrm>
          <a:prstGeom prst="rect">
            <a:avLst/>
          </a:prstGeom>
          <a:noFill/>
        </p:spPr>
        <p:txBody>
          <a:bodyPr wrap="square" rtlCol="0">
            <a:spAutoFit/>
          </a:bodyPr>
          <a:lstStyle/>
          <a:p>
            <a:r>
              <a:rPr lang="en-JM" sz="1600" dirty="0" smtClean="0">
                <a:solidFill>
                  <a:schemeClr val="tx1">
                    <a:lumMod val="85000"/>
                    <a:lumOff val="15000"/>
                  </a:schemeClr>
                </a:solidFill>
                <a:latin typeface="Open Sans"/>
                <a:cs typeface="Open Sans"/>
              </a:rPr>
              <a:t>76%</a:t>
            </a:r>
            <a:endParaRPr lang="en-JM" sz="1600" dirty="0">
              <a:solidFill>
                <a:schemeClr val="tx1">
                  <a:lumMod val="85000"/>
                  <a:lumOff val="15000"/>
                </a:schemeClr>
              </a:solidFill>
              <a:latin typeface="Open Sans"/>
              <a:cs typeface="Open Sans"/>
            </a:endParaRPr>
          </a:p>
        </p:txBody>
      </p:sp>
      <p:sp>
        <p:nvSpPr>
          <p:cNvPr id="15" name="TextBox 1"/>
          <p:cNvSpPr txBox="1"/>
          <p:nvPr/>
        </p:nvSpPr>
        <p:spPr>
          <a:xfrm>
            <a:off x="2971800" y="3815509"/>
            <a:ext cx="1219200" cy="596911"/>
          </a:xfrm>
          <a:prstGeom prst="rect">
            <a:avLst/>
          </a:prstGeom>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JM" sz="2800" dirty="0" smtClean="0">
                <a:solidFill>
                  <a:schemeClr val="tx1">
                    <a:lumMod val="85000"/>
                    <a:lumOff val="15000"/>
                  </a:schemeClr>
                </a:solidFill>
                <a:latin typeface="Open Sans Light"/>
                <a:cs typeface="Open Sans Light"/>
              </a:rPr>
              <a:t>80%</a:t>
            </a:r>
            <a:endParaRPr lang="en-JM" sz="2800" dirty="0">
              <a:solidFill>
                <a:schemeClr val="tx1">
                  <a:lumMod val="85000"/>
                  <a:lumOff val="15000"/>
                </a:schemeClr>
              </a:solidFill>
              <a:latin typeface="Open Sans Light"/>
              <a:cs typeface="Open Sans Light"/>
            </a:endParaRPr>
          </a:p>
        </p:txBody>
      </p:sp>
      <p:sp>
        <p:nvSpPr>
          <p:cNvPr id="16" name="TextBox 1"/>
          <p:cNvSpPr txBox="1"/>
          <p:nvPr/>
        </p:nvSpPr>
        <p:spPr>
          <a:xfrm>
            <a:off x="4981895" y="3815509"/>
            <a:ext cx="1097084" cy="596911"/>
          </a:xfrm>
          <a:prstGeom prst="rect">
            <a:avLst/>
          </a:prstGeom>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JM" sz="2800" dirty="0" smtClean="0">
                <a:solidFill>
                  <a:schemeClr val="tx1">
                    <a:lumMod val="85000"/>
                    <a:lumOff val="15000"/>
                  </a:schemeClr>
                </a:solidFill>
                <a:latin typeface="Open Sans Light"/>
                <a:cs typeface="Open Sans Light"/>
              </a:rPr>
              <a:t>30</a:t>
            </a:r>
            <a:r>
              <a:rPr lang="en-JM" sz="2800" dirty="0">
                <a:solidFill>
                  <a:schemeClr val="tx1">
                    <a:lumMod val="85000"/>
                    <a:lumOff val="15000"/>
                  </a:schemeClr>
                </a:solidFill>
                <a:latin typeface="Open Sans Light"/>
                <a:cs typeface="Open Sans Light"/>
              </a:rPr>
              <a:t>%</a:t>
            </a:r>
            <a:endParaRPr lang="en-JM" sz="2800" dirty="0" smtClean="0">
              <a:solidFill>
                <a:schemeClr val="tx1">
                  <a:lumMod val="85000"/>
                  <a:lumOff val="15000"/>
                </a:schemeClr>
              </a:solidFill>
              <a:latin typeface="Open Sans Light"/>
              <a:cs typeface="Open Sans Light"/>
            </a:endParaRPr>
          </a:p>
        </p:txBody>
      </p:sp>
      <p:sp>
        <p:nvSpPr>
          <p:cNvPr id="17" name="TextBox 1"/>
          <p:cNvSpPr txBox="1"/>
          <p:nvPr/>
        </p:nvSpPr>
        <p:spPr>
          <a:xfrm>
            <a:off x="6934200" y="3821510"/>
            <a:ext cx="1093223" cy="596911"/>
          </a:xfrm>
          <a:prstGeom prst="rect">
            <a:avLst/>
          </a:prstGeom>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JM" sz="2800" dirty="0" smtClean="0">
                <a:solidFill>
                  <a:schemeClr val="tx1">
                    <a:lumMod val="85000"/>
                    <a:lumOff val="15000"/>
                  </a:schemeClr>
                </a:solidFill>
                <a:latin typeface="Open Sans Light"/>
                <a:cs typeface="Open Sans Light"/>
              </a:rPr>
              <a:t>40</a:t>
            </a:r>
            <a:r>
              <a:rPr lang="en-JM" sz="2800" dirty="0">
                <a:solidFill>
                  <a:schemeClr val="tx1">
                    <a:lumMod val="85000"/>
                    <a:lumOff val="15000"/>
                  </a:schemeClr>
                </a:solidFill>
                <a:latin typeface="Open Sans Light"/>
                <a:cs typeface="Open Sans Light"/>
              </a:rPr>
              <a:t>%</a:t>
            </a:r>
            <a:endParaRPr lang="en-JM" sz="2800" dirty="0" smtClean="0">
              <a:solidFill>
                <a:schemeClr val="tx1">
                  <a:lumMod val="85000"/>
                  <a:lumOff val="15000"/>
                </a:schemeClr>
              </a:solidFill>
              <a:latin typeface="Open Sans Light"/>
              <a:cs typeface="Open Sans Light"/>
            </a:endParaRPr>
          </a:p>
        </p:txBody>
      </p:sp>
      <p:sp>
        <p:nvSpPr>
          <p:cNvPr id="18" name="TextBox 17"/>
          <p:cNvSpPr txBox="1"/>
          <p:nvPr/>
        </p:nvSpPr>
        <p:spPr>
          <a:xfrm>
            <a:off x="609600" y="5156201"/>
            <a:ext cx="1917444" cy="276999"/>
          </a:xfrm>
          <a:prstGeom prst="rect">
            <a:avLst/>
          </a:prstGeom>
          <a:noFill/>
        </p:spPr>
        <p:txBody>
          <a:bodyPr wrap="square" rtlCol="0">
            <a:spAutoFit/>
          </a:bodyPr>
          <a:lstStyle/>
          <a:p>
            <a:pPr algn="ctr"/>
            <a:r>
              <a:rPr lang="en-JM" sz="1200" dirty="0" smtClean="0">
                <a:solidFill>
                  <a:schemeClr val="tx1">
                    <a:lumMod val="85000"/>
                    <a:lumOff val="15000"/>
                  </a:schemeClr>
                </a:solidFill>
                <a:latin typeface="Open Sans"/>
                <a:cs typeface="Open Sans"/>
              </a:rPr>
              <a:t>Store Name Here</a:t>
            </a:r>
            <a:endParaRPr lang="en-JM" sz="1200" dirty="0">
              <a:solidFill>
                <a:schemeClr val="tx1">
                  <a:lumMod val="85000"/>
                  <a:lumOff val="15000"/>
                </a:schemeClr>
              </a:solidFill>
              <a:latin typeface="Open Sans"/>
              <a:cs typeface="Open Sans"/>
            </a:endParaRPr>
          </a:p>
        </p:txBody>
      </p:sp>
      <p:sp>
        <p:nvSpPr>
          <p:cNvPr id="19" name="TextBox 18"/>
          <p:cNvSpPr txBox="1"/>
          <p:nvPr/>
        </p:nvSpPr>
        <p:spPr>
          <a:xfrm>
            <a:off x="2578356" y="5156201"/>
            <a:ext cx="1917444" cy="276999"/>
          </a:xfrm>
          <a:prstGeom prst="rect">
            <a:avLst/>
          </a:prstGeom>
          <a:noFill/>
        </p:spPr>
        <p:txBody>
          <a:bodyPr wrap="square" rtlCol="0">
            <a:spAutoFit/>
          </a:bodyPr>
          <a:lstStyle/>
          <a:p>
            <a:pPr algn="ctr"/>
            <a:r>
              <a:rPr lang="en-JM" sz="1200" dirty="0" smtClean="0">
                <a:solidFill>
                  <a:schemeClr val="tx1">
                    <a:lumMod val="85000"/>
                    <a:lumOff val="15000"/>
                  </a:schemeClr>
                </a:solidFill>
                <a:latin typeface="Open Sans"/>
                <a:cs typeface="Open Sans"/>
              </a:rPr>
              <a:t>Store Name Here</a:t>
            </a:r>
            <a:endParaRPr lang="en-JM" sz="1200" dirty="0">
              <a:solidFill>
                <a:schemeClr val="tx1">
                  <a:lumMod val="85000"/>
                  <a:lumOff val="15000"/>
                </a:schemeClr>
              </a:solidFill>
              <a:latin typeface="Open Sans"/>
              <a:cs typeface="Open Sans"/>
            </a:endParaRPr>
          </a:p>
        </p:txBody>
      </p:sp>
      <p:sp>
        <p:nvSpPr>
          <p:cNvPr id="20" name="TextBox 19"/>
          <p:cNvSpPr txBox="1"/>
          <p:nvPr/>
        </p:nvSpPr>
        <p:spPr>
          <a:xfrm>
            <a:off x="4635756" y="5156201"/>
            <a:ext cx="1917444" cy="276999"/>
          </a:xfrm>
          <a:prstGeom prst="rect">
            <a:avLst/>
          </a:prstGeom>
          <a:noFill/>
        </p:spPr>
        <p:txBody>
          <a:bodyPr wrap="square" rtlCol="0">
            <a:spAutoFit/>
          </a:bodyPr>
          <a:lstStyle/>
          <a:p>
            <a:pPr algn="ctr"/>
            <a:r>
              <a:rPr lang="en-JM" sz="1200" dirty="0" smtClean="0">
                <a:solidFill>
                  <a:schemeClr val="tx1">
                    <a:lumMod val="85000"/>
                    <a:lumOff val="15000"/>
                  </a:schemeClr>
                </a:solidFill>
                <a:latin typeface="Open Sans"/>
                <a:cs typeface="Open Sans"/>
              </a:rPr>
              <a:t>Store Name Here</a:t>
            </a:r>
            <a:endParaRPr lang="en-JM" sz="1200" dirty="0">
              <a:solidFill>
                <a:schemeClr val="tx1">
                  <a:lumMod val="85000"/>
                  <a:lumOff val="15000"/>
                </a:schemeClr>
              </a:solidFill>
              <a:latin typeface="Open Sans"/>
              <a:cs typeface="Open Sans"/>
            </a:endParaRPr>
          </a:p>
        </p:txBody>
      </p:sp>
      <p:sp>
        <p:nvSpPr>
          <p:cNvPr id="21" name="TextBox 20"/>
          <p:cNvSpPr txBox="1"/>
          <p:nvPr/>
        </p:nvSpPr>
        <p:spPr>
          <a:xfrm>
            <a:off x="6477000" y="5156201"/>
            <a:ext cx="1917444" cy="276999"/>
          </a:xfrm>
          <a:prstGeom prst="rect">
            <a:avLst/>
          </a:prstGeom>
          <a:noFill/>
        </p:spPr>
        <p:txBody>
          <a:bodyPr wrap="square" rtlCol="0">
            <a:spAutoFit/>
          </a:bodyPr>
          <a:lstStyle/>
          <a:p>
            <a:pPr algn="ctr"/>
            <a:r>
              <a:rPr lang="en-JM" sz="1200" dirty="0" smtClean="0">
                <a:solidFill>
                  <a:schemeClr val="tx1">
                    <a:lumMod val="85000"/>
                    <a:lumOff val="15000"/>
                  </a:schemeClr>
                </a:solidFill>
                <a:latin typeface="Open Sans"/>
                <a:cs typeface="Open Sans"/>
              </a:rPr>
              <a:t>Store Name Here</a:t>
            </a:r>
            <a:endParaRPr lang="en-JM" sz="1200" dirty="0">
              <a:solidFill>
                <a:schemeClr val="tx1">
                  <a:lumMod val="85000"/>
                  <a:lumOff val="15000"/>
                </a:schemeClr>
              </a:solidFill>
              <a:latin typeface="Open Sans"/>
              <a:cs typeface="Open Sans"/>
            </a:endParaRPr>
          </a:p>
        </p:txBody>
      </p:sp>
      <p:sp>
        <p:nvSpPr>
          <p:cNvPr id="22" name="Rectangle 21"/>
          <p:cNvSpPr/>
          <p:nvPr/>
        </p:nvSpPr>
        <p:spPr>
          <a:xfrm>
            <a:off x="1066800" y="3821509"/>
            <a:ext cx="1066800" cy="523220"/>
          </a:xfrm>
          <a:prstGeom prst="rect">
            <a:avLst/>
          </a:prstGeom>
        </p:spPr>
        <p:txBody>
          <a:bodyPr wrap="square">
            <a:spAutoFit/>
          </a:bodyPr>
          <a:lstStyle/>
          <a:p>
            <a:pPr algn="ctr"/>
            <a:r>
              <a:rPr lang="en-JM" sz="2800" dirty="0" smtClean="0">
                <a:solidFill>
                  <a:schemeClr val="tx1">
                    <a:lumMod val="85000"/>
                    <a:lumOff val="15000"/>
                  </a:schemeClr>
                </a:solidFill>
                <a:latin typeface="Open Sans Light"/>
                <a:cs typeface="Open Sans Light"/>
              </a:rPr>
              <a:t>20</a:t>
            </a:r>
            <a:r>
              <a:rPr lang="en-JM" sz="2800" dirty="0">
                <a:solidFill>
                  <a:schemeClr val="tx1">
                    <a:lumMod val="85000"/>
                    <a:lumOff val="15000"/>
                  </a:schemeClr>
                </a:solidFill>
                <a:latin typeface="Open Sans Light"/>
                <a:cs typeface="Open Sans Light"/>
              </a:rPr>
              <a:t>%</a:t>
            </a:r>
          </a:p>
        </p:txBody>
      </p:sp>
    </p:spTree>
    <p:extLst>
      <p:ext uri="{BB962C8B-B14F-4D97-AF65-F5344CB8AC3E}">
        <p14:creationId xmlns:p14="http://schemas.microsoft.com/office/powerpoint/2010/main" val="1398943422"/>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4400" dirty="0">
                <a:solidFill>
                  <a:srgbClr val="00B0F0"/>
                </a:solidFill>
              </a:rPr>
              <a:t>Infographic</a:t>
            </a:r>
            <a:r>
              <a:rPr lang="en-JM" sz="4400" dirty="0">
                <a:latin typeface="Open Sans Light" pitchFamily="34" charset="0"/>
                <a:ea typeface="Open Sans Light" pitchFamily="34" charset="0"/>
                <a:cs typeface="Open Sans Light" pitchFamily="34" charset="0"/>
              </a:rPr>
              <a:t>Layout</a:t>
            </a:r>
            <a:endParaRPr lang="en-JM" sz="4400" dirty="0"/>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32</a:t>
            </a:fld>
            <a:endParaRPr lang="en-JM"/>
          </a:p>
        </p:txBody>
      </p:sp>
      <p:sp>
        <p:nvSpPr>
          <p:cNvPr id="5" name="TextBox 4"/>
          <p:cNvSpPr txBox="1"/>
          <p:nvPr/>
        </p:nvSpPr>
        <p:spPr>
          <a:xfrm>
            <a:off x="914400" y="1773535"/>
            <a:ext cx="1600200" cy="923330"/>
          </a:xfrm>
          <a:prstGeom prst="rect">
            <a:avLst/>
          </a:prstGeom>
          <a:noFill/>
        </p:spPr>
        <p:txBody>
          <a:bodyPr wrap="square" rtlCol="0">
            <a:spAutoFit/>
          </a:bodyPr>
          <a:lstStyle/>
          <a:p>
            <a:r>
              <a:rPr lang="en-JM" sz="5400" dirty="0" smtClean="0">
                <a:solidFill>
                  <a:schemeClr val="tx1">
                    <a:lumMod val="85000"/>
                    <a:lumOff val="15000"/>
                  </a:schemeClr>
                </a:solidFill>
                <a:latin typeface="Open Sans Light"/>
                <a:cs typeface="Open Sans Light"/>
              </a:rPr>
              <a:t>70%</a:t>
            </a:r>
            <a:endParaRPr lang="en-JM" sz="5400" dirty="0">
              <a:solidFill>
                <a:schemeClr val="tx1">
                  <a:lumMod val="85000"/>
                  <a:lumOff val="15000"/>
                </a:schemeClr>
              </a:solidFill>
              <a:latin typeface="Open Sans Light"/>
              <a:cs typeface="Open Sans Light"/>
            </a:endParaRPr>
          </a:p>
        </p:txBody>
      </p:sp>
      <p:sp>
        <p:nvSpPr>
          <p:cNvPr id="6" name="TextBox 5"/>
          <p:cNvSpPr txBox="1"/>
          <p:nvPr/>
        </p:nvSpPr>
        <p:spPr>
          <a:xfrm>
            <a:off x="2514600" y="1912203"/>
            <a:ext cx="2514600" cy="830997"/>
          </a:xfrm>
          <a:prstGeom prst="rect">
            <a:avLst/>
          </a:prstGeom>
          <a:noFill/>
        </p:spPr>
        <p:txBody>
          <a:bodyPr wrap="square" rtlCol="0">
            <a:spAutoFit/>
          </a:bodyPr>
          <a:lstStyle/>
          <a:p>
            <a:pPr>
              <a:lnSpc>
                <a:spcPts val="1400"/>
              </a:lnSpc>
            </a:pPr>
            <a:r>
              <a:rPr lang="en-JM" sz="1200" dirty="0" smtClean="0">
                <a:solidFill>
                  <a:schemeClr val="tx1">
                    <a:lumMod val="85000"/>
                    <a:lumOff val="15000"/>
                  </a:schemeClr>
                </a:solidFill>
                <a:latin typeface="Calibri"/>
                <a:cs typeface="Calibri"/>
              </a:rPr>
              <a:t>Visit our website for more et</a:t>
            </a:r>
          </a:p>
          <a:p>
            <a:pPr>
              <a:lnSpc>
                <a:spcPts val="1400"/>
              </a:lnSpc>
            </a:pPr>
            <a:r>
              <a:rPr lang="en-JM" sz="1200" dirty="0" smtClean="0">
                <a:solidFill>
                  <a:schemeClr val="tx1">
                    <a:lumMod val="85000"/>
                    <a:lumOff val="15000"/>
                  </a:schemeClr>
                </a:solidFill>
                <a:latin typeface="Calibri"/>
                <a:cs typeface="Calibri"/>
              </a:rPr>
              <a:t>information lorem ipsum </a:t>
            </a:r>
            <a:r>
              <a:rPr lang="en-JM" sz="1200" dirty="0">
                <a:solidFill>
                  <a:schemeClr val="tx1">
                    <a:lumMod val="85000"/>
                    <a:lumOff val="15000"/>
                  </a:schemeClr>
                </a:solidFill>
                <a:latin typeface="Calibri"/>
                <a:cs typeface="Calibri"/>
              </a:rPr>
              <a:t>dolor </a:t>
            </a:r>
            <a:r>
              <a:rPr lang="en-JM" sz="1200" dirty="0" smtClean="0">
                <a:solidFill>
                  <a:schemeClr val="tx1">
                    <a:lumMod val="85000"/>
                    <a:lumOff val="15000"/>
                  </a:schemeClr>
                </a:solidFill>
                <a:latin typeface="Calibri"/>
                <a:cs typeface="Calibri"/>
              </a:rPr>
              <a:t>sit Visit </a:t>
            </a:r>
            <a:r>
              <a:rPr lang="en-JM" sz="1200" dirty="0">
                <a:solidFill>
                  <a:schemeClr val="tx1">
                    <a:lumMod val="85000"/>
                    <a:lumOff val="15000"/>
                  </a:schemeClr>
                </a:solidFill>
                <a:latin typeface="Calibri"/>
                <a:cs typeface="Calibri"/>
              </a:rPr>
              <a:t>our website for </a:t>
            </a:r>
            <a:r>
              <a:rPr lang="en-JM" sz="1200" dirty="0" smtClean="0">
                <a:solidFill>
                  <a:schemeClr val="tx1">
                    <a:lumMod val="85000"/>
                    <a:lumOff val="15000"/>
                  </a:schemeClr>
                </a:solidFill>
                <a:latin typeface="Calibri"/>
                <a:cs typeface="Calibri"/>
              </a:rPr>
              <a:t>more please visit our website lorem ipsum dolor sit</a:t>
            </a:r>
            <a:endParaRPr lang="en-JM" sz="1200" dirty="0">
              <a:solidFill>
                <a:schemeClr val="tx1">
                  <a:lumMod val="85000"/>
                  <a:lumOff val="15000"/>
                </a:schemeClr>
              </a:solidFill>
              <a:latin typeface="Calibri"/>
              <a:cs typeface="Calibri"/>
            </a:endParaRPr>
          </a:p>
        </p:txBody>
      </p:sp>
      <p:sp>
        <p:nvSpPr>
          <p:cNvPr id="7" name="Rectangle 6"/>
          <p:cNvSpPr/>
          <p:nvPr/>
        </p:nvSpPr>
        <p:spPr>
          <a:xfrm>
            <a:off x="5181600" y="1892886"/>
            <a:ext cx="1981200" cy="36576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JM" sz="1200" dirty="0" smtClean="0">
                <a:solidFill>
                  <a:schemeClr val="tx1">
                    <a:lumMod val="85000"/>
                    <a:lumOff val="15000"/>
                  </a:schemeClr>
                </a:solidFill>
                <a:latin typeface="Open Sans"/>
                <a:cs typeface="Open Sans"/>
              </a:rPr>
              <a:t>REMOTE</a:t>
            </a:r>
            <a:endParaRPr lang="en-JM" sz="1200" dirty="0">
              <a:solidFill>
                <a:schemeClr val="tx1">
                  <a:lumMod val="85000"/>
                  <a:lumOff val="15000"/>
                </a:schemeClr>
              </a:solidFill>
              <a:latin typeface="Open Sans"/>
              <a:cs typeface="Open Sans"/>
            </a:endParaRPr>
          </a:p>
        </p:txBody>
      </p:sp>
      <p:sp>
        <p:nvSpPr>
          <p:cNvPr id="8" name="Rectangle 7"/>
          <p:cNvSpPr/>
          <p:nvPr/>
        </p:nvSpPr>
        <p:spPr>
          <a:xfrm>
            <a:off x="5181600" y="2365138"/>
            <a:ext cx="2819400" cy="36576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JM" sz="1200" dirty="0" smtClean="0">
                <a:solidFill>
                  <a:schemeClr val="tx1">
                    <a:lumMod val="85000"/>
                    <a:lumOff val="15000"/>
                  </a:schemeClr>
                </a:solidFill>
                <a:latin typeface="Open Sans"/>
                <a:cs typeface="Open Sans"/>
              </a:rPr>
              <a:t>CONTROL</a:t>
            </a:r>
            <a:endParaRPr lang="en-JM" sz="1200" dirty="0">
              <a:solidFill>
                <a:schemeClr val="tx1">
                  <a:lumMod val="85000"/>
                  <a:lumOff val="15000"/>
                </a:schemeClr>
              </a:solidFill>
              <a:latin typeface="Open Sans"/>
              <a:cs typeface="Open Sans"/>
            </a:endParaRPr>
          </a:p>
        </p:txBody>
      </p:sp>
      <p:graphicFrame>
        <p:nvGraphicFramePr>
          <p:cNvPr id="9" name="Chart 8"/>
          <p:cNvGraphicFramePr/>
          <p:nvPr>
            <p:extLst>
              <p:ext uri="{D42A27DB-BD31-4B8C-83A1-F6EECF244321}">
                <p14:modId xmlns:p14="http://schemas.microsoft.com/office/powerpoint/2010/main" val="2673422045"/>
              </p:ext>
            </p:extLst>
          </p:nvPr>
        </p:nvGraphicFramePr>
        <p:xfrm>
          <a:off x="609600" y="3130202"/>
          <a:ext cx="1905000" cy="21001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p:nvPr>
            <p:extLst>
              <p:ext uri="{D42A27DB-BD31-4B8C-83A1-F6EECF244321}">
                <p14:modId xmlns:p14="http://schemas.microsoft.com/office/powerpoint/2010/main" val="2604280195"/>
              </p:ext>
            </p:extLst>
          </p:nvPr>
        </p:nvGraphicFramePr>
        <p:xfrm>
          <a:off x="6477000" y="3130202"/>
          <a:ext cx="1905000" cy="209196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p:nvPr>
            <p:extLst>
              <p:ext uri="{D42A27DB-BD31-4B8C-83A1-F6EECF244321}">
                <p14:modId xmlns:p14="http://schemas.microsoft.com/office/powerpoint/2010/main" val="2491242770"/>
              </p:ext>
            </p:extLst>
          </p:nvPr>
        </p:nvGraphicFramePr>
        <p:xfrm>
          <a:off x="2590800" y="3124201"/>
          <a:ext cx="1905000" cy="209196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p:cNvGraphicFramePr/>
          <p:nvPr>
            <p:extLst>
              <p:ext uri="{D42A27DB-BD31-4B8C-83A1-F6EECF244321}">
                <p14:modId xmlns:p14="http://schemas.microsoft.com/office/powerpoint/2010/main" val="3849927638"/>
              </p:ext>
            </p:extLst>
          </p:nvPr>
        </p:nvGraphicFramePr>
        <p:xfrm>
          <a:off x="4572000" y="3124201"/>
          <a:ext cx="1905000" cy="2091969"/>
        </p:xfrm>
        <a:graphic>
          <a:graphicData uri="http://schemas.openxmlformats.org/drawingml/2006/chart">
            <c:chart xmlns:c="http://schemas.openxmlformats.org/drawingml/2006/chart" xmlns:r="http://schemas.openxmlformats.org/officeDocument/2006/relationships" r:id="rId5"/>
          </a:graphicData>
        </a:graphic>
      </p:graphicFrame>
      <p:sp>
        <p:nvSpPr>
          <p:cNvPr id="13" name="TextBox 12"/>
          <p:cNvSpPr txBox="1"/>
          <p:nvPr/>
        </p:nvSpPr>
        <p:spPr>
          <a:xfrm>
            <a:off x="7151914" y="1906489"/>
            <a:ext cx="762000" cy="338554"/>
          </a:xfrm>
          <a:prstGeom prst="rect">
            <a:avLst/>
          </a:prstGeom>
          <a:noFill/>
        </p:spPr>
        <p:txBody>
          <a:bodyPr wrap="square" rtlCol="0">
            <a:spAutoFit/>
          </a:bodyPr>
          <a:lstStyle/>
          <a:p>
            <a:r>
              <a:rPr lang="en-JM" sz="1600" dirty="0" smtClean="0">
                <a:solidFill>
                  <a:schemeClr val="tx1">
                    <a:lumMod val="85000"/>
                    <a:lumOff val="15000"/>
                  </a:schemeClr>
                </a:solidFill>
                <a:latin typeface="Open Sans"/>
                <a:cs typeface="Open Sans"/>
              </a:rPr>
              <a:t>76%</a:t>
            </a:r>
            <a:endParaRPr lang="en-JM" sz="1600" dirty="0">
              <a:solidFill>
                <a:schemeClr val="tx1">
                  <a:lumMod val="85000"/>
                  <a:lumOff val="15000"/>
                </a:schemeClr>
              </a:solidFill>
              <a:latin typeface="Open Sans"/>
              <a:cs typeface="Open Sans"/>
            </a:endParaRPr>
          </a:p>
        </p:txBody>
      </p:sp>
      <p:sp>
        <p:nvSpPr>
          <p:cNvPr id="14" name="TextBox 13"/>
          <p:cNvSpPr txBox="1"/>
          <p:nvPr/>
        </p:nvSpPr>
        <p:spPr>
          <a:xfrm>
            <a:off x="8001000" y="2378741"/>
            <a:ext cx="762000" cy="338554"/>
          </a:xfrm>
          <a:prstGeom prst="rect">
            <a:avLst/>
          </a:prstGeom>
          <a:noFill/>
        </p:spPr>
        <p:txBody>
          <a:bodyPr wrap="square" rtlCol="0">
            <a:spAutoFit/>
          </a:bodyPr>
          <a:lstStyle/>
          <a:p>
            <a:r>
              <a:rPr lang="en-JM" sz="1600" dirty="0" smtClean="0">
                <a:solidFill>
                  <a:schemeClr val="tx1">
                    <a:lumMod val="85000"/>
                    <a:lumOff val="15000"/>
                  </a:schemeClr>
                </a:solidFill>
                <a:latin typeface="Open Sans"/>
                <a:cs typeface="Open Sans"/>
              </a:rPr>
              <a:t>76%</a:t>
            </a:r>
            <a:endParaRPr lang="en-JM" sz="1600" dirty="0">
              <a:solidFill>
                <a:schemeClr val="tx1">
                  <a:lumMod val="85000"/>
                  <a:lumOff val="15000"/>
                </a:schemeClr>
              </a:solidFill>
              <a:latin typeface="Open Sans"/>
              <a:cs typeface="Open Sans"/>
            </a:endParaRPr>
          </a:p>
        </p:txBody>
      </p:sp>
      <p:sp>
        <p:nvSpPr>
          <p:cNvPr id="18" name="TextBox 17"/>
          <p:cNvSpPr txBox="1"/>
          <p:nvPr/>
        </p:nvSpPr>
        <p:spPr>
          <a:xfrm>
            <a:off x="609600" y="5156201"/>
            <a:ext cx="1917444" cy="276999"/>
          </a:xfrm>
          <a:prstGeom prst="rect">
            <a:avLst/>
          </a:prstGeom>
          <a:noFill/>
        </p:spPr>
        <p:txBody>
          <a:bodyPr wrap="square" rtlCol="0">
            <a:spAutoFit/>
          </a:bodyPr>
          <a:lstStyle/>
          <a:p>
            <a:pPr algn="ctr"/>
            <a:r>
              <a:rPr lang="en-JM" sz="1200" dirty="0" smtClean="0">
                <a:solidFill>
                  <a:schemeClr val="tx1">
                    <a:lumMod val="85000"/>
                    <a:lumOff val="15000"/>
                  </a:schemeClr>
                </a:solidFill>
                <a:latin typeface="Open Sans"/>
                <a:cs typeface="Open Sans"/>
              </a:rPr>
              <a:t>Store Name Here</a:t>
            </a:r>
            <a:endParaRPr lang="en-JM" sz="1200" dirty="0">
              <a:solidFill>
                <a:schemeClr val="tx1">
                  <a:lumMod val="85000"/>
                  <a:lumOff val="15000"/>
                </a:schemeClr>
              </a:solidFill>
              <a:latin typeface="Open Sans"/>
              <a:cs typeface="Open Sans"/>
            </a:endParaRPr>
          </a:p>
        </p:txBody>
      </p:sp>
      <p:sp>
        <p:nvSpPr>
          <p:cNvPr id="19" name="TextBox 18"/>
          <p:cNvSpPr txBox="1"/>
          <p:nvPr/>
        </p:nvSpPr>
        <p:spPr>
          <a:xfrm>
            <a:off x="2578356" y="5156201"/>
            <a:ext cx="1917444" cy="276999"/>
          </a:xfrm>
          <a:prstGeom prst="rect">
            <a:avLst/>
          </a:prstGeom>
          <a:noFill/>
        </p:spPr>
        <p:txBody>
          <a:bodyPr wrap="square" rtlCol="0">
            <a:spAutoFit/>
          </a:bodyPr>
          <a:lstStyle/>
          <a:p>
            <a:pPr algn="ctr"/>
            <a:r>
              <a:rPr lang="en-JM" sz="1200" dirty="0" smtClean="0">
                <a:solidFill>
                  <a:schemeClr val="tx1">
                    <a:lumMod val="85000"/>
                    <a:lumOff val="15000"/>
                  </a:schemeClr>
                </a:solidFill>
                <a:latin typeface="Open Sans"/>
                <a:cs typeface="Open Sans"/>
              </a:rPr>
              <a:t>Store Name Here</a:t>
            </a:r>
            <a:endParaRPr lang="en-JM" sz="1200" dirty="0">
              <a:solidFill>
                <a:schemeClr val="tx1">
                  <a:lumMod val="85000"/>
                  <a:lumOff val="15000"/>
                </a:schemeClr>
              </a:solidFill>
              <a:latin typeface="Open Sans"/>
              <a:cs typeface="Open Sans"/>
            </a:endParaRPr>
          </a:p>
        </p:txBody>
      </p:sp>
      <p:sp>
        <p:nvSpPr>
          <p:cNvPr id="20" name="TextBox 19"/>
          <p:cNvSpPr txBox="1"/>
          <p:nvPr/>
        </p:nvSpPr>
        <p:spPr>
          <a:xfrm>
            <a:off x="4635756" y="5156201"/>
            <a:ext cx="1917444" cy="276999"/>
          </a:xfrm>
          <a:prstGeom prst="rect">
            <a:avLst/>
          </a:prstGeom>
          <a:noFill/>
        </p:spPr>
        <p:txBody>
          <a:bodyPr wrap="square" rtlCol="0">
            <a:spAutoFit/>
          </a:bodyPr>
          <a:lstStyle/>
          <a:p>
            <a:pPr algn="ctr"/>
            <a:r>
              <a:rPr lang="en-JM" sz="1200" dirty="0" smtClean="0">
                <a:solidFill>
                  <a:schemeClr val="tx1">
                    <a:lumMod val="85000"/>
                    <a:lumOff val="15000"/>
                  </a:schemeClr>
                </a:solidFill>
                <a:latin typeface="Open Sans"/>
                <a:cs typeface="Open Sans"/>
              </a:rPr>
              <a:t>Store Name Here</a:t>
            </a:r>
            <a:endParaRPr lang="en-JM" sz="1200" dirty="0">
              <a:solidFill>
                <a:schemeClr val="tx1">
                  <a:lumMod val="85000"/>
                  <a:lumOff val="15000"/>
                </a:schemeClr>
              </a:solidFill>
              <a:latin typeface="Open Sans"/>
              <a:cs typeface="Open Sans"/>
            </a:endParaRPr>
          </a:p>
        </p:txBody>
      </p:sp>
      <p:sp>
        <p:nvSpPr>
          <p:cNvPr id="21" name="TextBox 20"/>
          <p:cNvSpPr txBox="1"/>
          <p:nvPr/>
        </p:nvSpPr>
        <p:spPr>
          <a:xfrm>
            <a:off x="6477000" y="5156201"/>
            <a:ext cx="1917444" cy="276999"/>
          </a:xfrm>
          <a:prstGeom prst="rect">
            <a:avLst/>
          </a:prstGeom>
          <a:noFill/>
        </p:spPr>
        <p:txBody>
          <a:bodyPr wrap="square" rtlCol="0">
            <a:spAutoFit/>
          </a:bodyPr>
          <a:lstStyle/>
          <a:p>
            <a:pPr algn="ctr"/>
            <a:r>
              <a:rPr lang="en-JM" sz="1200" dirty="0" smtClean="0">
                <a:solidFill>
                  <a:schemeClr val="tx1">
                    <a:lumMod val="85000"/>
                    <a:lumOff val="15000"/>
                  </a:schemeClr>
                </a:solidFill>
                <a:latin typeface="Open Sans"/>
                <a:cs typeface="Open Sans"/>
              </a:rPr>
              <a:t>Store Name Here</a:t>
            </a:r>
            <a:endParaRPr lang="en-JM" sz="1200" dirty="0">
              <a:solidFill>
                <a:schemeClr val="tx1">
                  <a:lumMod val="85000"/>
                  <a:lumOff val="15000"/>
                </a:schemeClr>
              </a:solidFill>
              <a:latin typeface="Open Sans"/>
              <a:cs typeface="Open Sans"/>
            </a:endParaRPr>
          </a:p>
        </p:txBody>
      </p:sp>
      <p:pic>
        <p:nvPicPr>
          <p:cNvPr id="23" name="Picture 22" descr="monitor_black.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1600" y="3962400"/>
            <a:ext cx="436872" cy="436872"/>
          </a:xfrm>
          <a:prstGeom prst="rect">
            <a:avLst/>
          </a:prstGeom>
        </p:spPr>
      </p:pic>
      <p:pic>
        <p:nvPicPr>
          <p:cNvPr id="24" name="Picture 23" descr="pic_black.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52800" y="3998936"/>
            <a:ext cx="381000" cy="381000"/>
          </a:xfrm>
          <a:prstGeom prst="rect">
            <a:avLst/>
          </a:prstGeom>
        </p:spPr>
      </p:pic>
      <p:pic>
        <p:nvPicPr>
          <p:cNvPr id="25" name="Picture 24" descr="camera_Black.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57800" y="3886200"/>
            <a:ext cx="484397" cy="484397"/>
          </a:xfrm>
          <a:prstGeom prst="rect">
            <a:avLst/>
          </a:prstGeom>
        </p:spPr>
      </p:pic>
      <p:pic>
        <p:nvPicPr>
          <p:cNvPr id="26" name="Picture 25" descr="phone_black.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39000" y="3886200"/>
            <a:ext cx="456208" cy="456208"/>
          </a:xfrm>
          <a:prstGeom prst="rect">
            <a:avLst/>
          </a:prstGeom>
        </p:spPr>
      </p:pic>
    </p:spTree>
    <p:extLst>
      <p:ext uri="{BB962C8B-B14F-4D97-AF65-F5344CB8AC3E}">
        <p14:creationId xmlns:p14="http://schemas.microsoft.com/office/powerpoint/2010/main" val="3219509608"/>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4400" dirty="0">
                <a:solidFill>
                  <a:srgbClr val="00B0F0"/>
                </a:solidFill>
              </a:rPr>
              <a:t>Infographic</a:t>
            </a:r>
            <a:r>
              <a:rPr lang="en-JM" sz="4400" dirty="0">
                <a:latin typeface="Open Sans Light" pitchFamily="34" charset="0"/>
                <a:ea typeface="Open Sans Light" pitchFamily="34" charset="0"/>
                <a:cs typeface="Open Sans Light" pitchFamily="34" charset="0"/>
              </a:rPr>
              <a:t>Layout</a:t>
            </a:r>
            <a:endParaRPr lang="en-JM" sz="4400" dirty="0"/>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33</a:t>
            </a:fld>
            <a:endParaRPr lang="en-JM"/>
          </a:p>
        </p:txBody>
      </p:sp>
      <p:graphicFrame>
        <p:nvGraphicFramePr>
          <p:cNvPr id="5" name="Chart 4"/>
          <p:cNvGraphicFramePr/>
          <p:nvPr>
            <p:extLst>
              <p:ext uri="{D42A27DB-BD31-4B8C-83A1-F6EECF244321}">
                <p14:modId xmlns:p14="http://schemas.microsoft.com/office/powerpoint/2010/main" val="3750625067"/>
              </p:ext>
            </p:extLst>
          </p:nvPr>
        </p:nvGraphicFramePr>
        <p:xfrm>
          <a:off x="381000" y="1981200"/>
          <a:ext cx="3199015" cy="3932131"/>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3962401" y="3530600"/>
            <a:ext cx="457200" cy="10160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050" dirty="0">
              <a:solidFill>
                <a:schemeClr val="tx1">
                  <a:lumMod val="85000"/>
                  <a:lumOff val="15000"/>
                </a:schemeClr>
              </a:solidFill>
              <a:latin typeface="+mj-lt"/>
            </a:endParaRPr>
          </a:p>
        </p:txBody>
      </p:sp>
      <p:sp>
        <p:nvSpPr>
          <p:cNvPr id="7" name="TextBox 6"/>
          <p:cNvSpPr txBox="1"/>
          <p:nvPr/>
        </p:nvSpPr>
        <p:spPr>
          <a:xfrm>
            <a:off x="3940631" y="4558499"/>
            <a:ext cx="609600" cy="276999"/>
          </a:xfrm>
          <a:prstGeom prst="rect">
            <a:avLst/>
          </a:prstGeom>
          <a:noFill/>
        </p:spPr>
        <p:txBody>
          <a:bodyPr wrap="square" rtlCol="0">
            <a:spAutoFit/>
          </a:bodyPr>
          <a:lstStyle/>
          <a:p>
            <a:r>
              <a:rPr lang="en-JM" sz="1200" dirty="0" smtClean="0">
                <a:solidFill>
                  <a:schemeClr val="tx1">
                    <a:lumMod val="85000"/>
                    <a:lumOff val="15000"/>
                  </a:schemeClr>
                </a:solidFill>
                <a:latin typeface="+mj-lt"/>
              </a:rPr>
              <a:t>AM</a:t>
            </a:r>
            <a:endParaRPr lang="en-JM" sz="1200" dirty="0">
              <a:solidFill>
                <a:schemeClr val="tx1">
                  <a:lumMod val="85000"/>
                  <a:lumOff val="15000"/>
                </a:schemeClr>
              </a:solidFill>
              <a:latin typeface="+mj-lt"/>
            </a:endParaRPr>
          </a:p>
        </p:txBody>
      </p:sp>
      <p:sp>
        <p:nvSpPr>
          <p:cNvPr id="8" name="Rectangle 7"/>
          <p:cNvSpPr/>
          <p:nvPr/>
        </p:nvSpPr>
        <p:spPr>
          <a:xfrm>
            <a:off x="4572001" y="2260224"/>
            <a:ext cx="457200" cy="228637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800" dirty="0">
              <a:solidFill>
                <a:schemeClr val="tx1">
                  <a:lumMod val="85000"/>
                  <a:lumOff val="15000"/>
                </a:schemeClr>
              </a:solidFill>
              <a:latin typeface="+mj-lt"/>
            </a:endParaRPr>
          </a:p>
        </p:txBody>
      </p:sp>
      <p:sp>
        <p:nvSpPr>
          <p:cNvPr id="9" name="TextBox 8"/>
          <p:cNvSpPr txBox="1"/>
          <p:nvPr/>
        </p:nvSpPr>
        <p:spPr>
          <a:xfrm>
            <a:off x="4495801" y="4558499"/>
            <a:ext cx="609600" cy="276999"/>
          </a:xfrm>
          <a:prstGeom prst="rect">
            <a:avLst/>
          </a:prstGeom>
          <a:noFill/>
        </p:spPr>
        <p:txBody>
          <a:bodyPr wrap="square" rtlCol="0">
            <a:spAutoFit/>
          </a:bodyPr>
          <a:lstStyle/>
          <a:p>
            <a:pPr algn="ctr"/>
            <a:r>
              <a:rPr lang="en-JM" sz="1200" dirty="0" smtClean="0">
                <a:solidFill>
                  <a:schemeClr val="tx1">
                    <a:lumMod val="85000"/>
                    <a:lumOff val="15000"/>
                  </a:schemeClr>
                </a:solidFill>
                <a:latin typeface="+mj-lt"/>
              </a:rPr>
              <a:t>LP</a:t>
            </a:r>
            <a:endParaRPr lang="en-JM" sz="1200" dirty="0">
              <a:solidFill>
                <a:schemeClr val="tx1">
                  <a:lumMod val="85000"/>
                  <a:lumOff val="15000"/>
                </a:schemeClr>
              </a:solidFill>
              <a:latin typeface="+mj-lt"/>
            </a:endParaRPr>
          </a:p>
        </p:txBody>
      </p:sp>
      <p:sp>
        <p:nvSpPr>
          <p:cNvPr id="10" name="Rectangle 9"/>
          <p:cNvSpPr/>
          <p:nvPr/>
        </p:nvSpPr>
        <p:spPr>
          <a:xfrm>
            <a:off x="5181601" y="3022600"/>
            <a:ext cx="457200" cy="15240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solidFill>
                <a:schemeClr val="tx1">
                  <a:lumMod val="85000"/>
                  <a:lumOff val="15000"/>
                </a:schemeClr>
              </a:solidFill>
              <a:latin typeface="+mj-lt"/>
            </a:endParaRPr>
          </a:p>
        </p:txBody>
      </p:sp>
      <p:sp>
        <p:nvSpPr>
          <p:cNvPr id="11" name="TextBox 10"/>
          <p:cNvSpPr txBox="1"/>
          <p:nvPr/>
        </p:nvSpPr>
        <p:spPr>
          <a:xfrm>
            <a:off x="5181601" y="4558499"/>
            <a:ext cx="609600" cy="276999"/>
          </a:xfrm>
          <a:prstGeom prst="rect">
            <a:avLst/>
          </a:prstGeom>
          <a:noFill/>
        </p:spPr>
        <p:txBody>
          <a:bodyPr wrap="square" rtlCol="0">
            <a:spAutoFit/>
          </a:bodyPr>
          <a:lstStyle/>
          <a:p>
            <a:r>
              <a:rPr lang="en-JM" sz="1200" dirty="0" smtClean="0">
                <a:solidFill>
                  <a:schemeClr val="tx1">
                    <a:lumMod val="85000"/>
                    <a:lumOff val="15000"/>
                  </a:schemeClr>
                </a:solidFill>
                <a:latin typeface="+mj-lt"/>
              </a:rPr>
              <a:t>CM</a:t>
            </a:r>
            <a:endParaRPr lang="en-JM" sz="1200" dirty="0">
              <a:solidFill>
                <a:schemeClr val="tx1">
                  <a:lumMod val="85000"/>
                  <a:lumOff val="15000"/>
                </a:schemeClr>
              </a:solidFill>
              <a:latin typeface="+mj-lt"/>
            </a:endParaRPr>
          </a:p>
        </p:txBody>
      </p:sp>
      <p:sp>
        <p:nvSpPr>
          <p:cNvPr id="12" name="Rectangle 11"/>
          <p:cNvSpPr/>
          <p:nvPr/>
        </p:nvSpPr>
        <p:spPr>
          <a:xfrm>
            <a:off x="5791201" y="3784600"/>
            <a:ext cx="457200" cy="7620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solidFill>
                <a:schemeClr val="tx1">
                  <a:lumMod val="85000"/>
                  <a:lumOff val="15000"/>
                </a:schemeClr>
              </a:solidFill>
              <a:latin typeface="+mj-lt"/>
            </a:endParaRPr>
          </a:p>
        </p:txBody>
      </p:sp>
      <p:sp>
        <p:nvSpPr>
          <p:cNvPr id="13" name="TextBox 12"/>
          <p:cNvSpPr txBox="1"/>
          <p:nvPr/>
        </p:nvSpPr>
        <p:spPr>
          <a:xfrm>
            <a:off x="5791201" y="4558499"/>
            <a:ext cx="609600" cy="276999"/>
          </a:xfrm>
          <a:prstGeom prst="rect">
            <a:avLst/>
          </a:prstGeom>
          <a:noFill/>
        </p:spPr>
        <p:txBody>
          <a:bodyPr wrap="square" rtlCol="0">
            <a:spAutoFit/>
          </a:bodyPr>
          <a:lstStyle/>
          <a:p>
            <a:r>
              <a:rPr lang="en-JM" sz="1200" dirty="0">
                <a:solidFill>
                  <a:schemeClr val="tx1">
                    <a:lumMod val="85000"/>
                    <a:lumOff val="15000"/>
                  </a:schemeClr>
                </a:solidFill>
                <a:latin typeface="+mj-lt"/>
              </a:rPr>
              <a:t>K</a:t>
            </a:r>
            <a:r>
              <a:rPr lang="en-JM" sz="1200" dirty="0" smtClean="0">
                <a:solidFill>
                  <a:schemeClr val="tx1">
                    <a:lumMod val="85000"/>
                    <a:lumOff val="15000"/>
                  </a:schemeClr>
                </a:solidFill>
                <a:latin typeface="+mj-lt"/>
              </a:rPr>
              <a:t>M</a:t>
            </a:r>
            <a:endParaRPr lang="en-JM" sz="1200" dirty="0">
              <a:solidFill>
                <a:schemeClr val="tx1">
                  <a:lumMod val="85000"/>
                  <a:lumOff val="15000"/>
                </a:schemeClr>
              </a:solidFill>
              <a:latin typeface="+mj-lt"/>
            </a:endParaRPr>
          </a:p>
        </p:txBody>
      </p:sp>
      <p:sp>
        <p:nvSpPr>
          <p:cNvPr id="14" name="Rectangle 13"/>
          <p:cNvSpPr/>
          <p:nvPr/>
        </p:nvSpPr>
        <p:spPr>
          <a:xfrm>
            <a:off x="6400801" y="4140200"/>
            <a:ext cx="457200" cy="4064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solidFill>
                <a:schemeClr val="tx1">
                  <a:lumMod val="85000"/>
                  <a:lumOff val="15000"/>
                </a:schemeClr>
              </a:solidFill>
              <a:latin typeface="+mj-lt"/>
            </a:endParaRPr>
          </a:p>
        </p:txBody>
      </p:sp>
      <p:sp>
        <p:nvSpPr>
          <p:cNvPr id="15" name="TextBox 14"/>
          <p:cNvSpPr txBox="1"/>
          <p:nvPr/>
        </p:nvSpPr>
        <p:spPr>
          <a:xfrm>
            <a:off x="6400801" y="4558499"/>
            <a:ext cx="609600" cy="276999"/>
          </a:xfrm>
          <a:prstGeom prst="rect">
            <a:avLst/>
          </a:prstGeom>
          <a:noFill/>
        </p:spPr>
        <p:txBody>
          <a:bodyPr wrap="square" rtlCol="0">
            <a:spAutoFit/>
          </a:bodyPr>
          <a:lstStyle/>
          <a:p>
            <a:r>
              <a:rPr lang="en-JM" sz="1200" dirty="0" smtClean="0">
                <a:solidFill>
                  <a:schemeClr val="tx1">
                    <a:lumMod val="85000"/>
                    <a:lumOff val="15000"/>
                  </a:schemeClr>
                </a:solidFill>
                <a:latin typeface="+mj-lt"/>
              </a:rPr>
              <a:t>YH</a:t>
            </a:r>
            <a:endParaRPr lang="en-JM" sz="1200" dirty="0">
              <a:solidFill>
                <a:schemeClr val="tx1">
                  <a:lumMod val="85000"/>
                  <a:lumOff val="15000"/>
                </a:schemeClr>
              </a:solidFill>
              <a:latin typeface="+mj-lt"/>
            </a:endParaRPr>
          </a:p>
        </p:txBody>
      </p:sp>
      <p:sp>
        <p:nvSpPr>
          <p:cNvPr id="16" name="Rectangle 15"/>
          <p:cNvSpPr/>
          <p:nvPr/>
        </p:nvSpPr>
        <p:spPr>
          <a:xfrm>
            <a:off x="7010401" y="3530600"/>
            <a:ext cx="457200" cy="101600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solidFill>
                <a:schemeClr val="tx1">
                  <a:lumMod val="85000"/>
                  <a:lumOff val="15000"/>
                </a:schemeClr>
              </a:solidFill>
              <a:latin typeface="+mj-lt"/>
            </a:endParaRPr>
          </a:p>
        </p:txBody>
      </p:sp>
      <p:sp>
        <p:nvSpPr>
          <p:cNvPr id="17" name="TextBox 16"/>
          <p:cNvSpPr txBox="1"/>
          <p:nvPr/>
        </p:nvSpPr>
        <p:spPr>
          <a:xfrm>
            <a:off x="7010401" y="4558499"/>
            <a:ext cx="609600" cy="276999"/>
          </a:xfrm>
          <a:prstGeom prst="rect">
            <a:avLst/>
          </a:prstGeom>
          <a:noFill/>
        </p:spPr>
        <p:txBody>
          <a:bodyPr wrap="square" rtlCol="0">
            <a:spAutoFit/>
          </a:bodyPr>
          <a:lstStyle/>
          <a:p>
            <a:r>
              <a:rPr lang="en-JM" sz="1200" dirty="0" smtClean="0">
                <a:solidFill>
                  <a:schemeClr val="tx1">
                    <a:lumMod val="85000"/>
                    <a:lumOff val="15000"/>
                  </a:schemeClr>
                </a:solidFill>
                <a:latin typeface="+mj-lt"/>
              </a:rPr>
              <a:t>RM</a:t>
            </a:r>
            <a:endParaRPr lang="en-JM" sz="1200" dirty="0">
              <a:solidFill>
                <a:schemeClr val="tx1">
                  <a:lumMod val="85000"/>
                  <a:lumOff val="15000"/>
                </a:schemeClr>
              </a:solidFill>
              <a:latin typeface="+mj-lt"/>
            </a:endParaRPr>
          </a:p>
        </p:txBody>
      </p:sp>
      <p:sp>
        <p:nvSpPr>
          <p:cNvPr id="18" name="Text Placeholder 5"/>
          <p:cNvSpPr txBox="1">
            <a:spLocks/>
          </p:cNvSpPr>
          <p:nvPr/>
        </p:nvSpPr>
        <p:spPr>
          <a:xfrm>
            <a:off x="3879768" y="5029200"/>
            <a:ext cx="4426032" cy="836084"/>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bg1"/>
                </a:solidFill>
                <a:latin typeface="Futura LT Book" pitchFamily="2"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bg1"/>
                </a:solidFill>
                <a:latin typeface="Futura LT Book" pitchFamily="2"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bg1"/>
                </a:solidFill>
                <a:latin typeface="Futura LT Book" pitchFamily="2"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bg1"/>
                </a:solidFill>
                <a:latin typeface="Futura LT Book" pitchFamily="2"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bg1"/>
                </a:solidFill>
                <a:latin typeface="Futura LT Book"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JM" sz="1300" dirty="0" smtClean="0">
                <a:solidFill>
                  <a:schemeClr val="tx1">
                    <a:lumMod val="85000"/>
                    <a:lumOff val="15000"/>
                  </a:schemeClr>
                </a:solidFill>
                <a:latin typeface="+mj-lt"/>
              </a:rPr>
              <a:t>Lorem ipsum dolor sit amet, consectetur lorem ipsum dolor  Lorem ipsum dolor sit amet conse Lorem ipsum dolor sit amet</a:t>
            </a:r>
            <a:endParaRPr lang="en-JM" sz="1300" dirty="0">
              <a:solidFill>
                <a:schemeClr val="tx1">
                  <a:lumMod val="85000"/>
                  <a:lumOff val="15000"/>
                </a:schemeClr>
              </a:solidFill>
              <a:latin typeface="+mj-lt"/>
            </a:endParaRPr>
          </a:p>
        </p:txBody>
      </p:sp>
      <p:sp>
        <p:nvSpPr>
          <p:cNvPr id="19" name="Rectangle 18"/>
          <p:cNvSpPr/>
          <p:nvPr/>
        </p:nvSpPr>
        <p:spPr>
          <a:xfrm>
            <a:off x="7620000" y="3530600"/>
            <a:ext cx="457200" cy="10160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solidFill>
                <a:schemeClr val="tx1">
                  <a:lumMod val="85000"/>
                  <a:lumOff val="15000"/>
                </a:schemeClr>
              </a:solidFill>
              <a:latin typeface="+mj-lt"/>
            </a:endParaRPr>
          </a:p>
        </p:txBody>
      </p:sp>
      <p:sp>
        <p:nvSpPr>
          <p:cNvPr id="20" name="TextBox 19"/>
          <p:cNvSpPr txBox="1"/>
          <p:nvPr/>
        </p:nvSpPr>
        <p:spPr>
          <a:xfrm>
            <a:off x="7620000" y="4558499"/>
            <a:ext cx="609600" cy="276999"/>
          </a:xfrm>
          <a:prstGeom prst="rect">
            <a:avLst/>
          </a:prstGeom>
          <a:noFill/>
        </p:spPr>
        <p:txBody>
          <a:bodyPr wrap="square" rtlCol="0">
            <a:spAutoFit/>
          </a:bodyPr>
          <a:lstStyle/>
          <a:p>
            <a:r>
              <a:rPr lang="en-JM" sz="1200" dirty="0" smtClean="0">
                <a:solidFill>
                  <a:schemeClr val="tx1">
                    <a:lumMod val="85000"/>
                    <a:lumOff val="15000"/>
                  </a:schemeClr>
                </a:solidFill>
                <a:latin typeface="+mj-lt"/>
              </a:rPr>
              <a:t>HT</a:t>
            </a:r>
            <a:endParaRPr lang="en-JM" sz="1200" dirty="0">
              <a:solidFill>
                <a:schemeClr val="tx1">
                  <a:lumMod val="85000"/>
                  <a:lumOff val="15000"/>
                </a:schemeClr>
              </a:solidFill>
              <a:latin typeface="+mj-lt"/>
            </a:endParaRPr>
          </a:p>
        </p:txBody>
      </p:sp>
      <p:sp>
        <p:nvSpPr>
          <p:cNvPr id="21" name="TextBox 20"/>
          <p:cNvSpPr txBox="1"/>
          <p:nvPr/>
        </p:nvSpPr>
        <p:spPr>
          <a:xfrm>
            <a:off x="3940631" y="3115530"/>
            <a:ext cx="478970" cy="276999"/>
          </a:xfrm>
          <a:prstGeom prst="rect">
            <a:avLst/>
          </a:prstGeom>
          <a:noFill/>
        </p:spPr>
        <p:txBody>
          <a:bodyPr wrap="square" rtlCol="0">
            <a:spAutoFit/>
          </a:bodyPr>
          <a:lstStyle/>
          <a:p>
            <a:r>
              <a:rPr lang="en-JM" sz="1200" dirty="0" smtClean="0">
                <a:solidFill>
                  <a:schemeClr val="tx1">
                    <a:lumMod val="85000"/>
                    <a:lumOff val="15000"/>
                  </a:schemeClr>
                </a:solidFill>
                <a:latin typeface="+mj-lt"/>
              </a:rPr>
              <a:t>10%</a:t>
            </a:r>
            <a:endParaRPr lang="en-JM" sz="1200" dirty="0">
              <a:solidFill>
                <a:schemeClr val="tx1">
                  <a:lumMod val="85000"/>
                  <a:lumOff val="15000"/>
                </a:schemeClr>
              </a:solidFill>
              <a:latin typeface="+mj-lt"/>
            </a:endParaRPr>
          </a:p>
        </p:txBody>
      </p:sp>
      <p:sp>
        <p:nvSpPr>
          <p:cNvPr id="22" name="TextBox 21"/>
          <p:cNvSpPr txBox="1"/>
          <p:nvPr/>
        </p:nvSpPr>
        <p:spPr>
          <a:xfrm>
            <a:off x="4495800" y="1823523"/>
            <a:ext cx="609600" cy="276999"/>
          </a:xfrm>
          <a:prstGeom prst="rect">
            <a:avLst/>
          </a:prstGeom>
          <a:noFill/>
        </p:spPr>
        <p:txBody>
          <a:bodyPr wrap="square" rtlCol="0">
            <a:spAutoFit/>
          </a:bodyPr>
          <a:lstStyle/>
          <a:p>
            <a:r>
              <a:rPr lang="en-JM" sz="1200" dirty="0" smtClean="0">
                <a:solidFill>
                  <a:schemeClr val="tx1">
                    <a:lumMod val="85000"/>
                    <a:lumOff val="15000"/>
                  </a:schemeClr>
                </a:solidFill>
                <a:latin typeface="+mj-lt"/>
              </a:rPr>
              <a:t>100%</a:t>
            </a:r>
            <a:endParaRPr lang="en-JM" sz="1200" dirty="0">
              <a:solidFill>
                <a:schemeClr val="tx1">
                  <a:lumMod val="85000"/>
                  <a:lumOff val="15000"/>
                </a:schemeClr>
              </a:solidFill>
              <a:latin typeface="+mj-lt"/>
            </a:endParaRPr>
          </a:p>
        </p:txBody>
      </p:sp>
      <p:sp>
        <p:nvSpPr>
          <p:cNvPr id="23" name="TextBox 22"/>
          <p:cNvSpPr txBox="1"/>
          <p:nvPr/>
        </p:nvSpPr>
        <p:spPr>
          <a:xfrm>
            <a:off x="5170716" y="2632035"/>
            <a:ext cx="478970" cy="276999"/>
          </a:xfrm>
          <a:prstGeom prst="rect">
            <a:avLst/>
          </a:prstGeom>
          <a:noFill/>
        </p:spPr>
        <p:txBody>
          <a:bodyPr wrap="square" rtlCol="0">
            <a:spAutoFit/>
          </a:bodyPr>
          <a:lstStyle/>
          <a:p>
            <a:r>
              <a:rPr lang="en-JM" sz="1200" dirty="0" smtClean="0">
                <a:solidFill>
                  <a:schemeClr val="tx1">
                    <a:lumMod val="85000"/>
                    <a:lumOff val="15000"/>
                  </a:schemeClr>
                </a:solidFill>
                <a:latin typeface="+mj-lt"/>
              </a:rPr>
              <a:t>10%</a:t>
            </a:r>
            <a:endParaRPr lang="en-JM" sz="1200" dirty="0">
              <a:solidFill>
                <a:schemeClr val="tx1">
                  <a:lumMod val="85000"/>
                  <a:lumOff val="15000"/>
                </a:schemeClr>
              </a:solidFill>
              <a:latin typeface="+mj-lt"/>
            </a:endParaRPr>
          </a:p>
        </p:txBody>
      </p:sp>
      <p:sp>
        <p:nvSpPr>
          <p:cNvPr id="24" name="TextBox 23"/>
          <p:cNvSpPr txBox="1"/>
          <p:nvPr/>
        </p:nvSpPr>
        <p:spPr>
          <a:xfrm>
            <a:off x="5769431" y="3398323"/>
            <a:ext cx="478970" cy="276999"/>
          </a:xfrm>
          <a:prstGeom prst="rect">
            <a:avLst/>
          </a:prstGeom>
          <a:noFill/>
        </p:spPr>
        <p:txBody>
          <a:bodyPr wrap="square" rtlCol="0">
            <a:spAutoFit/>
          </a:bodyPr>
          <a:lstStyle/>
          <a:p>
            <a:r>
              <a:rPr lang="en-JM" sz="1200" dirty="0" smtClean="0">
                <a:solidFill>
                  <a:schemeClr val="tx1">
                    <a:lumMod val="85000"/>
                    <a:lumOff val="15000"/>
                  </a:schemeClr>
                </a:solidFill>
                <a:latin typeface="+mj-lt"/>
              </a:rPr>
              <a:t>10%</a:t>
            </a:r>
            <a:endParaRPr lang="en-JM" sz="1200" dirty="0">
              <a:solidFill>
                <a:schemeClr val="tx1">
                  <a:lumMod val="85000"/>
                  <a:lumOff val="15000"/>
                </a:schemeClr>
              </a:solidFill>
              <a:latin typeface="+mj-lt"/>
            </a:endParaRPr>
          </a:p>
        </p:txBody>
      </p:sp>
      <p:sp>
        <p:nvSpPr>
          <p:cNvPr id="25" name="TextBox 24"/>
          <p:cNvSpPr txBox="1"/>
          <p:nvPr/>
        </p:nvSpPr>
        <p:spPr>
          <a:xfrm>
            <a:off x="6400801" y="3747136"/>
            <a:ext cx="478970" cy="276999"/>
          </a:xfrm>
          <a:prstGeom prst="rect">
            <a:avLst/>
          </a:prstGeom>
          <a:noFill/>
        </p:spPr>
        <p:txBody>
          <a:bodyPr wrap="square" rtlCol="0">
            <a:spAutoFit/>
          </a:bodyPr>
          <a:lstStyle/>
          <a:p>
            <a:r>
              <a:rPr lang="en-JM" sz="1200" dirty="0" smtClean="0">
                <a:solidFill>
                  <a:schemeClr val="tx1">
                    <a:lumMod val="85000"/>
                    <a:lumOff val="15000"/>
                  </a:schemeClr>
                </a:solidFill>
                <a:latin typeface="+mj-lt"/>
              </a:rPr>
              <a:t>10%</a:t>
            </a:r>
            <a:endParaRPr lang="en-JM" sz="1200" dirty="0">
              <a:solidFill>
                <a:schemeClr val="tx1">
                  <a:lumMod val="85000"/>
                  <a:lumOff val="15000"/>
                </a:schemeClr>
              </a:solidFill>
              <a:latin typeface="+mj-lt"/>
            </a:endParaRPr>
          </a:p>
        </p:txBody>
      </p:sp>
      <p:sp>
        <p:nvSpPr>
          <p:cNvPr id="26" name="TextBox 25"/>
          <p:cNvSpPr txBox="1"/>
          <p:nvPr/>
        </p:nvSpPr>
        <p:spPr>
          <a:xfrm>
            <a:off x="6999516" y="3144323"/>
            <a:ext cx="478970" cy="276999"/>
          </a:xfrm>
          <a:prstGeom prst="rect">
            <a:avLst/>
          </a:prstGeom>
          <a:noFill/>
        </p:spPr>
        <p:txBody>
          <a:bodyPr wrap="square" rtlCol="0">
            <a:spAutoFit/>
          </a:bodyPr>
          <a:lstStyle/>
          <a:p>
            <a:r>
              <a:rPr lang="en-JM" sz="1200" dirty="0" smtClean="0">
                <a:solidFill>
                  <a:schemeClr val="tx1">
                    <a:lumMod val="85000"/>
                    <a:lumOff val="15000"/>
                  </a:schemeClr>
                </a:solidFill>
                <a:latin typeface="+mj-lt"/>
              </a:rPr>
              <a:t>10%</a:t>
            </a:r>
            <a:endParaRPr lang="en-JM" sz="1200" dirty="0">
              <a:solidFill>
                <a:schemeClr val="tx1">
                  <a:lumMod val="85000"/>
                  <a:lumOff val="15000"/>
                </a:schemeClr>
              </a:solidFill>
              <a:latin typeface="+mj-lt"/>
            </a:endParaRPr>
          </a:p>
        </p:txBody>
      </p:sp>
      <p:sp>
        <p:nvSpPr>
          <p:cNvPr id="27" name="TextBox 26"/>
          <p:cNvSpPr txBox="1"/>
          <p:nvPr/>
        </p:nvSpPr>
        <p:spPr>
          <a:xfrm>
            <a:off x="7609115" y="3152994"/>
            <a:ext cx="478970" cy="276999"/>
          </a:xfrm>
          <a:prstGeom prst="rect">
            <a:avLst/>
          </a:prstGeom>
          <a:noFill/>
        </p:spPr>
        <p:txBody>
          <a:bodyPr wrap="square" rtlCol="0">
            <a:spAutoFit/>
          </a:bodyPr>
          <a:lstStyle/>
          <a:p>
            <a:r>
              <a:rPr lang="en-JM" sz="1200" dirty="0" smtClean="0">
                <a:solidFill>
                  <a:schemeClr val="tx1">
                    <a:lumMod val="85000"/>
                    <a:lumOff val="15000"/>
                  </a:schemeClr>
                </a:solidFill>
                <a:latin typeface="+mj-lt"/>
              </a:rPr>
              <a:t>10%</a:t>
            </a:r>
            <a:endParaRPr lang="en-JM" sz="1200" dirty="0">
              <a:solidFill>
                <a:schemeClr val="tx1">
                  <a:lumMod val="85000"/>
                  <a:lumOff val="15000"/>
                </a:schemeClr>
              </a:solidFill>
              <a:latin typeface="+mj-lt"/>
            </a:endParaRPr>
          </a:p>
        </p:txBody>
      </p:sp>
      <p:sp>
        <p:nvSpPr>
          <p:cNvPr id="28" name="Rectangle 27"/>
          <p:cNvSpPr/>
          <p:nvPr/>
        </p:nvSpPr>
        <p:spPr>
          <a:xfrm>
            <a:off x="6899365" y="2562601"/>
            <a:ext cx="1188720" cy="4876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1100" dirty="0" smtClean="0">
                <a:solidFill>
                  <a:schemeClr val="bg1">
                    <a:lumMod val="95000"/>
                  </a:schemeClr>
                </a:solidFill>
                <a:latin typeface="+mj-lt"/>
              </a:rPr>
              <a:t>MOTHERS DAY</a:t>
            </a:r>
            <a:endParaRPr lang="en-JM" sz="1100" dirty="0">
              <a:solidFill>
                <a:schemeClr val="bg1">
                  <a:lumMod val="95000"/>
                </a:schemeClr>
              </a:solidFill>
              <a:latin typeface="+mj-lt"/>
            </a:endParaRPr>
          </a:p>
        </p:txBody>
      </p:sp>
    </p:spTree>
    <p:extLst>
      <p:ext uri="{BB962C8B-B14F-4D97-AF65-F5344CB8AC3E}">
        <p14:creationId xmlns:p14="http://schemas.microsoft.com/office/powerpoint/2010/main" val="1425268157"/>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4400" dirty="0">
                <a:solidFill>
                  <a:srgbClr val="00B0F0"/>
                </a:solidFill>
              </a:rPr>
              <a:t>Infographic</a:t>
            </a:r>
            <a:r>
              <a:rPr lang="en-JM" sz="4400" dirty="0">
                <a:latin typeface="Open Sans Light" pitchFamily="34" charset="0"/>
                <a:ea typeface="Open Sans Light" pitchFamily="34" charset="0"/>
                <a:cs typeface="Open Sans Light" pitchFamily="34" charset="0"/>
              </a:rPr>
              <a:t>Layout</a:t>
            </a:r>
            <a:endParaRPr lang="en-JM" sz="4400" dirty="0"/>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34</a:t>
            </a:fld>
            <a:endParaRPr lang="en-JM"/>
          </a:p>
        </p:txBody>
      </p:sp>
      <p:sp>
        <p:nvSpPr>
          <p:cNvPr id="5" name="Oval 4"/>
          <p:cNvSpPr/>
          <p:nvPr/>
        </p:nvSpPr>
        <p:spPr>
          <a:xfrm>
            <a:off x="762536" y="2171700"/>
            <a:ext cx="1727999" cy="1727998"/>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400" dirty="0">
              <a:solidFill>
                <a:srgbClr val="87CB3D"/>
              </a:solidFill>
              <a:latin typeface="Franklin Gothic Demi" pitchFamily="34" charset="0"/>
            </a:endParaRPr>
          </a:p>
        </p:txBody>
      </p:sp>
      <p:sp>
        <p:nvSpPr>
          <p:cNvPr id="6" name="Oval 5"/>
          <p:cNvSpPr/>
          <p:nvPr/>
        </p:nvSpPr>
        <p:spPr>
          <a:xfrm>
            <a:off x="2782824" y="2209801"/>
            <a:ext cx="1727999" cy="1727998"/>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400" dirty="0">
              <a:solidFill>
                <a:srgbClr val="87CB3D"/>
              </a:solidFill>
              <a:latin typeface="Franklin Gothic Demi" pitchFamily="34" charset="0"/>
            </a:endParaRPr>
          </a:p>
        </p:txBody>
      </p:sp>
      <p:sp>
        <p:nvSpPr>
          <p:cNvPr id="7" name="Oval 6"/>
          <p:cNvSpPr/>
          <p:nvPr/>
        </p:nvSpPr>
        <p:spPr>
          <a:xfrm>
            <a:off x="4779264" y="2209801"/>
            <a:ext cx="1727999" cy="1727998"/>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400" dirty="0">
              <a:solidFill>
                <a:srgbClr val="87CB3D"/>
              </a:solidFill>
              <a:latin typeface="Franklin Gothic Demi" pitchFamily="34" charset="0"/>
            </a:endParaRPr>
          </a:p>
        </p:txBody>
      </p:sp>
      <p:sp>
        <p:nvSpPr>
          <p:cNvPr id="8" name="Oval 7"/>
          <p:cNvSpPr/>
          <p:nvPr/>
        </p:nvSpPr>
        <p:spPr>
          <a:xfrm>
            <a:off x="6743486" y="2209801"/>
            <a:ext cx="1727999" cy="1727998"/>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400" dirty="0">
              <a:solidFill>
                <a:srgbClr val="87CB3D"/>
              </a:solidFill>
              <a:latin typeface="Franklin Gothic Demi" pitchFamily="34" charset="0"/>
            </a:endParaRPr>
          </a:p>
        </p:txBody>
      </p:sp>
      <p:sp>
        <p:nvSpPr>
          <p:cNvPr id="9" name="TextBox 8"/>
          <p:cNvSpPr txBox="1"/>
          <p:nvPr/>
        </p:nvSpPr>
        <p:spPr>
          <a:xfrm>
            <a:off x="609600" y="4288797"/>
            <a:ext cx="1915453" cy="323165"/>
          </a:xfrm>
          <a:prstGeom prst="rect">
            <a:avLst/>
          </a:prstGeom>
          <a:noFill/>
        </p:spPr>
        <p:txBody>
          <a:bodyPr wrap="square" rtlCol="0">
            <a:spAutoFit/>
          </a:bodyPr>
          <a:lstStyle/>
          <a:p>
            <a:pPr algn="ctr"/>
            <a:r>
              <a:rPr lang="en-JM" sz="1500" dirty="0" smtClean="0">
                <a:solidFill>
                  <a:schemeClr val="tx1">
                    <a:lumMod val="85000"/>
                    <a:lumOff val="15000"/>
                  </a:schemeClr>
                </a:solidFill>
                <a:latin typeface="Open Sans" pitchFamily="34" charset="0"/>
                <a:ea typeface="Open Sans" pitchFamily="34" charset="0"/>
                <a:cs typeface="Open Sans" pitchFamily="34" charset="0"/>
              </a:rPr>
              <a:t>Header Info Here</a:t>
            </a:r>
            <a:endParaRPr lang="en-JM" sz="1500" dirty="0">
              <a:solidFill>
                <a:schemeClr val="tx1">
                  <a:lumMod val="85000"/>
                  <a:lumOff val="15000"/>
                </a:schemeClr>
              </a:solidFill>
              <a:latin typeface="Open Sans" pitchFamily="34" charset="0"/>
              <a:ea typeface="Open Sans" pitchFamily="34" charset="0"/>
              <a:cs typeface="Open Sans" pitchFamily="34" charset="0"/>
            </a:endParaRPr>
          </a:p>
        </p:txBody>
      </p:sp>
      <p:sp>
        <p:nvSpPr>
          <p:cNvPr id="10" name="TextBox 9"/>
          <p:cNvSpPr txBox="1"/>
          <p:nvPr/>
        </p:nvSpPr>
        <p:spPr>
          <a:xfrm>
            <a:off x="2677454" y="4277998"/>
            <a:ext cx="1915453" cy="323165"/>
          </a:xfrm>
          <a:prstGeom prst="rect">
            <a:avLst/>
          </a:prstGeom>
          <a:noFill/>
        </p:spPr>
        <p:txBody>
          <a:bodyPr wrap="square" rtlCol="0">
            <a:spAutoFit/>
          </a:bodyPr>
          <a:lstStyle/>
          <a:p>
            <a:pPr algn="ctr"/>
            <a:r>
              <a:rPr lang="en-JM" sz="1500" dirty="0" smtClean="0">
                <a:solidFill>
                  <a:schemeClr val="tx1">
                    <a:lumMod val="85000"/>
                    <a:lumOff val="15000"/>
                  </a:schemeClr>
                </a:solidFill>
                <a:latin typeface="Open Sans" pitchFamily="34" charset="0"/>
                <a:ea typeface="Open Sans" pitchFamily="34" charset="0"/>
                <a:cs typeface="Open Sans" pitchFamily="34" charset="0"/>
              </a:rPr>
              <a:t>Header Info Here</a:t>
            </a:r>
            <a:endParaRPr lang="en-JM" sz="1500" dirty="0">
              <a:solidFill>
                <a:schemeClr val="tx1">
                  <a:lumMod val="85000"/>
                  <a:lumOff val="15000"/>
                </a:schemeClr>
              </a:solidFill>
              <a:latin typeface="Open Sans" pitchFamily="34" charset="0"/>
              <a:ea typeface="Open Sans" pitchFamily="34" charset="0"/>
              <a:cs typeface="Open Sans" pitchFamily="34" charset="0"/>
            </a:endParaRPr>
          </a:p>
        </p:txBody>
      </p:sp>
      <p:sp>
        <p:nvSpPr>
          <p:cNvPr id="11" name="TextBox 10"/>
          <p:cNvSpPr txBox="1"/>
          <p:nvPr/>
        </p:nvSpPr>
        <p:spPr>
          <a:xfrm>
            <a:off x="4660313" y="4277998"/>
            <a:ext cx="1915453" cy="323165"/>
          </a:xfrm>
          <a:prstGeom prst="rect">
            <a:avLst/>
          </a:prstGeom>
          <a:noFill/>
        </p:spPr>
        <p:txBody>
          <a:bodyPr wrap="square" rtlCol="0">
            <a:spAutoFit/>
          </a:bodyPr>
          <a:lstStyle/>
          <a:p>
            <a:r>
              <a:rPr lang="en-JM" sz="1500" dirty="0" smtClean="0">
                <a:solidFill>
                  <a:schemeClr val="tx1">
                    <a:lumMod val="85000"/>
                    <a:lumOff val="15000"/>
                  </a:schemeClr>
                </a:solidFill>
                <a:latin typeface="Open Sans" pitchFamily="34" charset="0"/>
                <a:ea typeface="Open Sans" pitchFamily="34" charset="0"/>
                <a:cs typeface="Open Sans" pitchFamily="34" charset="0"/>
              </a:rPr>
              <a:t>Header Info Here</a:t>
            </a:r>
            <a:endParaRPr lang="en-JM" sz="1500" dirty="0">
              <a:solidFill>
                <a:schemeClr val="tx1">
                  <a:lumMod val="85000"/>
                  <a:lumOff val="15000"/>
                </a:schemeClr>
              </a:solidFill>
              <a:latin typeface="Open Sans" pitchFamily="34" charset="0"/>
              <a:ea typeface="Open Sans" pitchFamily="34" charset="0"/>
              <a:cs typeface="Open Sans" pitchFamily="34" charset="0"/>
            </a:endParaRPr>
          </a:p>
        </p:txBody>
      </p:sp>
      <p:sp>
        <p:nvSpPr>
          <p:cNvPr id="12" name="TextBox 11"/>
          <p:cNvSpPr txBox="1"/>
          <p:nvPr/>
        </p:nvSpPr>
        <p:spPr>
          <a:xfrm>
            <a:off x="6596851" y="4267200"/>
            <a:ext cx="1915453" cy="323165"/>
          </a:xfrm>
          <a:prstGeom prst="rect">
            <a:avLst/>
          </a:prstGeom>
          <a:noFill/>
        </p:spPr>
        <p:txBody>
          <a:bodyPr wrap="square" rtlCol="0">
            <a:spAutoFit/>
          </a:bodyPr>
          <a:lstStyle/>
          <a:p>
            <a:pPr algn="ctr"/>
            <a:r>
              <a:rPr lang="en-JM" sz="1500" dirty="0" smtClean="0">
                <a:solidFill>
                  <a:schemeClr val="tx1">
                    <a:lumMod val="85000"/>
                    <a:lumOff val="15000"/>
                  </a:schemeClr>
                </a:solidFill>
                <a:latin typeface="Open Sans" pitchFamily="34" charset="0"/>
                <a:ea typeface="Open Sans" pitchFamily="34" charset="0"/>
                <a:cs typeface="Open Sans" pitchFamily="34" charset="0"/>
              </a:rPr>
              <a:t>Header Info Here</a:t>
            </a:r>
            <a:endParaRPr lang="en-JM" sz="1500" dirty="0">
              <a:solidFill>
                <a:schemeClr val="tx1">
                  <a:lumMod val="85000"/>
                  <a:lumOff val="15000"/>
                </a:schemeClr>
              </a:solidFill>
              <a:latin typeface="Open Sans" pitchFamily="34" charset="0"/>
              <a:ea typeface="Open Sans" pitchFamily="34" charset="0"/>
              <a:cs typeface="Open Sans" pitchFamily="34" charset="0"/>
            </a:endParaRPr>
          </a:p>
        </p:txBody>
      </p:sp>
      <p:sp>
        <p:nvSpPr>
          <p:cNvPr id="13" name="TextBox 12"/>
          <p:cNvSpPr txBox="1"/>
          <p:nvPr/>
        </p:nvSpPr>
        <p:spPr>
          <a:xfrm>
            <a:off x="1165607" y="2656181"/>
            <a:ext cx="967993" cy="338554"/>
          </a:xfrm>
          <a:prstGeom prst="rect">
            <a:avLst/>
          </a:prstGeom>
          <a:noFill/>
        </p:spPr>
        <p:txBody>
          <a:bodyPr wrap="square" rtlCol="0">
            <a:spAutoFit/>
          </a:bodyPr>
          <a:lstStyle/>
          <a:p>
            <a:pPr algn="ctr"/>
            <a:r>
              <a:rPr lang="en-JM" sz="1600" dirty="0" smtClean="0">
                <a:solidFill>
                  <a:schemeClr val="tx1">
                    <a:lumMod val="85000"/>
                    <a:lumOff val="15000"/>
                  </a:schemeClr>
                </a:solidFill>
                <a:latin typeface="Calibri"/>
                <a:cs typeface="Calibri"/>
              </a:rPr>
              <a:t>PARIS</a:t>
            </a:r>
            <a:endParaRPr lang="en-JM" sz="1600" dirty="0">
              <a:solidFill>
                <a:schemeClr val="tx1">
                  <a:lumMod val="85000"/>
                  <a:lumOff val="15000"/>
                </a:schemeClr>
              </a:solidFill>
              <a:latin typeface="Calibri"/>
              <a:cs typeface="Calibri"/>
            </a:endParaRPr>
          </a:p>
        </p:txBody>
      </p:sp>
      <p:sp>
        <p:nvSpPr>
          <p:cNvPr id="14" name="Pie 13"/>
          <p:cNvSpPr>
            <a:spLocks noChangeAspect="1"/>
          </p:cNvSpPr>
          <p:nvPr/>
        </p:nvSpPr>
        <p:spPr>
          <a:xfrm>
            <a:off x="816536" y="2225700"/>
            <a:ext cx="1619998" cy="1619998"/>
          </a:xfrm>
          <a:prstGeom prst="pie">
            <a:avLst>
              <a:gd name="adj1" fmla="val 0"/>
              <a:gd name="adj2" fmla="val 10774969"/>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dirty="0">
              <a:solidFill>
                <a:schemeClr val="tx1"/>
              </a:solidFill>
            </a:endParaRPr>
          </a:p>
        </p:txBody>
      </p:sp>
      <p:sp>
        <p:nvSpPr>
          <p:cNvPr id="15" name="Pie 14"/>
          <p:cNvSpPr>
            <a:spLocks noChangeAspect="1"/>
          </p:cNvSpPr>
          <p:nvPr/>
        </p:nvSpPr>
        <p:spPr>
          <a:xfrm>
            <a:off x="2831591" y="2268800"/>
            <a:ext cx="1619998" cy="1619998"/>
          </a:xfrm>
          <a:prstGeom prst="pie">
            <a:avLst>
              <a:gd name="adj1" fmla="val 0"/>
              <a:gd name="adj2" fmla="val 10774969"/>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solidFill>
                <a:schemeClr val="tx1"/>
              </a:solidFill>
            </a:endParaRPr>
          </a:p>
        </p:txBody>
      </p:sp>
      <p:sp>
        <p:nvSpPr>
          <p:cNvPr id="16" name="Pie 15"/>
          <p:cNvSpPr>
            <a:spLocks noChangeAspect="1"/>
          </p:cNvSpPr>
          <p:nvPr/>
        </p:nvSpPr>
        <p:spPr>
          <a:xfrm>
            <a:off x="4828031" y="2264665"/>
            <a:ext cx="1619998" cy="1619998"/>
          </a:xfrm>
          <a:prstGeom prst="pie">
            <a:avLst>
              <a:gd name="adj1" fmla="val 0"/>
              <a:gd name="adj2" fmla="val 10774969"/>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solidFill>
                <a:schemeClr val="tx1"/>
              </a:solidFill>
            </a:endParaRPr>
          </a:p>
        </p:txBody>
      </p:sp>
      <p:sp>
        <p:nvSpPr>
          <p:cNvPr id="17" name="Pie 16"/>
          <p:cNvSpPr>
            <a:spLocks noChangeAspect="1"/>
          </p:cNvSpPr>
          <p:nvPr/>
        </p:nvSpPr>
        <p:spPr>
          <a:xfrm>
            <a:off x="6783943" y="2268800"/>
            <a:ext cx="1619998" cy="1619998"/>
          </a:xfrm>
          <a:prstGeom prst="pie">
            <a:avLst>
              <a:gd name="adj1" fmla="val 0"/>
              <a:gd name="adj2" fmla="val 10774969"/>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solidFill>
                <a:schemeClr val="tx1"/>
              </a:solidFill>
            </a:endParaRPr>
          </a:p>
        </p:txBody>
      </p:sp>
      <p:sp>
        <p:nvSpPr>
          <p:cNvPr id="18" name="TextBox 17"/>
          <p:cNvSpPr txBox="1"/>
          <p:nvPr/>
        </p:nvSpPr>
        <p:spPr>
          <a:xfrm>
            <a:off x="1089406" y="3228697"/>
            <a:ext cx="1120394" cy="369332"/>
          </a:xfrm>
          <a:prstGeom prst="rect">
            <a:avLst/>
          </a:prstGeom>
          <a:noFill/>
        </p:spPr>
        <p:txBody>
          <a:bodyPr wrap="square" rtlCol="0">
            <a:spAutoFit/>
          </a:bodyPr>
          <a:lstStyle/>
          <a:p>
            <a:pPr algn="ctr"/>
            <a:r>
              <a:rPr lang="en-JM" dirty="0" smtClean="0">
                <a:solidFill>
                  <a:schemeClr val="bg1"/>
                </a:solidFill>
                <a:latin typeface="Open Sans Light" pitchFamily="34" charset="0"/>
                <a:ea typeface="Open Sans Light" pitchFamily="34" charset="0"/>
                <a:cs typeface="Open Sans Light" pitchFamily="34" charset="0"/>
              </a:rPr>
              <a:t>$1000M</a:t>
            </a:r>
            <a:endParaRPr lang="en-JM" dirty="0">
              <a:solidFill>
                <a:schemeClr val="bg1"/>
              </a:solidFill>
              <a:latin typeface="Open Sans Light" pitchFamily="34" charset="0"/>
              <a:ea typeface="Open Sans Light" pitchFamily="34" charset="0"/>
              <a:cs typeface="Open Sans Light" pitchFamily="34" charset="0"/>
            </a:endParaRPr>
          </a:p>
        </p:txBody>
      </p:sp>
      <p:sp>
        <p:nvSpPr>
          <p:cNvPr id="19" name="TextBox 18"/>
          <p:cNvSpPr txBox="1"/>
          <p:nvPr/>
        </p:nvSpPr>
        <p:spPr>
          <a:xfrm>
            <a:off x="3200400" y="2656181"/>
            <a:ext cx="967993" cy="338554"/>
          </a:xfrm>
          <a:prstGeom prst="rect">
            <a:avLst/>
          </a:prstGeom>
          <a:noFill/>
        </p:spPr>
        <p:txBody>
          <a:bodyPr wrap="square" rtlCol="0">
            <a:spAutoFit/>
          </a:bodyPr>
          <a:lstStyle/>
          <a:p>
            <a:pPr algn="ctr"/>
            <a:r>
              <a:rPr lang="en-JM" sz="1600" dirty="0" smtClean="0">
                <a:solidFill>
                  <a:schemeClr val="tx1">
                    <a:lumMod val="85000"/>
                    <a:lumOff val="15000"/>
                  </a:schemeClr>
                </a:solidFill>
                <a:latin typeface="Calibri"/>
                <a:cs typeface="Calibri"/>
              </a:rPr>
              <a:t>LONDON</a:t>
            </a:r>
            <a:endParaRPr lang="en-JM" sz="1600" dirty="0">
              <a:solidFill>
                <a:schemeClr val="tx1">
                  <a:lumMod val="85000"/>
                  <a:lumOff val="15000"/>
                </a:schemeClr>
              </a:solidFill>
              <a:latin typeface="Calibri"/>
              <a:cs typeface="Calibri"/>
            </a:endParaRPr>
          </a:p>
        </p:txBody>
      </p:sp>
      <p:sp>
        <p:nvSpPr>
          <p:cNvPr id="20" name="TextBox 19"/>
          <p:cNvSpPr txBox="1"/>
          <p:nvPr/>
        </p:nvSpPr>
        <p:spPr>
          <a:xfrm>
            <a:off x="3072344" y="3228697"/>
            <a:ext cx="1120394" cy="369332"/>
          </a:xfrm>
          <a:prstGeom prst="rect">
            <a:avLst/>
          </a:prstGeom>
          <a:noFill/>
        </p:spPr>
        <p:txBody>
          <a:bodyPr wrap="square" rtlCol="0">
            <a:spAutoFit/>
          </a:bodyPr>
          <a:lstStyle/>
          <a:p>
            <a:pPr algn="ctr"/>
            <a:r>
              <a:rPr lang="en-JM" dirty="0" smtClean="0">
                <a:solidFill>
                  <a:schemeClr val="bg1"/>
                </a:solidFill>
                <a:latin typeface="Open Sans Light" pitchFamily="34" charset="0"/>
                <a:ea typeface="Open Sans Light" pitchFamily="34" charset="0"/>
                <a:cs typeface="Open Sans Light" pitchFamily="34" charset="0"/>
              </a:rPr>
              <a:t>$1000M</a:t>
            </a:r>
            <a:endParaRPr lang="en-JM" dirty="0">
              <a:solidFill>
                <a:schemeClr val="bg1"/>
              </a:solidFill>
              <a:latin typeface="Open Sans Light" pitchFamily="34" charset="0"/>
              <a:ea typeface="Open Sans Light" pitchFamily="34" charset="0"/>
              <a:cs typeface="Open Sans Light" pitchFamily="34" charset="0"/>
            </a:endParaRPr>
          </a:p>
        </p:txBody>
      </p:sp>
      <p:sp>
        <p:nvSpPr>
          <p:cNvPr id="21" name="TextBox 20"/>
          <p:cNvSpPr txBox="1"/>
          <p:nvPr/>
        </p:nvSpPr>
        <p:spPr>
          <a:xfrm>
            <a:off x="5181600" y="2656181"/>
            <a:ext cx="967993" cy="338554"/>
          </a:xfrm>
          <a:prstGeom prst="rect">
            <a:avLst/>
          </a:prstGeom>
          <a:noFill/>
        </p:spPr>
        <p:txBody>
          <a:bodyPr wrap="square" rtlCol="0">
            <a:spAutoFit/>
          </a:bodyPr>
          <a:lstStyle/>
          <a:p>
            <a:pPr algn="ctr"/>
            <a:r>
              <a:rPr lang="en-JM" sz="1600" dirty="0" smtClean="0">
                <a:solidFill>
                  <a:schemeClr val="tx1">
                    <a:lumMod val="85000"/>
                    <a:lumOff val="15000"/>
                  </a:schemeClr>
                </a:solidFill>
                <a:latin typeface="Calibri"/>
                <a:cs typeface="Calibri"/>
              </a:rPr>
              <a:t>TOKYO</a:t>
            </a:r>
            <a:endParaRPr lang="en-JM" sz="1600" dirty="0">
              <a:solidFill>
                <a:schemeClr val="tx1">
                  <a:lumMod val="85000"/>
                  <a:lumOff val="15000"/>
                </a:schemeClr>
              </a:solidFill>
              <a:latin typeface="Calibri"/>
              <a:cs typeface="Calibri"/>
            </a:endParaRPr>
          </a:p>
        </p:txBody>
      </p:sp>
      <p:sp>
        <p:nvSpPr>
          <p:cNvPr id="22" name="TextBox 21"/>
          <p:cNvSpPr txBox="1"/>
          <p:nvPr/>
        </p:nvSpPr>
        <p:spPr>
          <a:xfrm>
            <a:off x="5053544" y="3228697"/>
            <a:ext cx="1120394" cy="369332"/>
          </a:xfrm>
          <a:prstGeom prst="rect">
            <a:avLst/>
          </a:prstGeom>
          <a:noFill/>
        </p:spPr>
        <p:txBody>
          <a:bodyPr wrap="square" rtlCol="0">
            <a:spAutoFit/>
          </a:bodyPr>
          <a:lstStyle/>
          <a:p>
            <a:pPr algn="ctr"/>
            <a:r>
              <a:rPr lang="en-JM" dirty="0" smtClean="0">
                <a:solidFill>
                  <a:schemeClr val="bg1"/>
                </a:solidFill>
                <a:latin typeface="Open Sans Light" pitchFamily="34" charset="0"/>
                <a:ea typeface="Open Sans Light" pitchFamily="34" charset="0"/>
                <a:cs typeface="Open Sans Light" pitchFamily="34" charset="0"/>
              </a:rPr>
              <a:t>$1000M</a:t>
            </a:r>
            <a:endParaRPr lang="en-JM" dirty="0">
              <a:solidFill>
                <a:schemeClr val="bg1"/>
              </a:solidFill>
              <a:latin typeface="Open Sans Light" pitchFamily="34" charset="0"/>
              <a:ea typeface="Open Sans Light" pitchFamily="34" charset="0"/>
              <a:cs typeface="Open Sans Light" pitchFamily="34" charset="0"/>
            </a:endParaRPr>
          </a:p>
        </p:txBody>
      </p:sp>
      <p:sp>
        <p:nvSpPr>
          <p:cNvPr id="23" name="TextBox 22"/>
          <p:cNvSpPr txBox="1"/>
          <p:nvPr/>
        </p:nvSpPr>
        <p:spPr>
          <a:xfrm>
            <a:off x="6946528" y="2656181"/>
            <a:ext cx="1336665" cy="338554"/>
          </a:xfrm>
          <a:prstGeom prst="rect">
            <a:avLst/>
          </a:prstGeom>
          <a:noFill/>
        </p:spPr>
        <p:txBody>
          <a:bodyPr wrap="square" rtlCol="0">
            <a:spAutoFit/>
          </a:bodyPr>
          <a:lstStyle/>
          <a:p>
            <a:pPr algn="ctr"/>
            <a:r>
              <a:rPr lang="en-JM" sz="1600" dirty="0" smtClean="0">
                <a:solidFill>
                  <a:schemeClr val="tx1">
                    <a:lumMod val="85000"/>
                    <a:lumOff val="15000"/>
                  </a:schemeClr>
                </a:solidFill>
                <a:latin typeface="Calibri"/>
                <a:cs typeface="Calibri"/>
              </a:rPr>
              <a:t>NEW YORK</a:t>
            </a:r>
            <a:endParaRPr lang="en-JM" sz="1600" dirty="0">
              <a:solidFill>
                <a:schemeClr val="tx1">
                  <a:lumMod val="85000"/>
                  <a:lumOff val="15000"/>
                </a:schemeClr>
              </a:solidFill>
              <a:latin typeface="Calibri"/>
              <a:cs typeface="Calibri"/>
            </a:endParaRPr>
          </a:p>
        </p:txBody>
      </p:sp>
      <p:sp>
        <p:nvSpPr>
          <p:cNvPr id="24" name="TextBox 23"/>
          <p:cNvSpPr txBox="1"/>
          <p:nvPr/>
        </p:nvSpPr>
        <p:spPr>
          <a:xfrm>
            <a:off x="7033006" y="3228697"/>
            <a:ext cx="1120394" cy="369332"/>
          </a:xfrm>
          <a:prstGeom prst="rect">
            <a:avLst/>
          </a:prstGeom>
          <a:noFill/>
        </p:spPr>
        <p:txBody>
          <a:bodyPr wrap="square" rtlCol="0">
            <a:spAutoFit/>
          </a:bodyPr>
          <a:lstStyle/>
          <a:p>
            <a:pPr algn="ctr"/>
            <a:r>
              <a:rPr lang="en-JM" dirty="0" smtClean="0">
                <a:solidFill>
                  <a:schemeClr val="bg1"/>
                </a:solidFill>
                <a:latin typeface="Open Sans Light" pitchFamily="34" charset="0"/>
                <a:ea typeface="Open Sans Light" pitchFamily="34" charset="0"/>
                <a:cs typeface="Open Sans Light" pitchFamily="34" charset="0"/>
              </a:rPr>
              <a:t>$1000M</a:t>
            </a:r>
            <a:endParaRPr lang="en-JM" dirty="0">
              <a:solidFill>
                <a:schemeClr val="bg1"/>
              </a:solidFill>
              <a:latin typeface="Open Sans Light" pitchFamily="34" charset="0"/>
              <a:ea typeface="Open Sans Light" pitchFamily="34" charset="0"/>
              <a:cs typeface="Open Sans Light" pitchFamily="34" charset="0"/>
            </a:endParaRPr>
          </a:p>
        </p:txBody>
      </p:sp>
      <p:sp>
        <p:nvSpPr>
          <p:cNvPr id="25" name="Text Placeholder 5"/>
          <p:cNvSpPr txBox="1">
            <a:spLocks/>
          </p:cNvSpPr>
          <p:nvPr/>
        </p:nvSpPr>
        <p:spPr>
          <a:xfrm>
            <a:off x="381000" y="4506384"/>
            <a:ext cx="2287738" cy="553508"/>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lumMod val="65000"/>
                    <a:lumOff val="35000"/>
                  </a:schemeClr>
                </a:solidFill>
                <a:latin typeface="Franklin Gothic Book" pitchFamily="34"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65000"/>
                    <a:lumOff val="35000"/>
                  </a:schemeClr>
                </a:solidFill>
                <a:latin typeface="Franklin Gothic Book" pitchFamily="34"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65000"/>
                    <a:lumOff val="35000"/>
                  </a:schemeClr>
                </a:solidFill>
                <a:latin typeface="Franklin Gothic Book"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65000"/>
                    <a:lumOff val="35000"/>
                  </a:schemeClr>
                </a:solidFill>
                <a:latin typeface="Franklin Gothic Book" pitchFamily="34"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65000"/>
                    <a:lumOff val="35000"/>
                  </a:schemeClr>
                </a:solidFill>
                <a:latin typeface="Franklin Gothic Book"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JM" sz="1300" dirty="0">
                <a:solidFill>
                  <a:schemeClr val="tx1">
                    <a:lumMod val="85000"/>
                    <a:lumOff val="15000"/>
                  </a:schemeClr>
                </a:solidFill>
                <a:latin typeface="+mj-lt"/>
              </a:rPr>
              <a:t>r</a:t>
            </a:r>
            <a:r>
              <a:rPr lang="en-JM" sz="1300" dirty="0" smtClean="0">
                <a:solidFill>
                  <a:schemeClr val="tx1">
                    <a:lumMod val="85000"/>
                    <a:lumOff val="15000"/>
                  </a:schemeClr>
                </a:solidFill>
                <a:latin typeface="+mj-lt"/>
              </a:rPr>
              <a:t>egional information</a:t>
            </a:r>
          </a:p>
          <a:p>
            <a:pPr marL="0" indent="0" algn="ctr">
              <a:buNone/>
            </a:pPr>
            <a:endParaRPr lang="en-JM" sz="1300" dirty="0">
              <a:solidFill>
                <a:schemeClr val="tx1">
                  <a:lumMod val="85000"/>
                  <a:lumOff val="15000"/>
                </a:schemeClr>
              </a:solidFill>
              <a:latin typeface="+mj-lt"/>
            </a:endParaRPr>
          </a:p>
        </p:txBody>
      </p:sp>
      <p:sp>
        <p:nvSpPr>
          <p:cNvPr id="26" name="Text Placeholder 5"/>
          <p:cNvSpPr txBox="1">
            <a:spLocks/>
          </p:cNvSpPr>
          <p:nvPr/>
        </p:nvSpPr>
        <p:spPr>
          <a:xfrm>
            <a:off x="2436662" y="4495800"/>
            <a:ext cx="2287738" cy="553508"/>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lumMod val="65000"/>
                    <a:lumOff val="35000"/>
                  </a:schemeClr>
                </a:solidFill>
                <a:latin typeface="Franklin Gothic Book" pitchFamily="34"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65000"/>
                    <a:lumOff val="35000"/>
                  </a:schemeClr>
                </a:solidFill>
                <a:latin typeface="Franklin Gothic Book" pitchFamily="34"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65000"/>
                    <a:lumOff val="35000"/>
                  </a:schemeClr>
                </a:solidFill>
                <a:latin typeface="Franklin Gothic Book"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65000"/>
                    <a:lumOff val="35000"/>
                  </a:schemeClr>
                </a:solidFill>
                <a:latin typeface="Franklin Gothic Book" pitchFamily="34"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65000"/>
                    <a:lumOff val="35000"/>
                  </a:schemeClr>
                </a:solidFill>
                <a:latin typeface="Franklin Gothic Book"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JM" sz="1300" dirty="0">
                <a:solidFill>
                  <a:schemeClr val="tx1">
                    <a:lumMod val="85000"/>
                    <a:lumOff val="15000"/>
                  </a:schemeClr>
                </a:solidFill>
                <a:latin typeface="+mj-lt"/>
              </a:rPr>
              <a:t>r</a:t>
            </a:r>
            <a:r>
              <a:rPr lang="en-JM" sz="1300" dirty="0" smtClean="0">
                <a:solidFill>
                  <a:schemeClr val="tx1">
                    <a:lumMod val="85000"/>
                    <a:lumOff val="15000"/>
                  </a:schemeClr>
                </a:solidFill>
                <a:latin typeface="+mj-lt"/>
              </a:rPr>
              <a:t>egional information</a:t>
            </a:r>
          </a:p>
          <a:p>
            <a:pPr marL="0" indent="0" algn="ctr">
              <a:buNone/>
            </a:pPr>
            <a:endParaRPr lang="en-JM" sz="1300" dirty="0">
              <a:solidFill>
                <a:schemeClr val="tx1">
                  <a:lumMod val="85000"/>
                  <a:lumOff val="15000"/>
                </a:schemeClr>
              </a:solidFill>
              <a:latin typeface="+mj-lt"/>
            </a:endParaRPr>
          </a:p>
        </p:txBody>
      </p:sp>
      <p:sp>
        <p:nvSpPr>
          <p:cNvPr id="27" name="Text Placeholder 5"/>
          <p:cNvSpPr txBox="1">
            <a:spLocks/>
          </p:cNvSpPr>
          <p:nvPr/>
        </p:nvSpPr>
        <p:spPr>
          <a:xfrm>
            <a:off x="4341662" y="4495800"/>
            <a:ext cx="2287738" cy="553508"/>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lumMod val="65000"/>
                    <a:lumOff val="35000"/>
                  </a:schemeClr>
                </a:solidFill>
                <a:latin typeface="Franklin Gothic Book" pitchFamily="34"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65000"/>
                    <a:lumOff val="35000"/>
                  </a:schemeClr>
                </a:solidFill>
                <a:latin typeface="Franklin Gothic Book" pitchFamily="34"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65000"/>
                    <a:lumOff val="35000"/>
                  </a:schemeClr>
                </a:solidFill>
                <a:latin typeface="Franklin Gothic Book"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65000"/>
                    <a:lumOff val="35000"/>
                  </a:schemeClr>
                </a:solidFill>
                <a:latin typeface="Franklin Gothic Book" pitchFamily="34"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65000"/>
                    <a:lumOff val="35000"/>
                  </a:schemeClr>
                </a:solidFill>
                <a:latin typeface="Franklin Gothic Book"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JM" sz="1300" dirty="0">
                <a:solidFill>
                  <a:schemeClr val="tx1">
                    <a:lumMod val="85000"/>
                    <a:lumOff val="15000"/>
                  </a:schemeClr>
                </a:solidFill>
                <a:latin typeface="+mj-lt"/>
              </a:rPr>
              <a:t>r</a:t>
            </a:r>
            <a:r>
              <a:rPr lang="en-JM" sz="1300" dirty="0" smtClean="0">
                <a:solidFill>
                  <a:schemeClr val="tx1">
                    <a:lumMod val="85000"/>
                    <a:lumOff val="15000"/>
                  </a:schemeClr>
                </a:solidFill>
                <a:latin typeface="+mj-lt"/>
              </a:rPr>
              <a:t>egional information</a:t>
            </a:r>
          </a:p>
          <a:p>
            <a:pPr marL="0" indent="0" algn="ctr">
              <a:buNone/>
            </a:pPr>
            <a:endParaRPr lang="en-JM" sz="1300" dirty="0">
              <a:solidFill>
                <a:schemeClr val="tx1">
                  <a:lumMod val="85000"/>
                  <a:lumOff val="15000"/>
                </a:schemeClr>
              </a:solidFill>
              <a:latin typeface="+mj-lt"/>
            </a:endParaRPr>
          </a:p>
        </p:txBody>
      </p:sp>
      <p:sp>
        <p:nvSpPr>
          <p:cNvPr id="28" name="Text Placeholder 5"/>
          <p:cNvSpPr txBox="1">
            <a:spLocks/>
          </p:cNvSpPr>
          <p:nvPr/>
        </p:nvSpPr>
        <p:spPr>
          <a:xfrm>
            <a:off x="6399062" y="4495800"/>
            <a:ext cx="2287738" cy="553508"/>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lumMod val="65000"/>
                    <a:lumOff val="35000"/>
                  </a:schemeClr>
                </a:solidFill>
                <a:latin typeface="Franklin Gothic Book" pitchFamily="34"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65000"/>
                    <a:lumOff val="35000"/>
                  </a:schemeClr>
                </a:solidFill>
                <a:latin typeface="Franklin Gothic Book" pitchFamily="34"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65000"/>
                    <a:lumOff val="35000"/>
                  </a:schemeClr>
                </a:solidFill>
                <a:latin typeface="Franklin Gothic Book"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65000"/>
                    <a:lumOff val="35000"/>
                  </a:schemeClr>
                </a:solidFill>
                <a:latin typeface="Franklin Gothic Book" pitchFamily="34"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65000"/>
                    <a:lumOff val="35000"/>
                  </a:schemeClr>
                </a:solidFill>
                <a:latin typeface="Franklin Gothic Book"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JM" sz="1300" dirty="0">
                <a:solidFill>
                  <a:schemeClr val="tx1">
                    <a:lumMod val="85000"/>
                    <a:lumOff val="15000"/>
                  </a:schemeClr>
                </a:solidFill>
                <a:latin typeface="+mj-lt"/>
              </a:rPr>
              <a:t>r</a:t>
            </a:r>
            <a:r>
              <a:rPr lang="en-JM" sz="1300" dirty="0" smtClean="0">
                <a:solidFill>
                  <a:schemeClr val="tx1">
                    <a:lumMod val="85000"/>
                    <a:lumOff val="15000"/>
                  </a:schemeClr>
                </a:solidFill>
                <a:latin typeface="+mj-lt"/>
              </a:rPr>
              <a:t>egional information</a:t>
            </a:r>
          </a:p>
          <a:p>
            <a:pPr marL="0" indent="0" algn="ctr">
              <a:buNone/>
            </a:pPr>
            <a:endParaRPr lang="en-JM" sz="1300" dirty="0">
              <a:solidFill>
                <a:schemeClr val="tx1">
                  <a:lumMod val="85000"/>
                  <a:lumOff val="15000"/>
                </a:schemeClr>
              </a:solidFill>
              <a:latin typeface="+mj-lt"/>
            </a:endParaRPr>
          </a:p>
        </p:txBody>
      </p:sp>
    </p:spTree>
    <p:extLst>
      <p:ext uri="{BB962C8B-B14F-4D97-AF65-F5344CB8AC3E}">
        <p14:creationId xmlns:p14="http://schemas.microsoft.com/office/powerpoint/2010/main" val="3150386966"/>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4400" dirty="0">
                <a:solidFill>
                  <a:srgbClr val="00B0F0"/>
                </a:solidFill>
              </a:rPr>
              <a:t>Infographic</a:t>
            </a:r>
            <a:r>
              <a:rPr lang="en-JM" sz="4400" dirty="0">
                <a:latin typeface="Open Sans Light" pitchFamily="34" charset="0"/>
                <a:ea typeface="Open Sans Light" pitchFamily="34" charset="0"/>
                <a:cs typeface="Open Sans Light" pitchFamily="34" charset="0"/>
              </a:rPr>
              <a:t>Layout</a:t>
            </a:r>
            <a:endParaRPr lang="en-JM" sz="4400" dirty="0"/>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35</a:t>
            </a:fld>
            <a:endParaRPr lang="en-JM"/>
          </a:p>
        </p:txBody>
      </p:sp>
      <p:graphicFrame>
        <p:nvGraphicFramePr>
          <p:cNvPr id="5" name="Chart 4"/>
          <p:cNvGraphicFramePr/>
          <p:nvPr>
            <p:extLst>
              <p:ext uri="{D42A27DB-BD31-4B8C-83A1-F6EECF244321}">
                <p14:modId xmlns:p14="http://schemas.microsoft.com/office/powerpoint/2010/main" val="604528259"/>
              </p:ext>
            </p:extLst>
          </p:nvPr>
        </p:nvGraphicFramePr>
        <p:xfrm>
          <a:off x="455956" y="2132664"/>
          <a:ext cx="1905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1"/>
          <p:cNvSpPr txBox="1"/>
          <p:nvPr/>
        </p:nvSpPr>
        <p:spPr>
          <a:xfrm>
            <a:off x="652933" y="3384275"/>
            <a:ext cx="1666461" cy="598035"/>
          </a:xfrm>
          <a:prstGeom prst="rect">
            <a:avLst/>
          </a:prstGeom>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JM" sz="3200" dirty="0" smtClean="0">
                <a:solidFill>
                  <a:schemeClr val="tx1">
                    <a:lumMod val="85000"/>
                    <a:lumOff val="15000"/>
                  </a:schemeClr>
                </a:solidFill>
                <a:latin typeface="Open Sans Light" pitchFamily="34" charset="0"/>
                <a:ea typeface="Open Sans Light" pitchFamily="34" charset="0"/>
                <a:cs typeface="Open Sans Light" pitchFamily="34" charset="0"/>
              </a:rPr>
              <a:t>20</a:t>
            </a:r>
            <a:r>
              <a:rPr lang="en-JM" sz="3200" dirty="0">
                <a:solidFill>
                  <a:schemeClr val="tx1">
                    <a:lumMod val="85000"/>
                    <a:lumOff val="15000"/>
                  </a:schemeClr>
                </a:solidFill>
                <a:latin typeface="Open Sans Light" pitchFamily="34" charset="0"/>
                <a:ea typeface="Open Sans Light" pitchFamily="34" charset="0"/>
                <a:cs typeface="Open Sans Light" pitchFamily="34" charset="0"/>
              </a:rPr>
              <a:t>%</a:t>
            </a:r>
            <a:endParaRPr lang="en-JM" sz="3200" dirty="0" smtClean="0">
              <a:solidFill>
                <a:schemeClr val="tx1">
                  <a:lumMod val="85000"/>
                  <a:lumOff val="15000"/>
                </a:schemeClr>
              </a:solidFill>
              <a:latin typeface="Open Sans Light" pitchFamily="34" charset="0"/>
              <a:ea typeface="Open Sans Light" pitchFamily="34" charset="0"/>
              <a:cs typeface="Open Sans Light" pitchFamily="34" charset="0"/>
            </a:endParaRPr>
          </a:p>
        </p:txBody>
      </p:sp>
      <p:graphicFrame>
        <p:nvGraphicFramePr>
          <p:cNvPr id="7" name="Chart 6"/>
          <p:cNvGraphicFramePr/>
          <p:nvPr>
            <p:extLst>
              <p:ext uri="{D42A27DB-BD31-4B8C-83A1-F6EECF244321}">
                <p14:modId xmlns:p14="http://schemas.microsoft.com/office/powerpoint/2010/main" val="899823223"/>
              </p:ext>
            </p:extLst>
          </p:nvPr>
        </p:nvGraphicFramePr>
        <p:xfrm>
          <a:off x="2409693" y="1981200"/>
          <a:ext cx="1905000" cy="2946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1"/>
          <p:cNvSpPr txBox="1"/>
          <p:nvPr/>
        </p:nvSpPr>
        <p:spPr>
          <a:xfrm>
            <a:off x="2744973" y="3384807"/>
            <a:ext cx="1371600" cy="598035"/>
          </a:xfrm>
          <a:prstGeom prst="rect">
            <a:avLst/>
          </a:prstGeom>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JM" sz="3200" dirty="0">
                <a:solidFill>
                  <a:schemeClr val="tx1">
                    <a:lumMod val="85000"/>
                    <a:lumOff val="15000"/>
                  </a:schemeClr>
                </a:solidFill>
                <a:latin typeface="Open Sans Light" pitchFamily="34" charset="0"/>
                <a:ea typeface="Open Sans Light" pitchFamily="34" charset="0"/>
                <a:cs typeface="Open Sans Light" pitchFamily="34" charset="0"/>
              </a:rPr>
              <a:t>6</a:t>
            </a:r>
            <a:r>
              <a:rPr lang="en-JM" sz="3200" dirty="0" smtClean="0">
                <a:solidFill>
                  <a:schemeClr val="tx1">
                    <a:lumMod val="85000"/>
                    <a:lumOff val="15000"/>
                  </a:schemeClr>
                </a:solidFill>
                <a:latin typeface="Open Sans Light" pitchFamily="34" charset="0"/>
                <a:ea typeface="Open Sans Light" pitchFamily="34" charset="0"/>
                <a:cs typeface="Open Sans Light" pitchFamily="34" charset="0"/>
              </a:rPr>
              <a:t>0</a:t>
            </a:r>
            <a:r>
              <a:rPr lang="en-JM" sz="3200" dirty="0">
                <a:solidFill>
                  <a:schemeClr val="tx1">
                    <a:lumMod val="85000"/>
                    <a:lumOff val="15000"/>
                  </a:schemeClr>
                </a:solidFill>
                <a:latin typeface="Open Sans Light" pitchFamily="34" charset="0"/>
                <a:ea typeface="Open Sans Light" pitchFamily="34" charset="0"/>
                <a:cs typeface="Open Sans Light" pitchFamily="34" charset="0"/>
              </a:rPr>
              <a:t>%</a:t>
            </a:r>
            <a:endParaRPr lang="en-JM" sz="3200" dirty="0" smtClean="0">
              <a:solidFill>
                <a:schemeClr val="tx1">
                  <a:lumMod val="85000"/>
                  <a:lumOff val="15000"/>
                </a:schemeClr>
              </a:solidFill>
              <a:latin typeface="Open Sans Light" pitchFamily="34" charset="0"/>
              <a:ea typeface="Open Sans Light" pitchFamily="34" charset="0"/>
              <a:cs typeface="Open Sans Light" pitchFamily="34" charset="0"/>
            </a:endParaRPr>
          </a:p>
        </p:txBody>
      </p:sp>
      <p:sp>
        <p:nvSpPr>
          <p:cNvPr id="9" name="Text Placeholder 2"/>
          <p:cNvSpPr txBox="1">
            <a:spLocks/>
          </p:cNvSpPr>
          <p:nvPr/>
        </p:nvSpPr>
        <p:spPr>
          <a:xfrm>
            <a:off x="5257800" y="4241801"/>
            <a:ext cx="3349752" cy="8275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bg1"/>
                </a:solidFill>
                <a:latin typeface="Futura LT Book" pitchFamily="2"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bg1"/>
                </a:solidFill>
                <a:latin typeface="Futura LT Book" pitchFamily="2"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bg1"/>
                </a:solidFill>
                <a:latin typeface="Futura LT Book" pitchFamily="2"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bg1"/>
                </a:solidFill>
                <a:latin typeface="Futura LT Book" pitchFamily="2"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bg1"/>
                </a:solidFill>
                <a:latin typeface="Futura LT Book"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defRPr/>
            </a:pPr>
            <a:r>
              <a:rPr lang="en-JM" sz="1300" dirty="0" smtClean="0">
                <a:solidFill>
                  <a:schemeClr val="tx1">
                    <a:lumMod val="85000"/>
                    <a:lumOff val="15000"/>
                  </a:schemeClr>
                </a:solidFill>
                <a:latin typeface="+mj-lt"/>
                <a:ea typeface="Tahoma" pitchFamily="34" charset="0"/>
                <a:cs typeface="Tahoma" pitchFamily="34" charset="0"/>
              </a:rPr>
              <a:t>Consectetur  met adipiscing elit. Aenean ac elit a felis pharetra Met adipiscing. Nam tincidunt enim sit Amet Gravida nunc vel Fringilla elit. </a:t>
            </a:r>
            <a:endParaRPr lang="en-JM" sz="1300" dirty="0">
              <a:solidFill>
                <a:schemeClr val="tx1">
                  <a:lumMod val="85000"/>
                  <a:lumOff val="15000"/>
                </a:schemeClr>
              </a:solidFill>
              <a:latin typeface="+mj-lt"/>
            </a:endParaRPr>
          </a:p>
        </p:txBody>
      </p:sp>
      <p:sp>
        <p:nvSpPr>
          <p:cNvPr id="10" name="TextBox 9"/>
          <p:cNvSpPr txBox="1"/>
          <p:nvPr/>
        </p:nvSpPr>
        <p:spPr>
          <a:xfrm>
            <a:off x="4800600" y="2946321"/>
            <a:ext cx="2001674" cy="461665"/>
          </a:xfrm>
          <a:prstGeom prst="rect">
            <a:avLst/>
          </a:prstGeom>
          <a:noFill/>
        </p:spPr>
        <p:txBody>
          <a:bodyPr wrap="square" rtlCol="0">
            <a:spAutoFit/>
          </a:bodyPr>
          <a:lstStyle/>
          <a:p>
            <a:pPr algn="r"/>
            <a:r>
              <a:rPr lang="en-JM" sz="2400" dirty="0" smtClean="0">
                <a:solidFill>
                  <a:schemeClr val="tx1">
                    <a:lumMod val="85000"/>
                    <a:lumOff val="15000"/>
                  </a:schemeClr>
                </a:solidFill>
                <a:latin typeface="Open Sans" pitchFamily="34" charset="0"/>
                <a:ea typeface="Open Sans" pitchFamily="34" charset="0"/>
                <a:cs typeface="Open Sans" pitchFamily="34" charset="0"/>
              </a:rPr>
              <a:t>$12,000,000</a:t>
            </a:r>
            <a:endParaRPr lang="en-JM" sz="2400" dirty="0">
              <a:solidFill>
                <a:schemeClr val="tx1">
                  <a:lumMod val="85000"/>
                  <a:lumOff val="15000"/>
                </a:schemeClr>
              </a:solidFill>
              <a:latin typeface="Open Sans" pitchFamily="34" charset="0"/>
              <a:ea typeface="Open Sans" pitchFamily="34" charset="0"/>
              <a:cs typeface="Open Sans" pitchFamily="34" charset="0"/>
            </a:endParaRPr>
          </a:p>
        </p:txBody>
      </p:sp>
      <p:sp>
        <p:nvSpPr>
          <p:cNvPr id="11" name="TextBox 10"/>
          <p:cNvSpPr txBox="1"/>
          <p:nvPr/>
        </p:nvSpPr>
        <p:spPr>
          <a:xfrm>
            <a:off x="4813005" y="3473848"/>
            <a:ext cx="1989269" cy="461665"/>
          </a:xfrm>
          <a:prstGeom prst="rect">
            <a:avLst/>
          </a:prstGeom>
          <a:noFill/>
        </p:spPr>
        <p:txBody>
          <a:bodyPr wrap="square" rtlCol="0">
            <a:spAutoFit/>
          </a:bodyPr>
          <a:lstStyle/>
          <a:p>
            <a:pPr algn="r"/>
            <a:r>
              <a:rPr lang="en-JM" sz="2400" dirty="0" smtClean="0">
                <a:solidFill>
                  <a:schemeClr val="tx1">
                    <a:lumMod val="85000"/>
                    <a:lumOff val="15000"/>
                  </a:schemeClr>
                </a:solidFill>
                <a:latin typeface="Open Sans" pitchFamily="34" charset="0"/>
                <a:ea typeface="Open Sans" pitchFamily="34" charset="0"/>
                <a:cs typeface="Open Sans" pitchFamily="34" charset="0"/>
              </a:rPr>
              <a:t>23,879</a:t>
            </a:r>
            <a:endParaRPr lang="en-JM" sz="2400" dirty="0">
              <a:solidFill>
                <a:schemeClr val="tx1">
                  <a:lumMod val="85000"/>
                  <a:lumOff val="15000"/>
                </a:schemeClr>
              </a:solidFill>
              <a:latin typeface="Open Sans" pitchFamily="34" charset="0"/>
              <a:ea typeface="Open Sans" pitchFamily="34" charset="0"/>
              <a:cs typeface="Open Sans" pitchFamily="34" charset="0"/>
            </a:endParaRPr>
          </a:p>
        </p:txBody>
      </p:sp>
      <p:pic>
        <p:nvPicPr>
          <p:cNvPr id="12" name="Picture 11"/>
          <p:cNvPicPr>
            <a:picLocks noChangeAspect="1"/>
          </p:cNvPicPr>
          <p:nvPr/>
        </p:nvPicPr>
        <p:blipFill>
          <a:blip r:embed="rId4">
            <a:biLevel thresh="5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rot="18326439">
            <a:off x="1847084" y="4234241"/>
            <a:ext cx="451580" cy="669843"/>
          </a:xfrm>
          <a:prstGeom prst="rect">
            <a:avLst/>
          </a:prstGeom>
        </p:spPr>
      </p:pic>
      <p:sp>
        <p:nvSpPr>
          <p:cNvPr id="13" name="TextBox 12"/>
          <p:cNvSpPr txBox="1"/>
          <p:nvPr/>
        </p:nvSpPr>
        <p:spPr>
          <a:xfrm>
            <a:off x="2162092" y="4595913"/>
            <a:ext cx="1800308" cy="307777"/>
          </a:xfrm>
          <a:prstGeom prst="rect">
            <a:avLst/>
          </a:prstGeom>
          <a:noFill/>
        </p:spPr>
        <p:txBody>
          <a:bodyPr wrap="square" rtlCol="0">
            <a:spAutoFit/>
          </a:bodyPr>
          <a:lstStyle/>
          <a:p>
            <a:r>
              <a:rPr lang="en-JM" sz="1400" dirty="0">
                <a:solidFill>
                  <a:schemeClr val="tx1">
                    <a:lumMod val="85000"/>
                    <a:lumOff val="15000"/>
                  </a:schemeClr>
                </a:solidFill>
                <a:latin typeface="+mj-lt"/>
              </a:rPr>
              <a:t>l</a:t>
            </a:r>
            <a:r>
              <a:rPr lang="en-JM" sz="1400" dirty="0" smtClean="0">
                <a:solidFill>
                  <a:schemeClr val="tx1">
                    <a:lumMod val="85000"/>
                    <a:lumOff val="15000"/>
                  </a:schemeClr>
                </a:solidFill>
                <a:latin typeface="+mj-lt"/>
              </a:rPr>
              <a:t>orem ipsum dolor</a:t>
            </a:r>
            <a:endParaRPr lang="en-JM" sz="1400" dirty="0">
              <a:solidFill>
                <a:schemeClr val="tx1">
                  <a:lumMod val="85000"/>
                  <a:lumOff val="15000"/>
                </a:schemeClr>
              </a:solidFill>
              <a:latin typeface="+mj-lt"/>
            </a:endParaRPr>
          </a:p>
        </p:txBody>
      </p:sp>
      <p:sp>
        <p:nvSpPr>
          <p:cNvPr id="14" name="Rectangle 13"/>
          <p:cNvSpPr/>
          <p:nvPr/>
        </p:nvSpPr>
        <p:spPr>
          <a:xfrm>
            <a:off x="6858000" y="2971800"/>
            <a:ext cx="1600200" cy="990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JM" sz="1300" dirty="0">
                <a:latin typeface="+mj-lt"/>
                <a:ea typeface="Tahoma" pitchFamily="34" charset="0"/>
                <a:cs typeface="Tahoma" pitchFamily="34" charset="0"/>
              </a:rPr>
              <a:t>Consectetur  met adipiscing elit. Aenean ac elit </a:t>
            </a:r>
            <a:r>
              <a:rPr lang="en-JM" sz="1300" dirty="0" smtClean="0">
                <a:latin typeface="+mj-lt"/>
                <a:ea typeface="Tahoma" pitchFamily="34" charset="0"/>
                <a:cs typeface="Tahoma" pitchFamily="34" charset="0"/>
              </a:rPr>
              <a:t>a</a:t>
            </a:r>
            <a:endParaRPr lang="en-JM" sz="1300" dirty="0">
              <a:latin typeface="+mj-lt"/>
            </a:endParaRPr>
          </a:p>
        </p:txBody>
      </p:sp>
      <p:sp>
        <p:nvSpPr>
          <p:cNvPr id="15" name="Rectangle 14"/>
          <p:cNvSpPr/>
          <p:nvPr/>
        </p:nvSpPr>
        <p:spPr>
          <a:xfrm>
            <a:off x="609600" y="1498601"/>
            <a:ext cx="7848600" cy="492443"/>
          </a:xfrm>
          <a:prstGeom prst="rect">
            <a:avLst/>
          </a:prstGeom>
        </p:spPr>
        <p:txBody>
          <a:bodyPr wrap="square">
            <a:spAutoFit/>
          </a:bodyPr>
          <a:lstStyle/>
          <a:p>
            <a:pPr algn="ctr">
              <a:defRPr/>
            </a:pPr>
            <a:r>
              <a:rPr lang="en-JM" sz="1300" dirty="0">
                <a:solidFill>
                  <a:schemeClr val="tx1">
                    <a:lumMod val="85000"/>
                    <a:lumOff val="15000"/>
                  </a:schemeClr>
                </a:solidFill>
                <a:latin typeface="+mj-lt"/>
                <a:ea typeface="Tahoma" pitchFamily="34" charset="0"/>
                <a:cs typeface="Tahoma" pitchFamily="34" charset="0"/>
              </a:rPr>
              <a:t>Consectetur  met adipiscing elit. Aenean ac elit a felis pharetra Met adipiscing. Nam tincidunt enim sit Amet Gravida nunc vel Fringilla elit. Duis dui arcu, amet scelerisque nec dictum ac conse eu elit. Donec tincidunt enim sit </a:t>
            </a:r>
          </a:p>
        </p:txBody>
      </p:sp>
      <p:cxnSp>
        <p:nvCxnSpPr>
          <p:cNvPr id="16" name="Straight Connector 15"/>
          <p:cNvCxnSpPr/>
          <p:nvPr/>
        </p:nvCxnSpPr>
        <p:spPr>
          <a:xfrm>
            <a:off x="5288280" y="4110972"/>
            <a:ext cx="3017520" cy="0"/>
          </a:xfrm>
          <a:prstGeom prst="line">
            <a:avLst/>
          </a:prstGeom>
          <a:ln w="19050">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689459"/>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solidFill>
                  <a:srgbClr val="00B0F0"/>
                </a:solidFill>
              </a:rPr>
              <a:t>Infographic</a:t>
            </a:r>
            <a:r>
              <a:rPr lang="en-JM" dirty="0" smtClean="0">
                <a:solidFill>
                  <a:schemeClr val="tx1">
                    <a:lumMod val="85000"/>
                    <a:lumOff val="15000"/>
                  </a:schemeClr>
                </a:solidFill>
                <a:latin typeface="Open Sans Light" pitchFamily="34" charset="0"/>
                <a:ea typeface="Open Sans Light" pitchFamily="34" charset="0"/>
                <a:cs typeface="Open Sans Light" pitchFamily="34" charset="0"/>
              </a:rPr>
              <a:t>Elements</a:t>
            </a:r>
            <a:endParaRPr lang="en-JM" dirty="0">
              <a:solidFill>
                <a:schemeClr val="tx1">
                  <a:lumMod val="85000"/>
                  <a:lumOff val="15000"/>
                </a:schemeClr>
              </a:solidFill>
              <a:latin typeface="Open Sans Light" pitchFamily="34" charset="0"/>
              <a:ea typeface="Open Sans Light" pitchFamily="34" charset="0"/>
              <a:cs typeface="Open Sans Light" pitchFamily="34" charset="0"/>
            </a:endParaRPr>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36</a:t>
            </a:fld>
            <a:endParaRPr lang="en-JM"/>
          </a:p>
        </p:txBody>
      </p:sp>
      <p:sp>
        <p:nvSpPr>
          <p:cNvPr id="5" name="Text Placeholder 4"/>
          <p:cNvSpPr>
            <a:spLocks noGrp="1"/>
          </p:cNvSpPr>
          <p:nvPr>
            <p:ph type="body" sz="quarter" idx="33"/>
          </p:nvPr>
        </p:nvSpPr>
        <p:spPr>
          <a:xfrm>
            <a:off x="533400" y="2199640"/>
            <a:ext cx="2133600" cy="365760"/>
          </a:xfrm>
        </p:spPr>
        <p:txBody>
          <a:bodyPr/>
          <a:lstStyle/>
          <a:p>
            <a:r>
              <a:rPr lang="en-JM" sz="1400" spc="50" dirty="0">
                <a:solidFill>
                  <a:srgbClr val="00B0F0"/>
                </a:solidFill>
                <a:latin typeface="Calibri"/>
                <a:cs typeface="Calibri"/>
              </a:rPr>
              <a:t>01. Lorem Ipsum Dolor</a:t>
            </a:r>
          </a:p>
          <a:p>
            <a:endParaRPr lang="en-JM" sz="1400" dirty="0">
              <a:solidFill>
                <a:srgbClr val="00B0F0"/>
              </a:solidFill>
            </a:endParaRPr>
          </a:p>
        </p:txBody>
      </p:sp>
      <p:sp>
        <p:nvSpPr>
          <p:cNvPr id="6" name="Text Placeholder 5"/>
          <p:cNvSpPr>
            <a:spLocks noGrp="1"/>
          </p:cNvSpPr>
          <p:nvPr>
            <p:ph type="body" sz="quarter" idx="34"/>
          </p:nvPr>
        </p:nvSpPr>
        <p:spPr>
          <a:xfrm>
            <a:off x="533400" y="2463800"/>
            <a:ext cx="2971800" cy="812800"/>
          </a:xfrm>
        </p:spPr>
        <p:txBody>
          <a:bodyPr>
            <a:normAutofit/>
          </a:bodyPr>
          <a:lstStyle/>
          <a:p>
            <a:r>
              <a:rPr lang="en-JM" sz="1300" dirty="0">
                <a:solidFill>
                  <a:schemeClr val="tx1">
                    <a:lumMod val="85000"/>
                    <a:lumOff val="15000"/>
                  </a:schemeClr>
                </a:solidFill>
                <a:cs typeface="Calibri"/>
              </a:rPr>
              <a:t>Lorem ipsum dolor sit amet, consectetur lorem ipsum dolor  Lorem ipsum dolor sit amet conse lorem </a:t>
            </a:r>
            <a:r>
              <a:rPr lang="en-JM" sz="1300" dirty="0" err="1">
                <a:solidFill>
                  <a:schemeClr val="tx1">
                    <a:lumMod val="85000"/>
                    <a:lumOff val="15000"/>
                  </a:schemeClr>
                </a:solidFill>
                <a:cs typeface="Calibri"/>
              </a:rPr>
              <a:t>ipsu</a:t>
            </a:r>
            <a:r>
              <a:rPr lang="en-JM" sz="1300" dirty="0">
                <a:solidFill>
                  <a:schemeClr val="tx1">
                    <a:lumMod val="85000"/>
                    <a:lumOff val="15000"/>
                  </a:schemeClr>
                </a:solidFill>
                <a:cs typeface="Calibri"/>
              </a:rPr>
              <a:t> dolor sit</a:t>
            </a:r>
          </a:p>
          <a:p>
            <a:endParaRPr lang="en-JM" sz="1300" dirty="0">
              <a:solidFill>
                <a:schemeClr val="tx1">
                  <a:lumMod val="85000"/>
                  <a:lumOff val="15000"/>
                </a:schemeClr>
              </a:solidFill>
              <a:cs typeface="Calibri"/>
            </a:endParaRPr>
          </a:p>
        </p:txBody>
      </p:sp>
      <p:sp>
        <p:nvSpPr>
          <p:cNvPr id="7" name="Text Placeholder 6"/>
          <p:cNvSpPr>
            <a:spLocks noGrp="1"/>
          </p:cNvSpPr>
          <p:nvPr>
            <p:ph type="body" sz="quarter" idx="35"/>
          </p:nvPr>
        </p:nvSpPr>
        <p:spPr>
          <a:xfrm>
            <a:off x="533400" y="3368040"/>
            <a:ext cx="2133600" cy="365760"/>
          </a:xfrm>
        </p:spPr>
        <p:txBody>
          <a:bodyPr/>
          <a:lstStyle/>
          <a:p>
            <a:r>
              <a:rPr lang="en-JM" sz="1400" spc="50" dirty="0" smtClean="0">
                <a:solidFill>
                  <a:srgbClr val="00B0F0"/>
                </a:solidFill>
                <a:latin typeface="Calibri"/>
                <a:cs typeface="Calibri"/>
              </a:rPr>
              <a:t>02. </a:t>
            </a:r>
            <a:r>
              <a:rPr lang="en-JM" sz="1400" spc="50" dirty="0">
                <a:solidFill>
                  <a:srgbClr val="00B0F0"/>
                </a:solidFill>
                <a:latin typeface="Calibri"/>
                <a:cs typeface="Calibri"/>
              </a:rPr>
              <a:t>Lorem Ipsum Dolor</a:t>
            </a:r>
          </a:p>
          <a:p>
            <a:endParaRPr lang="en-JM" sz="1400" dirty="0">
              <a:solidFill>
                <a:srgbClr val="00B0F0"/>
              </a:solidFill>
            </a:endParaRPr>
          </a:p>
        </p:txBody>
      </p:sp>
      <p:sp>
        <p:nvSpPr>
          <p:cNvPr id="8" name="Text Placeholder 7"/>
          <p:cNvSpPr>
            <a:spLocks noGrp="1"/>
          </p:cNvSpPr>
          <p:nvPr>
            <p:ph type="body" sz="quarter" idx="36"/>
          </p:nvPr>
        </p:nvSpPr>
        <p:spPr>
          <a:xfrm>
            <a:off x="533400" y="3632200"/>
            <a:ext cx="2971800" cy="812800"/>
          </a:xfrm>
        </p:spPr>
        <p:txBody>
          <a:bodyPr>
            <a:normAutofit/>
          </a:bodyPr>
          <a:lstStyle/>
          <a:p>
            <a:r>
              <a:rPr lang="en-JM" sz="1300" dirty="0">
                <a:solidFill>
                  <a:schemeClr val="tx1">
                    <a:lumMod val="85000"/>
                    <a:lumOff val="15000"/>
                  </a:schemeClr>
                </a:solidFill>
                <a:cs typeface="Calibri"/>
              </a:rPr>
              <a:t>Lorem ipsum dolor sit amet, consectetur lorem ipsum dolor  Lorem ipsum dolor sit amet conse lorem </a:t>
            </a:r>
            <a:r>
              <a:rPr lang="en-JM" sz="1300" dirty="0" err="1">
                <a:solidFill>
                  <a:schemeClr val="tx1">
                    <a:lumMod val="85000"/>
                    <a:lumOff val="15000"/>
                  </a:schemeClr>
                </a:solidFill>
                <a:cs typeface="Calibri"/>
              </a:rPr>
              <a:t>ipsu</a:t>
            </a:r>
            <a:r>
              <a:rPr lang="en-JM" sz="1300" dirty="0">
                <a:solidFill>
                  <a:schemeClr val="tx1">
                    <a:lumMod val="85000"/>
                    <a:lumOff val="15000"/>
                  </a:schemeClr>
                </a:solidFill>
                <a:cs typeface="Calibri"/>
              </a:rPr>
              <a:t> dolor sit</a:t>
            </a:r>
          </a:p>
          <a:p>
            <a:endParaRPr lang="en-JM" sz="1300" dirty="0">
              <a:solidFill>
                <a:schemeClr val="tx1">
                  <a:lumMod val="85000"/>
                  <a:lumOff val="15000"/>
                </a:schemeClr>
              </a:solidFill>
              <a:cs typeface="Calibri"/>
            </a:endParaRPr>
          </a:p>
          <a:p>
            <a:endParaRPr lang="en-JM" sz="1300" dirty="0">
              <a:solidFill>
                <a:schemeClr val="tx1">
                  <a:lumMod val="85000"/>
                  <a:lumOff val="15000"/>
                </a:schemeClr>
              </a:solidFill>
            </a:endParaRPr>
          </a:p>
        </p:txBody>
      </p:sp>
      <p:sp>
        <p:nvSpPr>
          <p:cNvPr id="9" name="Text Placeholder 8"/>
          <p:cNvSpPr>
            <a:spLocks noGrp="1"/>
          </p:cNvSpPr>
          <p:nvPr>
            <p:ph type="body" sz="quarter" idx="37"/>
          </p:nvPr>
        </p:nvSpPr>
        <p:spPr>
          <a:xfrm>
            <a:off x="533400" y="4495800"/>
            <a:ext cx="2133600" cy="365760"/>
          </a:xfrm>
        </p:spPr>
        <p:txBody>
          <a:bodyPr/>
          <a:lstStyle/>
          <a:p>
            <a:r>
              <a:rPr lang="en-JM" sz="1400" spc="50" dirty="0" smtClean="0">
                <a:solidFill>
                  <a:srgbClr val="00B0F0"/>
                </a:solidFill>
                <a:latin typeface="Calibri"/>
                <a:cs typeface="Calibri"/>
              </a:rPr>
              <a:t>03. </a:t>
            </a:r>
            <a:r>
              <a:rPr lang="en-JM" sz="1400" spc="50" dirty="0">
                <a:solidFill>
                  <a:srgbClr val="00B0F0"/>
                </a:solidFill>
                <a:latin typeface="Calibri"/>
                <a:cs typeface="Calibri"/>
              </a:rPr>
              <a:t>Lorem Ipsum Dolor</a:t>
            </a:r>
          </a:p>
          <a:p>
            <a:endParaRPr lang="en-JM" sz="1400" dirty="0">
              <a:solidFill>
                <a:srgbClr val="00B0F0"/>
              </a:solidFill>
            </a:endParaRPr>
          </a:p>
        </p:txBody>
      </p:sp>
      <p:sp>
        <p:nvSpPr>
          <p:cNvPr id="10" name="Text Placeholder 9"/>
          <p:cNvSpPr>
            <a:spLocks noGrp="1"/>
          </p:cNvSpPr>
          <p:nvPr>
            <p:ph type="body" sz="quarter" idx="38"/>
          </p:nvPr>
        </p:nvSpPr>
        <p:spPr>
          <a:xfrm>
            <a:off x="533400" y="4759960"/>
            <a:ext cx="2971800" cy="812800"/>
          </a:xfrm>
        </p:spPr>
        <p:txBody>
          <a:bodyPr>
            <a:normAutofit/>
          </a:bodyPr>
          <a:lstStyle/>
          <a:p>
            <a:r>
              <a:rPr lang="en-JM" sz="1300" dirty="0">
                <a:solidFill>
                  <a:schemeClr val="tx1">
                    <a:lumMod val="85000"/>
                    <a:lumOff val="15000"/>
                  </a:schemeClr>
                </a:solidFill>
                <a:cs typeface="Calibri"/>
              </a:rPr>
              <a:t>Lorem ipsum dolor sit amet, consectetur lorem ipsum dolor  Lorem ipsum dolor </a:t>
            </a:r>
            <a:r>
              <a:rPr lang="en-JM" sz="1300" dirty="0" smtClean="0">
                <a:solidFill>
                  <a:schemeClr val="tx1">
                    <a:lumMod val="85000"/>
                    <a:lumOff val="15000"/>
                  </a:schemeClr>
                </a:solidFill>
                <a:cs typeface="Calibri"/>
              </a:rPr>
              <a:t>sit</a:t>
            </a:r>
            <a:endParaRPr lang="en-JM" sz="1300" dirty="0">
              <a:solidFill>
                <a:schemeClr val="tx1">
                  <a:lumMod val="85000"/>
                  <a:lumOff val="15000"/>
                </a:schemeClr>
              </a:solidFill>
              <a:cs typeface="Calibri"/>
            </a:endParaRPr>
          </a:p>
          <a:p>
            <a:endParaRPr lang="en-JM" sz="1300" dirty="0">
              <a:solidFill>
                <a:schemeClr val="tx1">
                  <a:lumMod val="85000"/>
                  <a:lumOff val="15000"/>
                </a:schemeClr>
              </a:solidFill>
            </a:endParaRPr>
          </a:p>
        </p:txBody>
      </p:sp>
      <p:sp>
        <p:nvSpPr>
          <p:cNvPr id="11" name="Oval 10"/>
          <p:cNvSpPr>
            <a:spLocks noChangeAspect="1"/>
          </p:cNvSpPr>
          <p:nvPr/>
        </p:nvSpPr>
        <p:spPr>
          <a:xfrm>
            <a:off x="3924299" y="2877600"/>
            <a:ext cx="2304000" cy="2304000"/>
          </a:xfrm>
          <a:prstGeom prst="ellipse">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JM" dirty="0" smtClean="0">
                <a:solidFill>
                  <a:schemeClr val="bg1"/>
                </a:solidFill>
                <a:latin typeface="Open Sans"/>
                <a:cs typeface="Open Sans"/>
              </a:rPr>
              <a:t>ONE</a:t>
            </a:r>
          </a:p>
          <a:p>
            <a:r>
              <a:rPr lang="en-JM" sz="1200" dirty="0" smtClean="0">
                <a:solidFill>
                  <a:schemeClr val="bg1"/>
                </a:solidFill>
                <a:latin typeface="Open Sans"/>
                <a:cs typeface="Open Sans"/>
              </a:rPr>
              <a:t>Loremdo</a:t>
            </a:r>
            <a:endParaRPr lang="en-JM" sz="1000" dirty="0">
              <a:solidFill>
                <a:schemeClr val="bg1"/>
              </a:solidFill>
              <a:latin typeface="Open Sans"/>
              <a:cs typeface="Open Sans"/>
            </a:endParaRPr>
          </a:p>
        </p:txBody>
      </p:sp>
      <p:sp>
        <p:nvSpPr>
          <p:cNvPr id="12" name="Oval 11"/>
          <p:cNvSpPr>
            <a:spLocks noChangeAspect="1"/>
          </p:cNvSpPr>
          <p:nvPr/>
        </p:nvSpPr>
        <p:spPr>
          <a:xfrm>
            <a:off x="5532911" y="3273602"/>
            <a:ext cx="1907999" cy="1907998"/>
          </a:xfrm>
          <a:prstGeom prst="ellipse">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JM" sz="1600" dirty="0" smtClean="0">
                <a:solidFill>
                  <a:schemeClr val="bg1"/>
                </a:solidFill>
                <a:latin typeface="Open Sans"/>
                <a:cs typeface="Open Sans"/>
              </a:rPr>
              <a:t>TWO</a:t>
            </a:r>
            <a:endParaRPr lang="en-JM" sz="1600" dirty="0">
              <a:solidFill>
                <a:schemeClr val="bg1"/>
              </a:solidFill>
              <a:latin typeface="Open Sans"/>
              <a:cs typeface="Open Sans"/>
            </a:endParaRPr>
          </a:p>
          <a:p>
            <a:r>
              <a:rPr lang="en-JM" sz="1100" dirty="0" smtClean="0">
                <a:solidFill>
                  <a:schemeClr val="bg1"/>
                </a:solidFill>
                <a:latin typeface="Open Sans"/>
                <a:cs typeface="Open Sans"/>
              </a:rPr>
              <a:t>Loremdo</a:t>
            </a:r>
            <a:endParaRPr lang="en-JM" sz="1050" dirty="0">
              <a:solidFill>
                <a:schemeClr val="bg1"/>
              </a:solidFill>
              <a:latin typeface="Open Sans"/>
              <a:cs typeface="Open Sans"/>
            </a:endParaRPr>
          </a:p>
        </p:txBody>
      </p:sp>
      <p:sp>
        <p:nvSpPr>
          <p:cNvPr id="13" name="Oval 12"/>
          <p:cNvSpPr>
            <a:spLocks noChangeAspect="1"/>
          </p:cNvSpPr>
          <p:nvPr/>
        </p:nvSpPr>
        <p:spPr>
          <a:xfrm>
            <a:off x="7048500" y="3668400"/>
            <a:ext cx="1485900" cy="1513200"/>
          </a:xfrm>
          <a:prstGeom prst="ellipse">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JM" sz="1400" dirty="0" smtClean="0">
                <a:latin typeface="Open Sans"/>
                <a:cs typeface="Open Sans"/>
              </a:rPr>
              <a:t>THREE</a:t>
            </a:r>
            <a:endParaRPr lang="en-JM" sz="1400" dirty="0">
              <a:latin typeface="Open Sans"/>
              <a:cs typeface="Open Sans"/>
            </a:endParaRPr>
          </a:p>
          <a:p>
            <a:r>
              <a:rPr lang="en-JM" sz="1050" dirty="0" smtClean="0">
                <a:solidFill>
                  <a:schemeClr val="tx1">
                    <a:lumMod val="95000"/>
                    <a:lumOff val="5000"/>
                  </a:schemeClr>
                </a:solidFill>
                <a:latin typeface="Open Sans"/>
                <a:cs typeface="Open Sans"/>
              </a:rPr>
              <a:t>Lorem do</a:t>
            </a:r>
            <a:endParaRPr lang="en-JM" sz="800" dirty="0">
              <a:solidFill>
                <a:schemeClr val="tx1">
                  <a:lumMod val="95000"/>
                  <a:lumOff val="5000"/>
                </a:schemeClr>
              </a:solidFill>
              <a:latin typeface="Open Sans"/>
              <a:cs typeface="Open Sans"/>
            </a:endParaRPr>
          </a:p>
        </p:txBody>
      </p:sp>
      <p:sp>
        <p:nvSpPr>
          <p:cNvPr id="14" name="TextBox 13"/>
          <p:cNvSpPr txBox="1"/>
          <p:nvPr/>
        </p:nvSpPr>
        <p:spPr>
          <a:xfrm>
            <a:off x="4250871" y="2378692"/>
            <a:ext cx="2019300" cy="292388"/>
          </a:xfrm>
          <a:prstGeom prst="rect">
            <a:avLst/>
          </a:prstGeom>
          <a:noFill/>
        </p:spPr>
        <p:txBody>
          <a:bodyPr wrap="square" rtlCol="0">
            <a:spAutoFit/>
          </a:bodyPr>
          <a:lstStyle/>
          <a:p>
            <a:r>
              <a:rPr lang="en-JM" sz="1300" dirty="0">
                <a:solidFill>
                  <a:srgbClr val="00B0F0"/>
                </a:solidFill>
                <a:latin typeface="Open Sans"/>
                <a:cs typeface="Open Sans"/>
              </a:rPr>
              <a:t>R</a:t>
            </a:r>
            <a:r>
              <a:rPr lang="en-JM" sz="1300" dirty="0" smtClean="0">
                <a:solidFill>
                  <a:srgbClr val="00B0F0"/>
                </a:solidFill>
                <a:latin typeface="Open Sans"/>
                <a:cs typeface="Open Sans"/>
              </a:rPr>
              <a:t>evamped </a:t>
            </a:r>
            <a:r>
              <a:rPr lang="en-JM" sz="1300" dirty="0">
                <a:solidFill>
                  <a:srgbClr val="00B0F0"/>
                </a:solidFill>
                <a:latin typeface="Open Sans"/>
                <a:cs typeface="Open Sans"/>
              </a:rPr>
              <a:t>R</a:t>
            </a:r>
            <a:r>
              <a:rPr lang="en-JM" sz="1300" dirty="0" smtClean="0">
                <a:solidFill>
                  <a:srgbClr val="00B0F0"/>
                </a:solidFill>
                <a:latin typeface="Open Sans"/>
                <a:cs typeface="Open Sans"/>
              </a:rPr>
              <a:t>eshaped</a:t>
            </a:r>
            <a:endParaRPr lang="en-JM" sz="1300" dirty="0">
              <a:solidFill>
                <a:srgbClr val="00B0F0"/>
              </a:solidFill>
              <a:latin typeface="Open Sans"/>
              <a:cs typeface="Open Sans"/>
            </a:endParaRPr>
          </a:p>
        </p:txBody>
      </p:sp>
      <p:sp>
        <p:nvSpPr>
          <p:cNvPr id="15" name="TextBox 14"/>
          <p:cNvSpPr txBox="1"/>
          <p:nvPr/>
        </p:nvSpPr>
        <p:spPr>
          <a:xfrm>
            <a:off x="5943600" y="2796515"/>
            <a:ext cx="1104900" cy="292388"/>
          </a:xfrm>
          <a:prstGeom prst="rect">
            <a:avLst/>
          </a:prstGeom>
          <a:noFill/>
        </p:spPr>
        <p:txBody>
          <a:bodyPr wrap="square" rtlCol="0">
            <a:spAutoFit/>
          </a:bodyPr>
          <a:lstStyle/>
          <a:p>
            <a:pPr algn="ctr"/>
            <a:r>
              <a:rPr lang="en-JM" sz="1300" dirty="0">
                <a:solidFill>
                  <a:srgbClr val="00B0F0"/>
                </a:solidFill>
                <a:latin typeface="Open Sans"/>
                <a:cs typeface="Open Sans"/>
              </a:rPr>
              <a:t>R</a:t>
            </a:r>
            <a:r>
              <a:rPr lang="en-JM" sz="1300" dirty="0" smtClean="0">
                <a:solidFill>
                  <a:srgbClr val="00B0F0"/>
                </a:solidFill>
                <a:latin typeface="Open Sans"/>
                <a:cs typeface="Open Sans"/>
              </a:rPr>
              <a:t>escoped</a:t>
            </a:r>
            <a:endParaRPr lang="en-JM" sz="1300" dirty="0">
              <a:solidFill>
                <a:srgbClr val="00B0F0"/>
              </a:solidFill>
              <a:latin typeface="Open Sans"/>
              <a:cs typeface="Open Sans"/>
            </a:endParaRPr>
          </a:p>
        </p:txBody>
      </p:sp>
      <p:sp>
        <p:nvSpPr>
          <p:cNvPr id="16" name="TextBox 15"/>
          <p:cNvSpPr txBox="1"/>
          <p:nvPr/>
        </p:nvSpPr>
        <p:spPr>
          <a:xfrm>
            <a:off x="7315200" y="3200400"/>
            <a:ext cx="1104900" cy="292388"/>
          </a:xfrm>
          <a:prstGeom prst="rect">
            <a:avLst/>
          </a:prstGeom>
          <a:noFill/>
        </p:spPr>
        <p:txBody>
          <a:bodyPr wrap="square" rtlCol="0">
            <a:spAutoFit/>
          </a:bodyPr>
          <a:lstStyle/>
          <a:p>
            <a:pPr algn="ctr"/>
            <a:r>
              <a:rPr lang="en-JM" sz="1300" dirty="0">
                <a:solidFill>
                  <a:srgbClr val="00B0F0"/>
                </a:solidFill>
                <a:latin typeface="Open Sans"/>
                <a:cs typeface="Open Sans"/>
              </a:rPr>
              <a:t>R</a:t>
            </a:r>
            <a:r>
              <a:rPr lang="en-JM" sz="1300" dirty="0" smtClean="0">
                <a:solidFill>
                  <a:srgbClr val="00B0F0"/>
                </a:solidFill>
                <a:latin typeface="Open Sans"/>
                <a:cs typeface="Open Sans"/>
              </a:rPr>
              <a:t>evisited</a:t>
            </a:r>
            <a:endParaRPr lang="en-JM" sz="1300" dirty="0">
              <a:solidFill>
                <a:srgbClr val="00B0F0"/>
              </a:solidFill>
              <a:latin typeface="Open Sans"/>
              <a:cs typeface="Open Sans"/>
            </a:endParaRPr>
          </a:p>
        </p:txBody>
      </p:sp>
    </p:spTree>
    <p:extLst>
      <p:ext uri="{BB962C8B-B14F-4D97-AF65-F5344CB8AC3E}">
        <p14:creationId xmlns:p14="http://schemas.microsoft.com/office/powerpoint/2010/main" val="403998680"/>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JM" smtClean="0"/>
              <a:t>WWW.DESIGNERSPARADISE.COM</a:t>
            </a:r>
            <a:endParaRPr lang="en-JM"/>
          </a:p>
        </p:txBody>
      </p:sp>
      <p:sp>
        <p:nvSpPr>
          <p:cNvPr id="3" name="Slide Number Placeholder 2"/>
          <p:cNvSpPr>
            <a:spLocks noGrp="1"/>
          </p:cNvSpPr>
          <p:nvPr>
            <p:ph type="sldNum" sz="quarter" idx="12"/>
          </p:nvPr>
        </p:nvSpPr>
        <p:spPr/>
        <p:txBody>
          <a:bodyPr/>
          <a:lstStyle/>
          <a:p>
            <a:fld id="{857B18ED-D931-45F4-8873-1BEDAB4DC03E}" type="slidenum">
              <a:rPr lang="en-JM" smtClean="0"/>
              <a:t>37</a:t>
            </a:fld>
            <a:endParaRPr lang="en-JM"/>
          </a:p>
        </p:txBody>
      </p:sp>
      <p:sp>
        <p:nvSpPr>
          <p:cNvPr id="5" name="Title 4"/>
          <p:cNvSpPr>
            <a:spLocks noGrp="1"/>
          </p:cNvSpPr>
          <p:nvPr>
            <p:ph type="title"/>
          </p:nvPr>
        </p:nvSpPr>
        <p:spPr>
          <a:xfrm>
            <a:off x="609600" y="3810000"/>
            <a:ext cx="8229600" cy="1143000"/>
          </a:xfrm>
        </p:spPr>
        <p:txBody>
          <a:bodyPr>
            <a:normAutofit/>
          </a:bodyPr>
          <a:lstStyle/>
          <a:p>
            <a:r>
              <a:rPr lang="en-JM" sz="4000" dirty="0" smtClean="0"/>
              <a:t>Section Break </a:t>
            </a:r>
            <a:r>
              <a:rPr lang="en-JM" sz="4000" dirty="0" smtClean="0">
                <a:latin typeface="Open Sans Light" pitchFamily="34" charset="0"/>
                <a:ea typeface="Open Sans Light" pitchFamily="34" charset="0"/>
                <a:cs typeface="Open Sans Light" pitchFamily="34" charset="0"/>
              </a:rPr>
              <a:t>Info Here</a:t>
            </a:r>
            <a:endParaRPr lang="en-JM" sz="4000" dirty="0">
              <a:latin typeface="Open Sans Light" pitchFamily="34" charset="0"/>
              <a:ea typeface="Open Sans Light" pitchFamily="34" charset="0"/>
              <a:cs typeface="Open Sans Light" pitchFamily="34" charset="0"/>
            </a:endParaRPr>
          </a:p>
        </p:txBody>
      </p:sp>
      <p:sp>
        <p:nvSpPr>
          <p:cNvPr id="8" name="Picture Placeholder 7"/>
          <p:cNvSpPr>
            <a:spLocks noGrp="1"/>
          </p:cNvSpPr>
          <p:nvPr>
            <p:ph type="pic" sz="quarter" idx="23"/>
          </p:nvPr>
        </p:nvSpPr>
        <p:spPr/>
      </p:sp>
    </p:spTree>
    <p:extLst>
      <p:ext uri="{BB962C8B-B14F-4D97-AF65-F5344CB8AC3E}">
        <p14:creationId xmlns:p14="http://schemas.microsoft.com/office/powerpoint/2010/main" val="4168990857"/>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4400" dirty="0" smtClean="0">
                <a:solidFill>
                  <a:srgbClr val="00B0F0"/>
                </a:solidFill>
              </a:rPr>
              <a:t>LineGraph</a:t>
            </a:r>
            <a:r>
              <a:rPr lang="en-JM" sz="4400" dirty="0" smtClean="0">
                <a:latin typeface="Open Sans Light" pitchFamily="34" charset="0"/>
                <a:ea typeface="Open Sans Light" pitchFamily="34" charset="0"/>
                <a:cs typeface="Open Sans Light" pitchFamily="34" charset="0"/>
              </a:rPr>
              <a:t>Layout</a:t>
            </a:r>
            <a:endParaRPr lang="en-JM" sz="4400" dirty="0">
              <a:latin typeface="Open Sans Light" pitchFamily="34" charset="0"/>
              <a:ea typeface="Open Sans Light" pitchFamily="34" charset="0"/>
              <a:cs typeface="Open Sans Light" pitchFamily="34" charset="0"/>
            </a:endParaRPr>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38</a:t>
            </a:fld>
            <a:endParaRPr lang="en-JM"/>
          </a:p>
        </p:txBody>
      </p:sp>
      <p:sp>
        <p:nvSpPr>
          <p:cNvPr id="6" name="Text Placeholder 5"/>
          <p:cNvSpPr>
            <a:spLocks noGrp="1"/>
          </p:cNvSpPr>
          <p:nvPr>
            <p:ph type="body" sz="quarter" idx="54"/>
          </p:nvPr>
        </p:nvSpPr>
        <p:spPr>
          <a:xfrm>
            <a:off x="5867400" y="4419600"/>
            <a:ext cx="2743200" cy="406400"/>
          </a:xfrm>
        </p:spPr>
        <p:txBody>
          <a:bodyPr/>
          <a:lstStyle/>
          <a:p>
            <a:r>
              <a:rPr lang="en-JM" dirty="0" smtClean="0">
                <a:solidFill>
                  <a:srgbClr val="00B0F0"/>
                </a:solidFill>
                <a:latin typeface="Open Sans"/>
                <a:cs typeface="Open Sans"/>
              </a:rPr>
              <a:t>Sed ut perspiciatis</a:t>
            </a:r>
          </a:p>
          <a:p>
            <a:endParaRPr lang="en-JM" dirty="0">
              <a:latin typeface="Open Sans"/>
              <a:cs typeface="Open Sans"/>
            </a:endParaRPr>
          </a:p>
        </p:txBody>
      </p:sp>
      <p:sp>
        <p:nvSpPr>
          <p:cNvPr id="7" name="Text Placeholder 6"/>
          <p:cNvSpPr>
            <a:spLocks noGrp="1"/>
          </p:cNvSpPr>
          <p:nvPr>
            <p:ph type="body" sz="quarter" idx="55"/>
          </p:nvPr>
        </p:nvSpPr>
        <p:spPr>
          <a:xfrm>
            <a:off x="5867400" y="4648200"/>
            <a:ext cx="2743200" cy="914400"/>
          </a:xfrm>
        </p:spPr>
        <p:txBody>
          <a:bodyPr>
            <a:normAutofit/>
          </a:bodyPr>
          <a:lstStyle/>
          <a:p>
            <a:pPr>
              <a:defRPr/>
            </a:pPr>
            <a:r>
              <a:rPr lang="en-JM" sz="1300" dirty="0">
                <a:solidFill>
                  <a:schemeClr val="tx1">
                    <a:lumMod val="75000"/>
                    <a:lumOff val="25000"/>
                  </a:schemeClr>
                </a:solidFill>
              </a:rPr>
              <a:t>Sed ut perspiciatis unde omnis iste natus error sit voluptatem accusantium doloremque </a:t>
            </a:r>
            <a:r>
              <a:rPr lang="en-JM" sz="1300" dirty="0" smtClean="0">
                <a:solidFill>
                  <a:schemeClr val="tx1">
                    <a:lumMod val="75000"/>
                    <a:lumOff val="25000"/>
                  </a:schemeClr>
                </a:solidFill>
              </a:rPr>
              <a:t>laudantium</a:t>
            </a:r>
            <a:endParaRPr lang="en-JM" sz="1300" dirty="0">
              <a:solidFill>
                <a:schemeClr val="tx1">
                  <a:lumMod val="75000"/>
                  <a:lumOff val="25000"/>
                </a:schemeClr>
              </a:solidFill>
            </a:endParaRPr>
          </a:p>
        </p:txBody>
      </p:sp>
      <p:sp>
        <p:nvSpPr>
          <p:cNvPr id="8" name="Text Placeholder 7"/>
          <p:cNvSpPr>
            <a:spLocks noGrp="1"/>
          </p:cNvSpPr>
          <p:nvPr>
            <p:ph type="body" sz="quarter" idx="56"/>
          </p:nvPr>
        </p:nvSpPr>
        <p:spPr>
          <a:xfrm>
            <a:off x="5867400" y="2135716"/>
            <a:ext cx="1371600" cy="836084"/>
          </a:xfrm>
        </p:spPr>
        <p:txBody>
          <a:bodyPr/>
          <a:lstStyle/>
          <a:p>
            <a:pPr>
              <a:spcBef>
                <a:spcPts val="0"/>
              </a:spcBef>
            </a:pPr>
            <a:r>
              <a:rPr lang="en-JM" sz="1200" dirty="0" smtClean="0">
                <a:solidFill>
                  <a:srgbClr val="00B0F0"/>
                </a:solidFill>
              </a:rPr>
              <a:t>Volume</a:t>
            </a:r>
            <a:endParaRPr lang="en-JM" dirty="0" smtClean="0">
              <a:solidFill>
                <a:srgbClr val="00B0F0"/>
              </a:solidFill>
            </a:endParaRPr>
          </a:p>
          <a:p>
            <a:pPr>
              <a:spcBef>
                <a:spcPts val="0"/>
              </a:spcBef>
            </a:pPr>
            <a:r>
              <a:rPr lang="en-JM" sz="1600" dirty="0" smtClean="0">
                <a:solidFill>
                  <a:schemeClr val="tx1">
                    <a:lumMod val="75000"/>
                    <a:lumOff val="25000"/>
                  </a:schemeClr>
                </a:solidFill>
              </a:rPr>
              <a:t>5,000,000</a:t>
            </a:r>
          </a:p>
          <a:p>
            <a:endParaRPr lang="en-JM" dirty="0"/>
          </a:p>
        </p:txBody>
      </p:sp>
      <p:sp>
        <p:nvSpPr>
          <p:cNvPr id="9" name="Text Placeholder 8"/>
          <p:cNvSpPr>
            <a:spLocks noGrp="1"/>
          </p:cNvSpPr>
          <p:nvPr>
            <p:ph type="body" sz="quarter" idx="57"/>
          </p:nvPr>
        </p:nvSpPr>
        <p:spPr>
          <a:xfrm>
            <a:off x="7315200" y="2135716"/>
            <a:ext cx="1371600" cy="836084"/>
          </a:xfrm>
        </p:spPr>
        <p:txBody>
          <a:bodyPr/>
          <a:lstStyle/>
          <a:p>
            <a:pPr>
              <a:spcBef>
                <a:spcPts val="0"/>
              </a:spcBef>
            </a:pPr>
            <a:r>
              <a:rPr lang="en-JM" sz="1200" dirty="0" smtClean="0">
                <a:solidFill>
                  <a:srgbClr val="00B0F0"/>
                </a:solidFill>
              </a:rPr>
              <a:t>Volume</a:t>
            </a:r>
          </a:p>
          <a:p>
            <a:pPr>
              <a:spcBef>
                <a:spcPts val="0"/>
              </a:spcBef>
            </a:pPr>
            <a:r>
              <a:rPr lang="en-JM" sz="1600" dirty="0" smtClean="0">
                <a:solidFill>
                  <a:schemeClr val="tx1">
                    <a:lumMod val="75000"/>
                    <a:lumOff val="25000"/>
                  </a:schemeClr>
                </a:solidFill>
              </a:rPr>
              <a:t>5,000,000</a:t>
            </a:r>
            <a:endParaRPr lang="en-JM" dirty="0" smtClean="0">
              <a:solidFill>
                <a:schemeClr val="tx1">
                  <a:lumMod val="75000"/>
                  <a:lumOff val="25000"/>
                </a:schemeClr>
              </a:solidFill>
            </a:endParaRPr>
          </a:p>
          <a:p>
            <a:endParaRPr lang="en-JM" dirty="0"/>
          </a:p>
        </p:txBody>
      </p:sp>
      <p:sp>
        <p:nvSpPr>
          <p:cNvPr id="10" name="Content Placeholder 9"/>
          <p:cNvSpPr>
            <a:spLocks noGrp="1"/>
          </p:cNvSpPr>
          <p:nvPr>
            <p:ph sz="quarter" idx="58"/>
          </p:nvPr>
        </p:nvSpPr>
        <p:spPr>
          <a:solidFill>
            <a:schemeClr val="tx1">
              <a:lumMod val="75000"/>
              <a:lumOff val="25000"/>
            </a:schemeClr>
          </a:solidFill>
        </p:spPr>
        <p:txBody>
          <a:bodyPr anchor="ctr"/>
          <a:lstStyle/>
          <a:p>
            <a:pPr>
              <a:spcBef>
                <a:spcPts val="0"/>
              </a:spcBef>
              <a:defRPr/>
            </a:pPr>
            <a:r>
              <a:rPr lang="en-JM" sz="1600" dirty="0">
                <a:latin typeface="Open Sans" pitchFamily="34" charset="0"/>
                <a:ea typeface="Open Sans" pitchFamily="34" charset="0"/>
                <a:cs typeface="Open Sans" pitchFamily="34" charset="0"/>
              </a:rPr>
              <a:t>Company Valuation</a:t>
            </a:r>
          </a:p>
          <a:p>
            <a:pPr>
              <a:spcBef>
                <a:spcPts val="0"/>
              </a:spcBef>
              <a:defRPr/>
            </a:pPr>
            <a:r>
              <a:rPr lang="en-JM" sz="2400" dirty="0">
                <a:latin typeface="Open Sans" pitchFamily="34" charset="0"/>
                <a:ea typeface="Open Sans" pitchFamily="34" charset="0"/>
                <a:cs typeface="Open Sans" pitchFamily="34" charset="0"/>
              </a:rPr>
              <a:t>$100 </a:t>
            </a:r>
            <a:r>
              <a:rPr lang="en-JM" sz="2400" dirty="0" smtClean="0">
                <a:latin typeface="Open Sans" pitchFamily="34" charset="0"/>
                <a:ea typeface="Open Sans" pitchFamily="34" charset="0"/>
                <a:cs typeface="Open Sans" pitchFamily="34" charset="0"/>
              </a:rPr>
              <a:t>million</a:t>
            </a:r>
            <a:endParaRPr lang="en-JM" sz="2400" dirty="0">
              <a:latin typeface="Open Sans" pitchFamily="34" charset="0"/>
              <a:ea typeface="Open Sans" pitchFamily="34" charset="0"/>
              <a:cs typeface="Open Sans" pitchFamily="34" charset="0"/>
            </a:endParaRPr>
          </a:p>
        </p:txBody>
      </p:sp>
      <p:graphicFrame>
        <p:nvGraphicFramePr>
          <p:cNvPr id="11" name="Chart Placeholder 9"/>
          <p:cNvGraphicFramePr>
            <a:graphicFrameLocks noGrp="1"/>
          </p:cNvGraphicFramePr>
          <p:nvPr>
            <p:ph type="chart" sz="quarter" idx="53"/>
            <p:extLst>
              <p:ext uri="{D42A27DB-BD31-4B8C-83A1-F6EECF244321}">
                <p14:modId xmlns:p14="http://schemas.microsoft.com/office/powerpoint/2010/main" val="2561581759"/>
              </p:ext>
            </p:extLst>
          </p:nvPr>
        </p:nvGraphicFramePr>
        <p:xfrm>
          <a:off x="533400" y="1803400"/>
          <a:ext cx="5105400" cy="3962400"/>
        </p:xfrm>
        <a:graphic>
          <a:graphicData uri="http://schemas.openxmlformats.org/drawingml/2006/chart">
            <c:chart xmlns:c="http://schemas.openxmlformats.org/drawingml/2006/chart" xmlns:r="http://schemas.openxmlformats.org/officeDocument/2006/relationships" r:id="rId2"/>
          </a:graphicData>
        </a:graphic>
      </p:graphicFrame>
      <p:sp>
        <p:nvSpPr>
          <p:cNvPr id="12" name="Rectangular Callout 11"/>
          <p:cNvSpPr/>
          <p:nvPr/>
        </p:nvSpPr>
        <p:spPr>
          <a:xfrm>
            <a:off x="2475066" y="2285999"/>
            <a:ext cx="725334" cy="423165"/>
          </a:xfrm>
          <a:prstGeom prst="wedgeRectCallout">
            <a:avLst>
              <a:gd name="adj1" fmla="val -19044"/>
              <a:gd name="adj2" fmla="val 9040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1400" dirty="0" smtClean="0">
                <a:latin typeface="Open Sans"/>
                <a:cs typeface="Open Sans"/>
              </a:rPr>
              <a:t>200K</a:t>
            </a:r>
            <a:endParaRPr lang="en-JM" sz="1400" dirty="0">
              <a:latin typeface="Open Sans"/>
              <a:cs typeface="Open Sans"/>
            </a:endParaRPr>
          </a:p>
        </p:txBody>
      </p:sp>
      <p:sp>
        <p:nvSpPr>
          <p:cNvPr id="13" name="TextBox 12"/>
          <p:cNvSpPr txBox="1"/>
          <p:nvPr/>
        </p:nvSpPr>
        <p:spPr>
          <a:xfrm>
            <a:off x="1447800" y="4546601"/>
            <a:ext cx="3352800" cy="307777"/>
          </a:xfrm>
          <a:prstGeom prst="rect">
            <a:avLst/>
          </a:prstGeom>
          <a:noFill/>
        </p:spPr>
        <p:txBody>
          <a:bodyPr wrap="square" rtlCol="0">
            <a:spAutoFit/>
          </a:bodyPr>
          <a:lstStyle/>
          <a:p>
            <a:r>
              <a:rPr lang="en-JM" sz="1400" dirty="0" smtClean="0">
                <a:solidFill>
                  <a:schemeClr val="accent1">
                    <a:lumMod val="75000"/>
                  </a:schemeClr>
                </a:solidFill>
                <a:latin typeface="Open Sans" pitchFamily="34" charset="0"/>
                <a:ea typeface="Open Sans" pitchFamily="34" charset="0"/>
                <a:cs typeface="Open Sans" pitchFamily="34" charset="0"/>
              </a:rPr>
              <a:t>What the numbers are saying</a:t>
            </a:r>
            <a:endParaRPr lang="en-JM" sz="1400" dirty="0">
              <a:solidFill>
                <a:schemeClr val="accent1">
                  <a:lumMod val="75000"/>
                </a:schemeClr>
              </a:solidFill>
              <a:latin typeface="Open Sans" pitchFamily="34" charset="0"/>
              <a:ea typeface="Open Sans" pitchFamily="34" charset="0"/>
              <a:cs typeface="Open Sans" pitchFamily="34" charset="0"/>
            </a:endParaRPr>
          </a:p>
        </p:txBody>
      </p:sp>
    </p:spTree>
    <p:extLst>
      <p:ext uri="{BB962C8B-B14F-4D97-AF65-F5344CB8AC3E}">
        <p14:creationId xmlns:p14="http://schemas.microsoft.com/office/powerpoint/2010/main" val="2144617079"/>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4400" dirty="0" smtClean="0">
                <a:solidFill>
                  <a:srgbClr val="00B0F0"/>
                </a:solidFill>
              </a:rPr>
              <a:t>Listing</a:t>
            </a:r>
            <a:r>
              <a:rPr lang="en-JM" sz="4400" dirty="0" smtClean="0">
                <a:latin typeface="Open Sans Light"/>
                <a:cs typeface="Open Sans Light"/>
              </a:rPr>
              <a:t>Menu</a:t>
            </a:r>
            <a:endParaRPr lang="en-JM" sz="4400" dirty="0">
              <a:latin typeface="Open Sans Light"/>
              <a:ea typeface="Open Sans Light" pitchFamily="34" charset="0"/>
              <a:cs typeface="Open Sans Light"/>
            </a:endParaRPr>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39</a:t>
            </a:fld>
            <a:endParaRPr lang="en-JM"/>
          </a:p>
        </p:txBody>
      </p:sp>
      <p:sp>
        <p:nvSpPr>
          <p:cNvPr id="5" name="Text Placeholder 4"/>
          <p:cNvSpPr>
            <a:spLocks noGrp="1"/>
          </p:cNvSpPr>
          <p:nvPr>
            <p:ph type="body" sz="quarter" idx="47"/>
          </p:nvPr>
        </p:nvSpPr>
        <p:spPr>
          <a:xfrm>
            <a:off x="1264284" y="1828800"/>
            <a:ext cx="3048000" cy="537633"/>
          </a:xfrm>
        </p:spPr>
        <p:txBody>
          <a:bodyPr>
            <a:normAutofit/>
          </a:bodyPr>
          <a:lstStyle/>
          <a:p>
            <a:r>
              <a:rPr lang="en-JM" sz="1300" dirty="0">
                <a:solidFill>
                  <a:schemeClr val="tx1">
                    <a:lumMod val="75000"/>
                    <a:lumOff val="25000"/>
                  </a:schemeClr>
                </a:solidFill>
                <a:cs typeface="Calibri"/>
              </a:rPr>
              <a:t>Lorem Pellentesque ullamcorper et vehicula sequat. </a:t>
            </a:r>
            <a:r>
              <a:rPr lang="en-JM" sz="1300" dirty="0" smtClean="0">
                <a:solidFill>
                  <a:schemeClr val="tx1">
                    <a:lumMod val="75000"/>
                    <a:lumOff val="25000"/>
                  </a:schemeClr>
                </a:solidFill>
                <a:cs typeface="Calibri"/>
              </a:rPr>
              <a:t>Integer</a:t>
            </a:r>
            <a:endParaRPr lang="en-JM" sz="1300" dirty="0">
              <a:solidFill>
                <a:schemeClr val="tx1">
                  <a:lumMod val="75000"/>
                  <a:lumOff val="25000"/>
                </a:schemeClr>
              </a:solidFill>
              <a:cs typeface="Calibri"/>
            </a:endParaRPr>
          </a:p>
        </p:txBody>
      </p:sp>
      <p:sp>
        <p:nvSpPr>
          <p:cNvPr id="6" name="Text Placeholder 5"/>
          <p:cNvSpPr>
            <a:spLocks noGrp="1"/>
          </p:cNvSpPr>
          <p:nvPr>
            <p:ph type="body" sz="quarter" idx="48"/>
          </p:nvPr>
        </p:nvSpPr>
        <p:spPr>
          <a:xfrm>
            <a:off x="1264602" y="2540000"/>
            <a:ext cx="3048000" cy="537633"/>
          </a:xfrm>
        </p:spPr>
        <p:txBody>
          <a:bodyPr>
            <a:normAutofit/>
          </a:bodyPr>
          <a:lstStyle/>
          <a:p>
            <a:r>
              <a:rPr lang="en-JM" sz="1300" dirty="0">
                <a:solidFill>
                  <a:schemeClr val="tx1">
                    <a:lumMod val="75000"/>
                    <a:lumOff val="25000"/>
                  </a:schemeClr>
                </a:solidFill>
                <a:cs typeface="Calibri"/>
              </a:rPr>
              <a:t>Ullamcorper et vehicula sequat. Integer quis augue neque. </a:t>
            </a:r>
            <a:r>
              <a:rPr lang="en-JM" sz="1300" dirty="0" smtClean="0">
                <a:solidFill>
                  <a:schemeClr val="tx1">
                    <a:lumMod val="75000"/>
                    <a:lumOff val="25000"/>
                  </a:schemeClr>
                </a:solidFill>
                <a:cs typeface="Calibri"/>
              </a:rPr>
              <a:t>Sed</a:t>
            </a:r>
            <a:endParaRPr lang="en-JM" sz="1300" dirty="0">
              <a:solidFill>
                <a:schemeClr val="tx1">
                  <a:lumMod val="75000"/>
                  <a:lumOff val="25000"/>
                </a:schemeClr>
              </a:solidFill>
              <a:cs typeface="Calibri"/>
            </a:endParaRPr>
          </a:p>
        </p:txBody>
      </p:sp>
      <p:sp>
        <p:nvSpPr>
          <p:cNvPr id="7" name="Text Placeholder 6"/>
          <p:cNvSpPr>
            <a:spLocks noGrp="1"/>
          </p:cNvSpPr>
          <p:nvPr>
            <p:ph type="body" sz="quarter" idx="49"/>
          </p:nvPr>
        </p:nvSpPr>
        <p:spPr>
          <a:xfrm>
            <a:off x="1264920" y="3251200"/>
            <a:ext cx="3048000" cy="537633"/>
          </a:xfrm>
        </p:spPr>
        <p:txBody>
          <a:bodyPr>
            <a:normAutofit/>
          </a:bodyPr>
          <a:lstStyle/>
          <a:p>
            <a:r>
              <a:rPr lang="en-JM" sz="1300" dirty="0">
                <a:solidFill>
                  <a:schemeClr val="tx1">
                    <a:lumMod val="75000"/>
                    <a:lumOff val="25000"/>
                  </a:schemeClr>
                </a:solidFill>
                <a:cs typeface="Calibri"/>
              </a:rPr>
              <a:t>Elementum lorem sed molestie. Lorem Pellentesque </a:t>
            </a:r>
            <a:r>
              <a:rPr lang="en-JM" sz="1300" dirty="0" smtClean="0">
                <a:solidFill>
                  <a:schemeClr val="tx1">
                    <a:lumMod val="75000"/>
                    <a:lumOff val="25000"/>
                  </a:schemeClr>
                </a:solidFill>
                <a:cs typeface="Calibri"/>
              </a:rPr>
              <a:t>ullamcorpe</a:t>
            </a:r>
            <a:endParaRPr lang="en-JM" sz="1300" dirty="0">
              <a:solidFill>
                <a:schemeClr val="tx1">
                  <a:lumMod val="75000"/>
                  <a:lumOff val="25000"/>
                </a:schemeClr>
              </a:solidFill>
              <a:cs typeface="Calibri"/>
            </a:endParaRPr>
          </a:p>
        </p:txBody>
      </p:sp>
      <p:sp>
        <p:nvSpPr>
          <p:cNvPr id="8" name="Text Placeholder 7"/>
          <p:cNvSpPr>
            <a:spLocks noGrp="1"/>
          </p:cNvSpPr>
          <p:nvPr>
            <p:ph type="body" sz="quarter" idx="50"/>
          </p:nvPr>
        </p:nvSpPr>
        <p:spPr>
          <a:xfrm>
            <a:off x="1264920" y="3992033"/>
            <a:ext cx="3048000" cy="537633"/>
          </a:xfrm>
        </p:spPr>
        <p:txBody>
          <a:bodyPr>
            <a:normAutofit/>
          </a:bodyPr>
          <a:lstStyle/>
          <a:p>
            <a:r>
              <a:rPr lang="en-JM" sz="1300" dirty="0">
                <a:solidFill>
                  <a:schemeClr val="tx1">
                    <a:lumMod val="75000"/>
                    <a:lumOff val="25000"/>
                  </a:schemeClr>
                </a:solidFill>
                <a:cs typeface="Calibri"/>
              </a:rPr>
              <a:t>Ullamcorper et vehicula sequat. Integer quis augue neque. </a:t>
            </a:r>
            <a:r>
              <a:rPr lang="en-JM" sz="1300" dirty="0" smtClean="0">
                <a:solidFill>
                  <a:schemeClr val="tx1">
                    <a:lumMod val="75000"/>
                    <a:lumOff val="25000"/>
                  </a:schemeClr>
                </a:solidFill>
                <a:cs typeface="Calibri"/>
              </a:rPr>
              <a:t>Sed</a:t>
            </a:r>
            <a:endParaRPr lang="en-JM" sz="1300" dirty="0">
              <a:solidFill>
                <a:schemeClr val="tx1">
                  <a:lumMod val="75000"/>
                  <a:lumOff val="25000"/>
                </a:schemeClr>
              </a:solidFill>
              <a:cs typeface="Calibri"/>
            </a:endParaRPr>
          </a:p>
        </p:txBody>
      </p:sp>
      <p:sp>
        <p:nvSpPr>
          <p:cNvPr id="9" name="Text Placeholder 8"/>
          <p:cNvSpPr>
            <a:spLocks noGrp="1"/>
          </p:cNvSpPr>
          <p:nvPr>
            <p:ph type="body" sz="quarter" idx="51"/>
          </p:nvPr>
        </p:nvSpPr>
        <p:spPr>
          <a:xfrm>
            <a:off x="1264920" y="4673600"/>
            <a:ext cx="3048000" cy="537633"/>
          </a:xfrm>
        </p:spPr>
        <p:txBody>
          <a:bodyPr>
            <a:normAutofit/>
          </a:bodyPr>
          <a:lstStyle/>
          <a:p>
            <a:r>
              <a:rPr lang="en-JM" sz="1300" dirty="0">
                <a:solidFill>
                  <a:schemeClr val="tx1">
                    <a:lumMod val="75000"/>
                    <a:lumOff val="25000"/>
                  </a:schemeClr>
                </a:solidFill>
                <a:cs typeface="Calibri"/>
              </a:rPr>
              <a:t>Elementum lorem sed molestie. Lorem Pellentesque </a:t>
            </a:r>
            <a:r>
              <a:rPr lang="en-JM" sz="1300" dirty="0" smtClean="0">
                <a:solidFill>
                  <a:schemeClr val="tx1">
                    <a:lumMod val="75000"/>
                    <a:lumOff val="25000"/>
                  </a:schemeClr>
                </a:solidFill>
                <a:cs typeface="Calibri"/>
              </a:rPr>
              <a:t>ullamcorpe</a:t>
            </a:r>
            <a:endParaRPr lang="en-JM" sz="1300" dirty="0">
              <a:solidFill>
                <a:schemeClr val="tx1">
                  <a:lumMod val="75000"/>
                  <a:lumOff val="25000"/>
                </a:schemeClr>
              </a:solidFill>
              <a:cs typeface="Calibri"/>
            </a:endParaRPr>
          </a:p>
        </p:txBody>
      </p:sp>
      <p:sp>
        <p:nvSpPr>
          <p:cNvPr id="10" name="Content Placeholder 9"/>
          <p:cNvSpPr>
            <a:spLocks noGrp="1" noChangeAspect="1"/>
          </p:cNvSpPr>
          <p:nvPr>
            <p:ph sz="quarter" idx="55"/>
          </p:nvPr>
        </p:nvSpPr>
        <p:spPr>
          <a:xfrm>
            <a:off x="838200" y="1919805"/>
            <a:ext cx="411480" cy="431998"/>
          </a:xfrm>
          <a:prstGeom prst="rect">
            <a:avLst/>
          </a:prstGeom>
          <a:solidFill>
            <a:srgbClr val="00B0F0"/>
          </a:solidFill>
        </p:spPr>
        <p:txBody>
          <a:bodyPr/>
          <a:lstStyle/>
          <a:p>
            <a:r>
              <a:rPr lang="en-JM" dirty="0" smtClean="0"/>
              <a:t>A</a:t>
            </a:r>
            <a:endParaRPr lang="en-JM" dirty="0"/>
          </a:p>
        </p:txBody>
      </p:sp>
      <p:sp>
        <p:nvSpPr>
          <p:cNvPr id="11" name="Content Placeholder 10"/>
          <p:cNvSpPr>
            <a:spLocks noGrp="1" noChangeAspect="1"/>
          </p:cNvSpPr>
          <p:nvPr>
            <p:ph sz="quarter" idx="56"/>
          </p:nvPr>
        </p:nvSpPr>
        <p:spPr>
          <a:xfrm>
            <a:off x="838200" y="2647426"/>
            <a:ext cx="411480" cy="431998"/>
          </a:xfrm>
          <a:prstGeom prst="rect">
            <a:avLst/>
          </a:prstGeom>
          <a:solidFill>
            <a:schemeClr val="accent1">
              <a:lumMod val="75000"/>
            </a:schemeClr>
          </a:solidFill>
        </p:spPr>
        <p:txBody>
          <a:bodyPr/>
          <a:lstStyle/>
          <a:p>
            <a:r>
              <a:rPr lang="en-JM" dirty="0" smtClean="0"/>
              <a:t>B</a:t>
            </a:r>
            <a:endParaRPr lang="en-JM" dirty="0"/>
          </a:p>
        </p:txBody>
      </p:sp>
      <p:sp>
        <p:nvSpPr>
          <p:cNvPr id="12" name="Content Placeholder 11"/>
          <p:cNvSpPr>
            <a:spLocks noGrp="1" noChangeAspect="1"/>
          </p:cNvSpPr>
          <p:nvPr>
            <p:ph sz="quarter" idx="57"/>
          </p:nvPr>
        </p:nvSpPr>
        <p:spPr>
          <a:xfrm>
            <a:off x="838200" y="3338306"/>
            <a:ext cx="411480" cy="431998"/>
          </a:xfrm>
          <a:prstGeom prst="rect">
            <a:avLst/>
          </a:prstGeom>
          <a:solidFill>
            <a:srgbClr val="00B0F0"/>
          </a:solidFill>
        </p:spPr>
        <p:txBody>
          <a:bodyPr/>
          <a:lstStyle/>
          <a:p>
            <a:r>
              <a:rPr lang="en-JM" dirty="0"/>
              <a:t>C</a:t>
            </a:r>
          </a:p>
        </p:txBody>
      </p:sp>
      <p:sp>
        <p:nvSpPr>
          <p:cNvPr id="13" name="Content Placeholder 12"/>
          <p:cNvSpPr>
            <a:spLocks noGrp="1" noChangeAspect="1"/>
          </p:cNvSpPr>
          <p:nvPr>
            <p:ph sz="quarter" idx="58"/>
          </p:nvPr>
        </p:nvSpPr>
        <p:spPr>
          <a:xfrm>
            <a:off x="838200" y="4069826"/>
            <a:ext cx="411480" cy="431998"/>
          </a:xfrm>
          <a:prstGeom prst="rect">
            <a:avLst/>
          </a:prstGeom>
          <a:solidFill>
            <a:srgbClr val="00B0F0"/>
          </a:solidFill>
        </p:spPr>
        <p:txBody>
          <a:bodyPr/>
          <a:lstStyle/>
          <a:p>
            <a:r>
              <a:rPr lang="en-JM" dirty="0" smtClean="0"/>
              <a:t>D</a:t>
            </a:r>
            <a:endParaRPr lang="en-JM" dirty="0"/>
          </a:p>
        </p:txBody>
      </p:sp>
      <p:sp>
        <p:nvSpPr>
          <p:cNvPr id="14" name="Content Placeholder 13"/>
          <p:cNvSpPr>
            <a:spLocks noGrp="1" noChangeAspect="1"/>
          </p:cNvSpPr>
          <p:nvPr>
            <p:ph sz="quarter" idx="59"/>
          </p:nvPr>
        </p:nvSpPr>
        <p:spPr>
          <a:xfrm>
            <a:off x="838200" y="4760706"/>
            <a:ext cx="411480" cy="431998"/>
          </a:xfrm>
          <a:prstGeom prst="rect">
            <a:avLst/>
          </a:prstGeom>
          <a:solidFill>
            <a:srgbClr val="00B0F0"/>
          </a:solidFill>
        </p:spPr>
        <p:txBody>
          <a:bodyPr/>
          <a:lstStyle/>
          <a:p>
            <a:r>
              <a:rPr lang="en-JM" dirty="0" smtClean="0"/>
              <a:t>E</a:t>
            </a:r>
            <a:endParaRPr lang="en-JM" dirty="0"/>
          </a:p>
        </p:txBody>
      </p:sp>
      <p:sp>
        <p:nvSpPr>
          <p:cNvPr id="15" name="Text Placeholder 14"/>
          <p:cNvSpPr>
            <a:spLocks noGrp="1"/>
          </p:cNvSpPr>
          <p:nvPr>
            <p:ph type="body" sz="quarter" idx="60"/>
          </p:nvPr>
        </p:nvSpPr>
        <p:spPr>
          <a:xfrm>
            <a:off x="5409882" y="1828800"/>
            <a:ext cx="3048000" cy="537633"/>
          </a:xfrm>
        </p:spPr>
        <p:txBody>
          <a:bodyPr>
            <a:normAutofit/>
          </a:bodyPr>
          <a:lstStyle/>
          <a:p>
            <a:r>
              <a:rPr lang="en-JM" sz="1300" dirty="0">
                <a:solidFill>
                  <a:schemeClr val="tx1">
                    <a:lumMod val="75000"/>
                    <a:lumOff val="25000"/>
                  </a:schemeClr>
                </a:solidFill>
                <a:cs typeface="Calibri"/>
              </a:rPr>
              <a:t>Elementum lorem sed molestie. Lorem Pellentesque </a:t>
            </a:r>
            <a:r>
              <a:rPr lang="en-JM" sz="1300" dirty="0" smtClean="0">
                <a:solidFill>
                  <a:schemeClr val="tx1">
                    <a:lumMod val="75000"/>
                    <a:lumOff val="25000"/>
                  </a:schemeClr>
                </a:solidFill>
                <a:cs typeface="Calibri"/>
              </a:rPr>
              <a:t>ullamcorpe</a:t>
            </a:r>
            <a:endParaRPr lang="en-JM" sz="1300" dirty="0">
              <a:solidFill>
                <a:schemeClr val="tx1">
                  <a:lumMod val="75000"/>
                  <a:lumOff val="25000"/>
                </a:schemeClr>
              </a:solidFill>
              <a:cs typeface="Calibri"/>
            </a:endParaRPr>
          </a:p>
        </p:txBody>
      </p:sp>
      <p:sp>
        <p:nvSpPr>
          <p:cNvPr id="16" name="Text Placeholder 15"/>
          <p:cNvSpPr>
            <a:spLocks noGrp="1"/>
          </p:cNvSpPr>
          <p:nvPr>
            <p:ph type="body" sz="quarter" idx="61"/>
          </p:nvPr>
        </p:nvSpPr>
        <p:spPr>
          <a:xfrm>
            <a:off x="5410200" y="2540000"/>
            <a:ext cx="3048000" cy="537633"/>
          </a:xfrm>
        </p:spPr>
        <p:txBody>
          <a:bodyPr>
            <a:normAutofit/>
          </a:bodyPr>
          <a:lstStyle/>
          <a:p>
            <a:r>
              <a:rPr lang="en-JM" sz="1300" dirty="0">
                <a:solidFill>
                  <a:schemeClr val="tx1">
                    <a:lumMod val="75000"/>
                    <a:lumOff val="25000"/>
                  </a:schemeClr>
                </a:solidFill>
                <a:cs typeface="Calibri"/>
              </a:rPr>
              <a:t>Ullamcorper et vehicula sequat. Integer quis augue neque. </a:t>
            </a:r>
            <a:r>
              <a:rPr lang="en-JM" sz="1300" dirty="0" smtClean="0">
                <a:solidFill>
                  <a:schemeClr val="tx1">
                    <a:lumMod val="75000"/>
                    <a:lumOff val="25000"/>
                  </a:schemeClr>
                </a:solidFill>
                <a:cs typeface="Calibri"/>
              </a:rPr>
              <a:t>Sed</a:t>
            </a:r>
            <a:endParaRPr lang="en-JM" sz="1300" dirty="0">
              <a:solidFill>
                <a:schemeClr val="tx1">
                  <a:lumMod val="75000"/>
                  <a:lumOff val="25000"/>
                </a:schemeClr>
              </a:solidFill>
              <a:cs typeface="Calibri"/>
            </a:endParaRPr>
          </a:p>
        </p:txBody>
      </p:sp>
      <p:sp>
        <p:nvSpPr>
          <p:cNvPr id="17" name="Text Placeholder 16"/>
          <p:cNvSpPr>
            <a:spLocks noGrp="1"/>
          </p:cNvSpPr>
          <p:nvPr>
            <p:ph type="body" sz="quarter" idx="62"/>
          </p:nvPr>
        </p:nvSpPr>
        <p:spPr>
          <a:xfrm>
            <a:off x="5410200" y="3251200"/>
            <a:ext cx="3048000" cy="537633"/>
          </a:xfrm>
        </p:spPr>
        <p:txBody>
          <a:bodyPr>
            <a:normAutofit/>
          </a:bodyPr>
          <a:lstStyle/>
          <a:p>
            <a:r>
              <a:rPr lang="en-JM" sz="1300" dirty="0">
                <a:solidFill>
                  <a:schemeClr val="tx1">
                    <a:lumMod val="75000"/>
                    <a:lumOff val="25000"/>
                  </a:schemeClr>
                </a:solidFill>
                <a:cs typeface="Calibri"/>
              </a:rPr>
              <a:t>Lorem Pellentesque ullamcorper et vehicula sequat. </a:t>
            </a:r>
            <a:r>
              <a:rPr lang="en-JM" sz="1300" dirty="0" smtClean="0">
                <a:solidFill>
                  <a:schemeClr val="tx1">
                    <a:lumMod val="75000"/>
                    <a:lumOff val="25000"/>
                  </a:schemeClr>
                </a:solidFill>
                <a:cs typeface="Calibri"/>
              </a:rPr>
              <a:t>Integer</a:t>
            </a:r>
            <a:endParaRPr lang="en-JM" sz="1300" dirty="0">
              <a:solidFill>
                <a:schemeClr val="tx1">
                  <a:lumMod val="75000"/>
                  <a:lumOff val="25000"/>
                </a:schemeClr>
              </a:solidFill>
              <a:cs typeface="Calibri"/>
            </a:endParaRPr>
          </a:p>
        </p:txBody>
      </p:sp>
      <p:sp>
        <p:nvSpPr>
          <p:cNvPr id="18" name="Text Placeholder 17"/>
          <p:cNvSpPr>
            <a:spLocks noGrp="1"/>
          </p:cNvSpPr>
          <p:nvPr>
            <p:ph type="body" sz="quarter" idx="63"/>
          </p:nvPr>
        </p:nvSpPr>
        <p:spPr>
          <a:xfrm>
            <a:off x="5410200" y="3992033"/>
            <a:ext cx="3048000" cy="537633"/>
          </a:xfrm>
        </p:spPr>
        <p:txBody>
          <a:bodyPr>
            <a:normAutofit/>
          </a:bodyPr>
          <a:lstStyle/>
          <a:p>
            <a:r>
              <a:rPr lang="en-JM" sz="1300" dirty="0">
                <a:solidFill>
                  <a:schemeClr val="tx1">
                    <a:lumMod val="75000"/>
                    <a:lumOff val="25000"/>
                  </a:schemeClr>
                </a:solidFill>
                <a:cs typeface="Calibri"/>
              </a:rPr>
              <a:t>Ullamcorper et vehicula sequat. Integer quis augue neque. </a:t>
            </a:r>
            <a:r>
              <a:rPr lang="en-JM" sz="1300" dirty="0" smtClean="0">
                <a:solidFill>
                  <a:schemeClr val="tx1">
                    <a:lumMod val="75000"/>
                    <a:lumOff val="25000"/>
                  </a:schemeClr>
                </a:solidFill>
                <a:cs typeface="Calibri"/>
              </a:rPr>
              <a:t>Sed</a:t>
            </a:r>
            <a:endParaRPr lang="en-JM" sz="1300" dirty="0">
              <a:solidFill>
                <a:schemeClr val="tx1">
                  <a:lumMod val="75000"/>
                  <a:lumOff val="25000"/>
                </a:schemeClr>
              </a:solidFill>
              <a:cs typeface="Calibri"/>
            </a:endParaRPr>
          </a:p>
        </p:txBody>
      </p:sp>
      <p:sp>
        <p:nvSpPr>
          <p:cNvPr id="19" name="Text Placeholder 18"/>
          <p:cNvSpPr>
            <a:spLocks noGrp="1"/>
          </p:cNvSpPr>
          <p:nvPr>
            <p:ph type="body" sz="quarter" idx="64"/>
          </p:nvPr>
        </p:nvSpPr>
        <p:spPr>
          <a:xfrm>
            <a:off x="5410200" y="4673600"/>
            <a:ext cx="3048000" cy="537633"/>
          </a:xfrm>
        </p:spPr>
        <p:txBody>
          <a:bodyPr>
            <a:normAutofit/>
          </a:bodyPr>
          <a:lstStyle/>
          <a:p>
            <a:r>
              <a:rPr lang="en-JM" sz="1300" dirty="0">
                <a:solidFill>
                  <a:schemeClr val="tx1">
                    <a:lumMod val="75000"/>
                    <a:lumOff val="25000"/>
                  </a:schemeClr>
                </a:solidFill>
                <a:cs typeface="Calibri"/>
              </a:rPr>
              <a:t>Ullamcorper et vehicula sequat. Integer quis augue neque. </a:t>
            </a:r>
            <a:r>
              <a:rPr lang="en-JM" sz="1300" dirty="0" smtClean="0">
                <a:solidFill>
                  <a:schemeClr val="tx1">
                    <a:lumMod val="75000"/>
                    <a:lumOff val="25000"/>
                  </a:schemeClr>
                </a:solidFill>
                <a:cs typeface="Calibri"/>
              </a:rPr>
              <a:t>Sed</a:t>
            </a:r>
            <a:endParaRPr lang="en-JM" sz="1300" dirty="0">
              <a:solidFill>
                <a:schemeClr val="tx1">
                  <a:lumMod val="75000"/>
                  <a:lumOff val="25000"/>
                </a:schemeClr>
              </a:solidFill>
              <a:cs typeface="Calibri"/>
            </a:endParaRPr>
          </a:p>
        </p:txBody>
      </p:sp>
      <p:sp>
        <p:nvSpPr>
          <p:cNvPr id="20" name="Content Placeholder 19"/>
          <p:cNvSpPr>
            <a:spLocks noGrp="1" noChangeAspect="1"/>
          </p:cNvSpPr>
          <p:nvPr>
            <p:ph sz="quarter" idx="65"/>
          </p:nvPr>
        </p:nvSpPr>
        <p:spPr>
          <a:xfrm>
            <a:off x="4983480" y="1919805"/>
            <a:ext cx="411480" cy="431998"/>
          </a:xfrm>
          <a:prstGeom prst="rect">
            <a:avLst/>
          </a:prstGeom>
          <a:solidFill>
            <a:srgbClr val="00B0F0"/>
          </a:solidFill>
        </p:spPr>
        <p:txBody>
          <a:bodyPr/>
          <a:lstStyle/>
          <a:p>
            <a:r>
              <a:rPr lang="en-JM" dirty="0" smtClean="0"/>
              <a:t>F</a:t>
            </a:r>
            <a:endParaRPr lang="en-JM" dirty="0"/>
          </a:p>
        </p:txBody>
      </p:sp>
      <p:sp>
        <p:nvSpPr>
          <p:cNvPr id="21" name="Content Placeholder 20"/>
          <p:cNvSpPr>
            <a:spLocks noGrp="1" noChangeAspect="1"/>
          </p:cNvSpPr>
          <p:nvPr>
            <p:ph sz="quarter" idx="66"/>
          </p:nvPr>
        </p:nvSpPr>
        <p:spPr>
          <a:xfrm>
            <a:off x="4983480" y="2647426"/>
            <a:ext cx="411480" cy="431998"/>
          </a:xfrm>
          <a:prstGeom prst="rect">
            <a:avLst/>
          </a:prstGeom>
          <a:solidFill>
            <a:srgbClr val="00B0F0"/>
          </a:solidFill>
        </p:spPr>
        <p:txBody>
          <a:bodyPr/>
          <a:lstStyle/>
          <a:p>
            <a:r>
              <a:rPr lang="en-JM" dirty="0" smtClean="0"/>
              <a:t>G</a:t>
            </a:r>
            <a:endParaRPr lang="en-JM" dirty="0"/>
          </a:p>
        </p:txBody>
      </p:sp>
      <p:sp>
        <p:nvSpPr>
          <p:cNvPr id="22" name="Content Placeholder 21"/>
          <p:cNvSpPr>
            <a:spLocks noGrp="1" noChangeAspect="1"/>
          </p:cNvSpPr>
          <p:nvPr>
            <p:ph sz="quarter" idx="67"/>
          </p:nvPr>
        </p:nvSpPr>
        <p:spPr>
          <a:xfrm>
            <a:off x="4983480" y="3338306"/>
            <a:ext cx="411480" cy="431998"/>
          </a:xfrm>
          <a:prstGeom prst="rect">
            <a:avLst/>
          </a:prstGeom>
          <a:solidFill>
            <a:schemeClr val="accent1">
              <a:lumMod val="75000"/>
            </a:schemeClr>
          </a:solidFill>
        </p:spPr>
        <p:txBody>
          <a:bodyPr/>
          <a:lstStyle/>
          <a:p>
            <a:r>
              <a:rPr lang="en-JM" dirty="0" smtClean="0"/>
              <a:t>H</a:t>
            </a:r>
            <a:endParaRPr lang="en-JM" dirty="0"/>
          </a:p>
        </p:txBody>
      </p:sp>
      <p:sp>
        <p:nvSpPr>
          <p:cNvPr id="23" name="Content Placeholder 22"/>
          <p:cNvSpPr>
            <a:spLocks noGrp="1" noChangeAspect="1"/>
          </p:cNvSpPr>
          <p:nvPr>
            <p:ph sz="quarter" idx="68"/>
          </p:nvPr>
        </p:nvSpPr>
        <p:spPr>
          <a:xfrm>
            <a:off x="4983480" y="4069826"/>
            <a:ext cx="411480" cy="431998"/>
          </a:xfrm>
          <a:prstGeom prst="rect">
            <a:avLst/>
          </a:prstGeom>
          <a:solidFill>
            <a:srgbClr val="00B0F0"/>
          </a:solidFill>
        </p:spPr>
        <p:txBody>
          <a:bodyPr/>
          <a:lstStyle/>
          <a:p>
            <a:r>
              <a:rPr lang="en-JM" dirty="0" smtClean="0"/>
              <a:t>I</a:t>
            </a:r>
            <a:endParaRPr lang="en-JM" dirty="0"/>
          </a:p>
        </p:txBody>
      </p:sp>
      <p:sp>
        <p:nvSpPr>
          <p:cNvPr id="24" name="Content Placeholder 23"/>
          <p:cNvSpPr>
            <a:spLocks noGrp="1" noChangeAspect="1"/>
          </p:cNvSpPr>
          <p:nvPr>
            <p:ph sz="quarter" idx="69"/>
          </p:nvPr>
        </p:nvSpPr>
        <p:spPr>
          <a:xfrm>
            <a:off x="4983480" y="4760706"/>
            <a:ext cx="411480" cy="431998"/>
          </a:xfrm>
          <a:prstGeom prst="rect">
            <a:avLst/>
          </a:prstGeom>
          <a:solidFill>
            <a:srgbClr val="00B0F0"/>
          </a:solidFill>
        </p:spPr>
        <p:txBody>
          <a:bodyPr/>
          <a:lstStyle/>
          <a:p>
            <a:r>
              <a:rPr lang="en-JM" dirty="0" smtClean="0"/>
              <a:t>J</a:t>
            </a:r>
            <a:endParaRPr lang="en-JM" dirty="0"/>
          </a:p>
        </p:txBody>
      </p:sp>
    </p:spTree>
    <p:extLst>
      <p:ext uri="{BB962C8B-B14F-4D97-AF65-F5344CB8AC3E}">
        <p14:creationId xmlns:p14="http://schemas.microsoft.com/office/powerpoint/2010/main" val="4032130155"/>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4400" dirty="0" smtClean="0">
                <a:solidFill>
                  <a:srgbClr val="00B0F0"/>
                </a:solidFill>
              </a:rPr>
              <a:t>Comparative</a:t>
            </a:r>
            <a:r>
              <a:rPr lang="en-JM" sz="4400" dirty="0" smtClean="0">
                <a:latin typeface="Open Sans Light" pitchFamily="34" charset="0"/>
                <a:ea typeface="Open Sans Light" pitchFamily="34" charset="0"/>
                <a:cs typeface="Open Sans Light" pitchFamily="34" charset="0"/>
              </a:rPr>
              <a:t>Layout</a:t>
            </a:r>
            <a:endParaRPr lang="en-JM" sz="4400" dirty="0">
              <a:latin typeface="Open Sans Light" pitchFamily="34" charset="0"/>
              <a:ea typeface="Open Sans Light" pitchFamily="34" charset="0"/>
              <a:cs typeface="Open Sans Light" pitchFamily="34" charset="0"/>
            </a:endParaRPr>
          </a:p>
        </p:txBody>
      </p:sp>
      <p:sp>
        <p:nvSpPr>
          <p:cNvPr id="4" name="Slide Number Placeholder 3"/>
          <p:cNvSpPr>
            <a:spLocks noGrp="1"/>
          </p:cNvSpPr>
          <p:nvPr>
            <p:ph type="sldNum" sz="quarter" idx="12"/>
          </p:nvPr>
        </p:nvSpPr>
        <p:spPr/>
        <p:txBody>
          <a:bodyPr/>
          <a:lstStyle/>
          <a:p>
            <a:fld id="{857B18ED-D931-45F4-8873-1BEDAB4DC03E}" type="slidenum">
              <a:rPr lang="en-JM" smtClean="0"/>
              <a:t>4</a:t>
            </a:fld>
            <a:endParaRPr lang="en-JM"/>
          </a:p>
        </p:txBody>
      </p:sp>
      <p:sp>
        <p:nvSpPr>
          <p:cNvPr id="6" name="Text Placeholder 5"/>
          <p:cNvSpPr>
            <a:spLocks noGrp="1"/>
          </p:cNvSpPr>
          <p:nvPr>
            <p:ph type="body" sz="quarter" idx="15"/>
          </p:nvPr>
        </p:nvSpPr>
        <p:spPr>
          <a:xfrm>
            <a:off x="762001" y="2635863"/>
            <a:ext cx="2987675" cy="1260487"/>
          </a:xfrm>
        </p:spPr>
        <p:txBody>
          <a:bodyPr>
            <a:normAutofit/>
          </a:bodyPr>
          <a:lstStyle/>
          <a:p>
            <a:r>
              <a:rPr lang="en-JM" sz="1300" dirty="0">
                <a:ea typeface="Tahoma" pitchFamily="34" charset="0"/>
                <a:cs typeface="Tahoma" pitchFamily="34" charset="0"/>
              </a:rPr>
              <a:t>Consectetur  met adipiscing elit. Aenean ac elit a felis pharetra Met adipiscing. Nam </a:t>
            </a:r>
            <a:r>
              <a:rPr lang="en-JM" sz="1300" dirty="0" smtClean="0">
                <a:ea typeface="Tahoma" pitchFamily="34" charset="0"/>
                <a:cs typeface="Tahoma" pitchFamily="34" charset="0"/>
              </a:rPr>
              <a:t>tincidunt</a:t>
            </a:r>
            <a:endParaRPr lang="en-JM" sz="1300" dirty="0"/>
          </a:p>
        </p:txBody>
      </p:sp>
      <p:sp>
        <p:nvSpPr>
          <p:cNvPr id="7" name="Text Placeholder 6"/>
          <p:cNvSpPr>
            <a:spLocks noGrp="1"/>
          </p:cNvSpPr>
          <p:nvPr>
            <p:ph type="body" sz="quarter" idx="16"/>
          </p:nvPr>
        </p:nvSpPr>
        <p:spPr>
          <a:xfrm>
            <a:off x="1235075" y="2189475"/>
            <a:ext cx="2459037" cy="499533"/>
          </a:xfrm>
        </p:spPr>
        <p:txBody>
          <a:bodyPr/>
          <a:lstStyle/>
          <a:p>
            <a:r>
              <a:rPr lang="en-JM" sz="2400" dirty="0" smtClean="0">
                <a:solidFill>
                  <a:schemeClr val="tx1">
                    <a:lumMod val="85000"/>
                    <a:lumOff val="15000"/>
                  </a:schemeClr>
                </a:solidFill>
              </a:rPr>
              <a:t>$20,000.00</a:t>
            </a:r>
            <a:endParaRPr lang="en-JM" sz="2400" dirty="0">
              <a:solidFill>
                <a:schemeClr val="tx1">
                  <a:lumMod val="85000"/>
                  <a:lumOff val="15000"/>
                </a:schemeClr>
              </a:solidFill>
            </a:endParaRPr>
          </a:p>
        </p:txBody>
      </p:sp>
      <p:sp>
        <p:nvSpPr>
          <p:cNvPr id="8" name="Text Placeholder 7"/>
          <p:cNvSpPr>
            <a:spLocks noGrp="1"/>
          </p:cNvSpPr>
          <p:nvPr>
            <p:ph type="body" sz="quarter" idx="17"/>
          </p:nvPr>
        </p:nvSpPr>
        <p:spPr>
          <a:xfrm>
            <a:off x="5470526" y="2627397"/>
            <a:ext cx="2987675" cy="1260487"/>
          </a:xfrm>
        </p:spPr>
        <p:txBody>
          <a:bodyPr>
            <a:normAutofit/>
          </a:bodyPr>
          <a:lstStyle/>
          <a:p>
            <a:r>
              <a:rPr lang="en-JM" sz="1300" dirty="0">
                <a:ea typeface="Tahoma" pitchFamily="34" charset="0"/>
                <a:cs typeface="Tahoma" pitchFamily="34" charset="0"/>
              </a:rPr>
              <a:t>Consectetur  met adipiscing elit. Aenean ac elit a felis pharetra Met adipiscing. Nam </a:t>
            </a:r>
            <a:r>
              <a:rPr lang="en-JM" sz="1300" dirty="0" smtClean="0">
                <a:ea typeface="Tahoma" pitchFamily="34" charset="0"/>
                <a:cs typeface="Tahoma" pitchFamily="34" charset="0"/>
              </a:rPr>
              <a:t>tincidunt</a:t>
            </a:r>
            <a:endParaRPr lang="en-JM" sz="1300" dirty="0"/>
          </a:p>
        </p:txBody>
      </p:sp>
      <p:sp>
        <p:nvSpPr>
          <p:cNvPr id="9" name="Text Placeholder 8"/>
          <p:cNvSpPr>
            <a:spLocks noGrp="1"/>
          </p:cNvSpPr>
          <p:nvPr>
            <p:ph type="body" sz="quarter" idx="18"/>
          </p:nvPr>
        </p:nvSpPr>
        <p:spPr>
          <a:xfrm>
            <a:off x="6075363" y="2189475"/>
            <a:ext cx="2459037" cy="499533"/>
          </a:xfrm>
        </p:spPr>
        <p:txBody>
          <a:bodyPr/>
          <a:lstStyle/>
          <a:p>
            <a:r>
              <a:rPr lang="en-JM" sz="2400" dirty="0" smtClean="0">
                <a:solidFill>
                  <a:schemeClr val="tx1">
                    <a:lumMod val="85000"/>
                    <a:lumOff val="15000"/>
                  </a:schemeClr>
                </a:solidFill>
              </a:rPr>
              <a:t>$50,000.00</a:t>
            </a:r>
            <a:endParaRPr lang="en-JM" sz="2400" dirty="0">
              <a:solidFill>
                <a:schemeClr val="tx1">
                  <a:lumMod val="85000"/>
                  <a:lumOff val="15000"/>
                </a:schemeClr>
              </a:solidFill>
            </a:endParaRPr>
          </a:p>
        </p:txBody>
      </p:sp>
      <p:pic>
        <p:nvPicPr>
          <p:cNvPr id="1026" name="Picture 2" descr="C:\Users\adrienne.reynolds\Desktop\Grid updated\Icons (png format)\black\monit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726" y="2192651"/>
            <a:ext cx="517396" cy="49318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4114800" y="3989483"/>
            <a:ext cx="990600" cy="50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JM" sz="2000" dirty="0" smtClean="0">
                <a:latin typeface="Open Sans Light"/>
                <a:ea typeface="Tahoma" pitchFamily="34" charset="0"/>
                <a:cs typeface="Open Sans Light"/>
              </a:rPr>
              <a:t>VS</a:t>
            </a:r>
            <a:endParaRPr lang="en-JM" sz="2000" dirty="0">
              <a:latin typeface="Open Sans Light"/>
              <a:cs typeface="Open Sans Light"/>
            </a:endParaRPr>
          </a:p>
        </p:txBody>
      </p:sp>
      <p:graphicFrame>
        <p:nvGraphicFramePr>
          <p:cNvPr id="20" name="Chart 19"/>
          <p:cNvGraphicFramePr/>
          <p:nvPr>
            <p:extLst>
              <p:ext uri="{D42A27DB-BD31-4B8C-83A1-F6EECF244321}">
                <p14:modId xmlns:p14="http://schemas.microsoft.com/office/powerpoint/2010/main" val="3867893901"/>
              </p:ext>
            </p:extLst>
          </p:nvPr>
        </p:nvGraphicFramePr>
        <p:xfrm>
          <a:off x="762000" y="3481483"/>
          <a:ext cx="1295400" cy="1428092"/>
        </p:xfrm>
        <a:graphic>
          <a:graphicData uri="http://schemas.openxmlformats.org/drawingml/2006/chart">
            <c:chart xmlns:c="http://schemas.openxmlformats.org/drawingml/2006/chart" xmlns:r="http://schemas.openxmlformats.org/officeDocument/2006/relationships" r:id="rId3"/>
          </a:graphicData>
        </a:graphic>
      </p:graphicFrame>
      <p:sp>
        <p:nvSpPr>
          <p:cNvPr id="21" name="TextBox 20"/>
          <p:cNvSpPr txBox="1"/>
          <p:nvPr/>
        </p:nvSpPr>
        <p:spPr>
          <a:xfrm>
            <a:off x="457200" y="4908987"/>
            <a:ext cx="1917444" cy="292388"/>
          </a:xfrm>
          <a:prstGeom prst="rect">
            <a:avLst/>
          </a:prstGeom>
          <a:noFill/>
        </p:spPr>
        <p:txBody>
          <a:bodyPr wrap="square" rtlCol="0">
            <a:spAutoFit/>
          </a:bodyPr>
          <a:lstStyle/>
          <a:p>
            <a:pPr algn="ctr"/>
            <a:r>
              <a:rPr lang="en-JM" sz="1300" dirty="0" smtClean="0">
                <a:solidFill>
                  <a:schemeClr val="tx1">
                    <a:lumMod val="75000"/>
                    <a:lumOff val="25000"/>
                  </a:schemeClr>
                </a:solidFill>
                <a:latin typeface="Open Sans"/>
                <a:cs typeface="Open Sans"/>
              </a:rPr>
              <a:t>Store Name Here</a:t>
            </a:r>
            <a:endParaRPr lang="en-JM" sz="1300" dirty="0">
              <a:solidFill>
                <a:schemeClr val="tx1">
                  <a:lumMod val="75000"/>
                  <a:lumOff val="25000"/>
                </a:schemeClr>
              </a:solidFill>
              <a:latin typeface="Open Sans"/>
              <a:cs typeface="Open Sans"/>
            </a:endParaRPr>
          </a:p>
        </p:txBody>
      </p:sp>
      <p:sp>
        <p:nvSpPr>
          <p:cNvPr id="22" name="Rectangle 21"/>
          <p:cNvSpPr/>
          <p:nvPr/>
        </p:nvSpPr>
        <p:spPr>
          <a:xfrm>
            <a:off x="914400" y="4019490"/>
            <a:ext cx="1066800" cy="400110"/>
          </a:xfrm>
          <a:prstGeom prst="rect">
            <a:avLst/>
          </a:prstGeom>
        </p:spPr>
        <p:txBody>
          <a:bodyPr wrap="square">
            <a:spAutoFit/>
          </a:bodyPr>
          <a:lstStyle/>
          <a:p>
            <a:pPr algn="ctr"/>
            <a:r>
              <a:rPr lang="en-JM" sz="2000" dirty="0" smtClean="0">
                <a:solidFill>
                  <a:schemeClr val="tx1">
                    <a:lumMod val="75000"/>
                    <a:lumOff val="25000"/>
                  </a:schemeClr>
                </a:solidFill>
                <a:latin typeface="Open Sans Light"/>
                <a:cs typeface="Open Sans Light"/>
              </a:rPr>
              <a:t>20</a:t>
            </a:r>
            <a:r>
              <a:rPr lang="en-JM" sz="2000" dirty="0">
                <a:solidFill>
                  <a:schemeClr val="tx1">
                    <a:lumMod val="75000"/>
                    <a:lumOff val="25000"/>
                  </a:schemeClr>
                </a:solidFill>
                <a:latin typeface="Open Sans Light"/>
                <a:cs typeface="Open Sans Light"/>
              </a:rPr>
              <a:t>%</a:t>
            </a:r>
          </a:p>
        </p:txBody>
      </p:sp>
      <p:graphicFrame>
        <p:nvGraphicFramePr>
          <p:cNvPr id="23" name="Chart 22"/>
          <p:cNvGraphicFramePr/>
          <p:nvPr>
            <p:extLst>
              <p:ext uri="{D42A27DB-BD31-4B8C-83A1-F6EECF244321}">
                <p14:modId xmlns:p14="http://schemas.microsoft.com/office/powerpoint/2010/main" val="3232254771"/>
              </p:ext>
            </p:extLst>
          </p:nvPr>
        </p:nvGraphicFramePr>
        <p:xfrm>
          <a:off x="2286000" y="3481483"/>
          <a:ext cx="1295400" cy="1428092"/>
        </p:xfrm>
        <a:graphic>
          <a:graphicData uri="http://schemas.openxmlformats.org/drawingml/2006/chart">
            <c:chart xmlns:c="http://schemas.openxmlformats.org/drawingml/2006/chart" xmlns:r="http://schemas.openxmlformats.org/officeDocument/2006/relationships" r:id="rId4"/>
          </a:graphicData>
        </a:graphic>
      </p:graphicFrame>
      <p:sp>
        <p:nvSpPr>
          <p:cNvPr id="24" name="TextBox 23"/>
          <p:cNvSpPr txBox="1"/>
          <p:nvPr/>
        </p:nvSpPr>
        <p:spPr>
          <a:xfrm>
            <a:off x="2044956" y="4908987"/>
            <a:ext cx="1917444" cy="292388"/>
          </a:xfrm>
          <a:prstGeom prst="rect">
            <a:avLst/>
          </a:prstGeom>
          <a:noFill/>
        </p:spPr>
        <p:txBody>
          <a:bodyPr wrap="square" rtlCol="0">
            <a:spAutoFit/>
          </a:bodyPr>
          <a:lstStyle/>
          <a:p>
            <a:pPr algn="ctr"/>
            <a:r>
              <a:rPr lang="en-JM" sz="1300" dirty="0" smtClean="0">
                <a:solidFill>
                  <a:schemeClr val="tx1">
                    <a:lumMod val="75000"/>
                    <a:lumOff val="25000"/>
                  </a:schemeClr>
                </a:solidFill>
                <a:latin typeface="Open Sans"/>
                <a:cs typeface="Open Sans"/>
              </a:rPr>
              <a:t>Store Name Here</a:t>
            </a:r>
            <a:endParaRPr lang="en-JM" sz="1300" dirty="0">
              <a:solidFill>
                <a:schemeClr val="tx1">
                  <a:lumMod val="75000"/>
                  <a:lumOff val="25000"/>
                </a:schemeClr>
              </a:solidFill>
              <a:latin typeface="Open Sans"/>
              <a:cs typeface="Open Sans"/>
            </a:endParaRPr>
          </a:p>
        </p:txBody>
      </p:sp>
      <p:sp>
        <p:nvSpPr>
          <p:cNvPr id="25" name="Rectangle 24"/>
          <p:cNvSpPr/>
          <p:nvPr/>
        </p:nvSpPr>
        <p:spPr>
          <a:xfrm>
            <a:off x="2438400" y="4019490"/>
            <a:ext cx="1066800" cy="400110"/>
          </a:xfrm>
          <a:prstGeom prst="rect">
            <a:avLst/>
          </a:prstGeom>
        </p:spPr>
        <p:txBody>
          <a:bodyPr wrap="square">
            <a:spAutoFit/>
          </a:bodyPr>
          <a:lstStyle/>
          <a:p>
            <a:pPr algn="ctr"/>
            <a:r>
              <a:rPr lang="en-JM" sz="2000" dirty="0" smtClean="0">
                <a:solidFill>
                  <a:schemeClr val="tx1">
                    <a:lumMod val="75000"/>
                    <a:lumOff val="25000"/>
                  </a:schemeClr>
                </a:solidFill>
                <a:latin typeface="Open Sans Light"/>
                <a:cs typeface="Open Sans Light"/>
              </a:rPr>
              <a:t>20</a:t>
            </a:r>
            <a:r>
              <a:rPr lang="en-JM" sz="2000" dirty="0">
                <a:solidFill>
                  <a:schemeClr val="tx1">
                    <a:lumMod val="75000"/>
                    <a:lumOff val="25000"/>
                  </a:schemeClr>
                </a:solidFill>
                <a:latin typeface="Open Sans Light"/>
                <a:cs typeface="Open Sans Light"/>
              </a:rPr>
              <a:t>%</a:t>
            </a:r>
          </a:p>
        </p:txBody>
      </p:sp>
      <p:graphicFrame>
        <p:nvGraphicFramePr>
          <p:cNvPr id="26" name="Chart 25"/>
          <p:cNvGraphicFramePr/>
          <p:nvPr>
            <p:extLst>
              <p:ext uri="{D42A27DB-BD31-4B8C-83A1-F6EECF244321}">
                <p14:modId xmlns:p14="http://schemas.microsoft.com/office/powerpoint/2010/main" val="4183245159"/>
              </p:ext>
            </p:extLst>
          </p:nvPr>
        </p:nvGraphicFramePr>
        <p:xfrm>
          <a:off x="5410200" y="3481483"/>
          <a:ext cx="1295400" cy="1428092"/>
        </p:xfrm>
        <a:graphic>
          <a:graphicData uri="http://schemas.openxmlformats.org/drawingml/2006/chart">
            <c:chart xmlns:c="http://schemas.openxmlformats.org/drawingml/2006/chart" xmlns:r="http://schemas.openxmlformats.org/officeDocument/2006/relationships" r:id="rId5"/>
          </a:graphicData>
        </a:graphic>
      </p:graphicFrame>
      <p:sp>
        <p:nvSpPr>
          <p:cNvPr id="27" name="TextBox 26"/>
          <p:cNvSpPr txBox="1"/>
          <p:nvPr/>
        </p:nvSpPr>
        <p:spPr>
          <a:xfrm>
            <a:off x="5105400" y="4908987"/>
            <a:ext cx="1917444" cy="292388"/>
          </a:xfrm>
          <a:prstGeom prst="rect">
            <a:avLst/>
          </a:prstGeom>
          <a:noFill/>
        </p:spPr>
        <p:txBody>
          <a:bodyPr wrap="square" rtlCol="0">
            <a:spAutoFit/>
          </a:bodyPr>
          <a:lstStyle/>
          <a:p>
            <a:pPr algn="ctr"/>
            <a:r>
              <a:rPr lang="en-JM" sz="1300" dirty="0" smtClean="0">
                <a:solidFill>
                  <a:schemeClr val="tx1">
                    <a:lumMod val="75000"/>
                    <a:lumOff val="25000"/>
                  </a:schemeClr>
                </a:solidFill>
                <a:latin typeface="Open Sans"/>
                <a:cs typeface="Open Sans"/>
              </a:rPr>
              <a:t>Store Name Here</a:t>
            </a:r>
            <a:endParaRPr lang="en-JM" sz="1300" dirty="0">
              <a:solidFill>
                <a:schemeClr val="tx1">
                  <a:lumMod val="75000"/>
                  <a:lumOff val="25000"/>
                </a:schemeClr>
              </a:solidFill>
              <a:latin typeface="Open Sans"/>
              <a:cs typeface="Open Sans"/>
            </a:endParaRPr>
          </a:p>
        </p:txBody>
      </p:sp>
      <p:sp>
        <p:nvSpPr>
          <p:cNvPr id="28" name="Rectangle 27"/>
          <p:cNvSpPr/>
          <p:nvPr/>
        </p:nvSpPr>
        <p:spPr>
          <a:xfrm>
            <a:off x="5562600" y="4019490"/>
            <a:ext cx="1066800" cy="400110"/>
          </a:xfrm>
          <a:prstGeom prst="rect">
            <a:avLst/>
          </a:prstGeom>
        </p:spPr>
        <p:txBody>
          <a:bodyPr wrap="square">
            <a:spAutoFit/>
          </a:bodyPr>
          <a:lstStyle/>
          <a:p>
            <a:pPr algn="ctr"/>
            <a:r>
              <a:rPr lang="en-JM" sz="2000" dirty="0" smtClean="0">
                <a:solidFill>
                  <a:schemeClr val="tx1">
                    <a:lumMod val="75000"/>
                    <a:lumOff val="25000"/>
                  </a:schemeClr>
                </a:solidFill>
                <a:latin typeface="Open Sans Light"/>
                <a:cs typeface="Open Sans Light"/>
              </a:rPr>
              <a:t>20</a:t>
            </a:r>
            <a:r>
              <a:rPr lang="en-JM" sz="2000" dirty="0">
                <a:solidFill>
                  <a:schemeClr val="tx1">
                    <a:lumMod val="75000"/>
                    <a:lumOff val="25000"/>
                  </a:schemeClr>
                </a:solidFill>
                <a:latin typeface="Open Sans Light"/>
                <a:cs typeface="Open Sans Light"/>
              </a:rPr>
              <a:t>%</a:t>
            </a:r>
          </a:p>
        </p:txBody>
      </p:sp>
      <p:graphicFrame>
        <p:nvGraphicFramePr>
          <p:cNvPr id="29" name="Chart 28"/>
          <p:cNvGraphicFramePr/>
          <p:nvPr>
            <p:extLst>
              <p:ext uri="{D42A27DB-BD31-4B8C-83A1-F6EECF244321}">
                <p14:modId xmlns:p14="http://schemas.microsoft.com/office/powerpoint/2010/main" val="236569297"/>
              </p:ext>
            </p:extLst>
          </p:nvPr>
        </p:nvGraphicFramePr>
        <p:xfrm>
          <a:off x="6934200" y="3481483"/>
          <a:ext cx="1295400" cy="1428092"/>
        </p:xfrm>
        <a:graphic>
          <a:graphicData uri="http://schemas.openxmlformats.org/drawingml/2006/chart">
            <c:chart xmlns:c="http://schemas.openxmlformats.org/drawingml/2006/chart" xmlns:r="http://schemas.openxmlformats.org/officeDocument/2006/relationships" r:id="rId6"/>
          </a:graphicData>
        </a:graphic>
      </p:graphicFrame>
      <p:sp>
        <p:nvSpPr>
          <p:cNvPr id="30" name="TextBox 29"/>
          <p:cNvSpPr txBox="1"/>
          <p:nvPr/>
        </p:nvSpPr>
        <p:spPr>
          <a:xfrm>
            <a:off x="6693156" y="4908987"/>
            <a:ext cx="1917444" cy="292388"/>
          </a:xfrm>
          <a:prstGeom prst="rect">
            <a:avLst/>
          </a:prstGeom>
          <a:noFill/>
        </p:spPr>
        <p:txBody>
          <a:bodyPr wrap="square" rtlCol="0">
            <a:spAutoFit/>
          </a:bodyPr>
          <a:lstStyle/>
          <a:p>
            <a:pPr algn="ctr"/>
            <a:r>
              <a:rPr lang="en-JM" sz="1300" dirty="0" smtClean="0">
                <a:solidFill>
                  <a:schemeClr val="tx1">
                    <a:lumMod val="75000"/>
                    <a:lumOff val="25000"/>
                  </a:schemeClr>
                </a:solidFill>
                <a:latin typeface="Open Sans"/>
                <a:cs typeface="Open Sans"/>
              </a:rPr>
              <a:t>Store Name Here</a:t>
            </a:r>
            <a:endParaRPr lang="en-JM" sz="1300" dirty="0">
              <a:solidFill>
                <a:schemeClr val="tx1">
                  <a:lumMod val="75000"/>
                  <a:lumOff val="25000"/>
                </a:schemeClr>
              </a:solidFill>
              <a:latin typeface="Open Sans"/>
              <a:cs typeface="Open Sans"/>
            </a:endParaRPr>
          </a:p>
        </p:txBody>
      </p:sp>
      <p:sp>
        <p:nvSpPr>
          <p:cNvPr id="31" name="Rectangle 30"/>
          <p:cNvSpPr/>
          <p:nvPr/>
        </p:nvSpPr>
        <p:spPr>
          <a:xfrm>
            <a:off x="7086600" y="4019490"/>
            <a:ext cx="1066800" cy="400110"/>
          </a:xfrm>
          <a:prstGeom prst="rect">
            <a:avLst/>
          </a:prstGeom>
        </p:spPr>
        <p:txBody>
          <a:bodyPr wrap="square">
            <a:spAutoFit/>
          </a:bodyPr>
          <a:lstStyle/>
          <a:p>
            <a:pPr algn="ctr"/>
            <a:r>
              <a:rPr lang="en-JM" sz="2000" dirty="0" smtClean="0">
                <a:solidFill>
                  <a:schemeClr val="tx1">
                    <a:lumMod val="75000"/>
                    <a:lumOff val="25000"/>
                  </a:schemeClr>
                </a:solidFill>
                <a:latin typeface="Open Sans Light"/>
                <a:cs typeface="Open Sans Light"/>
              </a:rPr>
              <a:t>20</a:t>
            </a:r>
            <a:r>
              <a:rPr lang="en-JM" sz="2000" dirty="0">
                <a:solidFill>
                  <a:schemeClr val="tx1">
                    <a:lumMod val="75000"/>
                    <a:lumOff val="25000"/>
                  </a:schemeClr>
                </a:solidFill>
                <a:latin typeface="Open Sans Light"/>
                <a:cs typeface="Open Sans Light"/>
              </a:rPr>
              <a:t>%</a:t>
            </a:r>
          </a:p>
        </p:txBody>
      </p:sp>
      <p:pic>
        <p:nvPicPr>
          <p:cNvPr id="32" name="Picture 4" descr="C:\Users\adrienne.reynolds\Desktop\2\bb\Main\PPTX VERSIONS\PPTX- WITHOUT animation\png icons\Black\phon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3114" y="2192651"/>
            <a:ext cx="517396" cy="493183"/>
          </a:xfrm>
          <a:prstGeom prst="rect">
            <a:avLst/>
          </a:prstGeom>
          <a:noFill/>
          <a:extLst>
            <a:ext uri="{909E8E84-426E-40DD-AFC4-6F175D3DCCD1}">
              <a14:hiddenFill xmlns:a14="http://schemas.microsoft.com/office/drawing/2010/main">
                <a:solidFill>
                  <a:srgbClr val="FFFFFF"/>
                </a:solidFill>
              </a14:hiddenFill>
            </a:ext>
          </a:extLst>
        </p:spPr>
      </p:pic>
      <p:sp>
        <p:nvSpPr>
          <p:cNvPr id="33" name="Footer Placeholder 2"/>
          <p:cNvSpPr>
            <a:spLocks noGrp="1"/>
          </p:cNvSpPr>
          <p:nvPr>
            <p:ph type="ftr" sz="quarter" idx="11"/>
          </p:nvPr>
        </p:nvSpPr>
        <p:spPr>
          <a:xfrm>
            <a:off x="3124200" y="6332538"/>
            <a:ext cx="2895600" cy="365125"/>
          </a:xfrm>
        </p:spPr>
        <p:txBody>
          <a:bodyPr/>
          <a:lstStyle/>
          <a:p>
            <a:r>
              <a:rPr lang="en-JM" dirty="0" smtClean="0"/>
              <a:t>WWW.DESIGNERSPARADISE.COM</a:t>
            </a:r>
            <a:endParaRPr lang="en-JM" dirty="0"/>
          </a:p>
        </p:txBody>
      </p:sp>
    </p:spTree>
    <p:extLst>
      <p:ext uri="{BB962C8B-B14F-4D97-AF65-F5344CB8AC3E}">
        <p14:creationId xmlns:p14="http://schemas.microsoft.com/office/powerpoint/2010/main" val="3564490965"/>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4400" dirty="0" smtClean="0">
                <a:solidFill>
                  <a:srgbClr val="00B0F0"/>
                </a:solidFill>
              </a:rPr>
              <a:t>Page</a:t>
            </a:r>
            <a:r>
              <a:rPr lang="en-JM" sz="4400" dirty="0" smtClean="0">
                <a:solidFill>
                  <a:srgbClr val="00B0F0"/>
                </a:solidFill>
                <a:latin typeface="Open Sans Extrabold"/>
                <a:ea typeface="Open Sans Light" pitchFamily="34" charset="0"/>
                <a:cs typeface="Open Sans Extrabold"/>
              </a:rPr>
              <a:t>Bullet</a:t>
            </a:r>
            <a:r>
              <a:rPr lang="en-JM" sz="4400" dirty="0" smtClean="0">
                <a:latin typeface="Open Sans Light" pitchFamily="34" charset="0"/>
                <a:ea typeface="Open Sans Light" pitchFamily="34" charset="0"/>
                <a:cs typeface="Open Sans Light" pitchFamily="34" charset="0"/>
              </a:rPr>
              <a:t>Points</a:t>
            </a:r>
            <a:endParaRPr lang="en-JM" sz="4400" dirty="0">
              <a:latin typeface="Open Sans Light" pitchFamily="34" charset="0"/>
              <a:ea typeface="Open Sans Light" pitchFamily="34" charset="0"/>
              <a:cs typeface="Open Sans Light" pitchFamily="34" charset="0"/>
            </a:endParaRPr>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40</a:t>
            </a:fld>
            <a:endParaRPr lang="en-JM"/>
          </a:p>
        </p:txBody>
      </p:sp>
      <p:sp>
        <p:nvSpPr>
          <p:cNvPr id="5" name="Text Placeholder 4"/>
          <p:cNvSpPr>
            <a:spLocks noGrp="1"/>
          </p:cNvSpPr>
          <p:nvPr>
            <p:ph type="body" sz="quarter" idx="13"/>
          </p:nvPr>
        </p:nvSpPr>
        <p:spPr>
          <a:xfrm>
            <a:off x="609600" y="1498600"/>
            <a:ext cx="7772400" cy="4368800"/>
          </a:xfrm>
        </p:spPr>
        <p:txBody>
          <a:bodyPr>
            <a:normAutofit/>
          </a:bodyPr>
          <a:lstStyle/>
          <a:p>
            <a:pPr lvl="0">
              <a:spcBef>
                <a:spcPts val="0"/>
              </a:spcBef>
              <a:defRPr/>
            </a:pPr>
            <a:r>
              <a:rPr lang="en-JM" sz="1300" dirty="0">
                <a:latin typeface="Calibri"/>
                <a:cs typeface="Calibri"/>
              </a:rPr>
              <a:t>Sed ut perspiciatis unde omnis iste natus error sit voluptatem accusantium </a:t>
            </a:r>
            <a:r>
              <a:rPr lang="en-JM" sz="1300" dirty="0" smtClean="0">
                <a:latin typeface="Calibri"/>
                <a:cs typeface="Calibri"/>
              </a:rPr>
              <a:t>doloremque lorem ipsum dolor sit amet ipsa quia</a:t>
            </a:r>
            <a:endParaRPr lang="en-JM" sz="1300" dirty="0">
              <a:latin typeface="Calibri"/>
              <a:cs typeface="Calibri"/>
            </a:endParaRPr>
          </a:p>
          <a:p>
            <a:pPr lvl="0">
              <a:spcBef>
                <a:spcPts val="0"/>
              </a:spcBef>
              <a:defRPr/>
            </a:pPr>
            <a:endParaRPr lang="en-JM" sz="1300" dirty="0">
              <a:latin typeface="Calibri"/>
              <a:cs typeface="Calibri"/>
            </a:endParaRPr>
          </a:p>
          <a:p>
            <a:pPr lvl="0">
              <a:spcBef>
                <a:spcPts val="0"/>
              </a:spcBef>
              <a:defRPr/>
            </a:pPr>
            <a:r>
              <a:rPr lang="en-JM" sz="1300" dirty="0">
                <a:latin typeface="Calibri"/>
                <a:cs typeface="Calibri"/>
              </a:rPr>
              <a:t>laudantium, totam rem aperiam, eaque ipsa quae ab illo inventore veritatis et quasi architecto beatae vitae dicta sunt explicabo. Nemo enim ipsam voluptatem quia voluptas sit aspernatur </a:t>
            </a:r>
          </a:p>
          <a:p>
            <a:pPr lvl="0">
              <a:spcBef>
                <a:spcPts val="0"/>
              </a:spcBef>
              <a:defRPr/>
            </a:pPr>
            <a:endParaRPr lang="en-JM" sz="1300" dirty="0">
              <a:latin typeface="Calibri"/>
              <a:cs typeface="Calibri"/>
            </a:endParaRPr>
          </a:p>
          <a:p>
            <a:pPr lvl="0">
              <a:spcBef>
                <a:spcPts val="0"/>
              </a:spcBef>
              <a:defRPr/>
            </a:pPr>
            <a:r>
              <a:rPr lang="en-JM" sz="1300" dirty="0">
                <a:latin typeface="Calibri"/>
                <a:cs typeface="Calibri"/>
              </a:rPr>
              <a:t>A</a:t>
            </a:r>
            <a:r>
              <a:rPr lang="en-JM" sz="1300" dirty="0" smtClean="0">
                <a:latin typeface="Calibri"/>
                <a:cs typeface="Calibri"/>
              </a:rPr>
              <a:t>ut </a:t>
            </a:r>
            <a:r>
              <a:rPr lang="en-JM" sz="1300" dirty="0">
                <a:latin typeface="Calibri"/>
                <a:cs typeface="Calibri"/>
              </a:rPr>
              <a:t>odit aut fugit, sed quia consequuntur magni dolores eos qui ratione voluptatem sequi </a:t>
            </a:r>
            <a:r>
              <a:rPr lang="en-JM" sz="1300" dirty="0" smtClean="0">
                <a:latin typeface="Calibri"/>
                <a:cs typeface="Calibri"/>
              </a:rPr>
              <a:t>nesciunt lorem ipsum dolor</a:t>
            </a:r>
            <a:endParaRPr lang="en-JM" sz="1300" dirty="0">
              <a:latin typeface="Calibri"/>
              <a:cs typeface="Calibri"/>
            </a:endParaRPr>
          </a:p>
          <a:p>
            <a:pPr lvl="0">
              <a:spcBef>
                <a:spcPts val="0"/>
              </a:spcBef>
              <a:defRPr/>
            </a:pPr>
            <a:endParaRPr lang="en-JM" sz="1300" dirty="0">
              <a:latin typeface="Calibri"/>
              <a:ea typeface="Tahoma" pitchFamily="34" charset="0"/>
              <a:cs typeface="Calibri"/>
            </a:endParaRPr>
          </a:p>
          <a:p>
            <a:pPr>
              <a:defRPr/>
            </a:pPr>
            <a:r>
              <a:rPr lang="en-JM" sz="1300" dirty="0">
                <a:latin typeface="Calibri"/>
                <a:cs typeface="Calibri"/>
              </a:rPr>
              <a:t>Sed ut perspiciatis unde omnis iste natus error sit voluptatem accusantium doloremque laudantium, totam rem aperiam, eaque ipsa quae ab illo inventore veritatis et quasi architecto</a:t>
            </a:r>
          </a:p>
          <a:p>
            <a:pPr>
              <a:defRPr/>
            </a:pPr>
            <a:endParaRPr lang="en-JM" sz="1300" dirty="0">
              <a:latin typeface="Calibri"/>
              <a:ea typeface="Tahoma" pitchFamily="34" charset="0"/>
              <a:cs typeface="Calibri"/>
            </a:endParaRPr>
          </a:p>
          <a:p>
            <a:pPr lvl="0">
              <a:defRPr/>
            </a:pPr>
            <a:r>
              <a:rPr lang="en-JM" sz="1300" dirty="0">
                <a:latin typeface="Calibri"/>
                <a:cs typeface="Calibri"/>
              </a:rPr>
              <a:t>Sed ut perspiciatis unde omnis iste natus error sit voluptatem accusantium doloremque </a:t>
            </a:r>
            <a:r>
              <a:rPr lang="en-JM" sz="1300" dirty="0" smtClean="0">
                <a:latin typeface="Calibri"/>
                <a:cs typeface="Calibri"/>
              </a:rPr>
              <a:t>laudantium unde omnia iste natus</a:t>
            </a:r>
            <a:endParaRPr lang="en-JM" sz="1300" dirty="0">
              <a:latin typeface="Calibri"/>
              <a:cs typeface="Calibri"/>
            </a:endParaRPr>
          </a:p>
          <a:p>
            <a:pPr lvl="0">
              <a:defRPr/>
            </a:pPr>
            <a:endParaRPr lang="en-JM" sz="1300" dirty="0">
              <a:latin typeface="Calibri"/>
              <a:cs typeface="Calibri"/>
            </a:endParaRPr>
          </a:p>
          <a:p>
            <a:pPr lvl="0">
              <a:defRPr/>
            </a:pPr>
            <a:r>
              <a:rPr lang="en-JM" sz="1300" dirty="0">
                <a:latin typeface="Calibri"/>
                <a:cs typeface="Calibri"/>
              </a:rPr>
              <a:t>T</a:t>
            </a:r>
            <a:r>
              <a:rPr lang="en-JM" sz="1300" dirty="0" smtClean="0">
                <a:latin typeface="Calibri"/>
                <a:cs typeface="Calibri"/>
              </a:rPr>
              <a:t>otam </a:t>
            </a:r>
            <a:r>
              <a:rPr lang="en-JM" sz="1300" dirty="0">
                <a:latin typeface="Calibri"/>
                <a:cs typeface="Calibri"/>
              </a:rPr>
              <a:t>rem aperiam, eaque ipsa quae ab illo inventore veritatis et quasi architecto beatae vitae </a:t>
            </a:r>
            <a:r>
              <a:rPr lang="en-JM" sz="1300" dirty="0" smtClean="0">
                <a:latin typeface="Calibri"/>
                <a:cs typeface="Calibri"/>
              </a:rPr>
              <a:t>dicta ipsam voluptatem</a:t>
            </a:r>
            <a:endParaRPr lang="en-JM" sz="1300" dirty="0">
              <a:latin typeface="Calibri"/>
              <a:ea typeface="Tahoma" pitchFamily="34" charset="0"/>
              <a:cs typeface="Calibri"/>
            </a:endParaRPr>
          </a:p>
          <a:p>
            <a:endParaRPr lang="en-JM" sz="1300" dirty="0">
              <a:latin typeface="Calibri"/>
              <a:cs typeface="Calibri"/>
            </a:endParaRPr>
          </a:p>
          <a:p>
            <a:pPr lvl="0"/>
            <a:r>
              <a:rPr lang="en-JM" sz="1300" dirty="0">
                <a:latin typeface="Calibri"/>
                <a:cs typeface="Calibri"/>
              </a:rPr>
              <a:t>L</a:t>
            </a:r>
            <a:r>
              <a:rPr lang="en-JM" sz="1300" dirty="0" smtClean="0">
                <a:latin typeface="Calibri"/>
                <a:cs typeface="Calibri"/>
              </a:rPr>
              <a:t>audantium</a:t>
            </a:r>
            <a:r>
              <a:rPr lang="en-JM" sz="1300" dirty="0">
                <a:latin typeface="Calibri"/>
                <a:cs typeface="Calibri"/>
              </a:rPr>
              <a:t>, totam rem aperiam, eaque ipsa quae ab illo inventore veritatis et quasi architecto beatae </a:t>
            </a:r>
            <a:r>
              <a:rPr lang="en-JM" sz="1300" dirty="0" smtClean="0">
                <a:latin typeface="Calibri"/>
                <a:cs typeface="Calibri"/>
              </a:rPr>
              <a:t>vitae iste natus sit</a:t>
            </a:r>
            <a:endParaRPr lang="en-JM" sz="1300" dirty="0">
              <a:latin typeface="Calibri"/>
              <a:cs typeface="Calibri"/>
            </a:endParaRPr>
          </a:p>
          <a:p>
            <a:endParaRPr lang="en-JM" sz="1300" dirty="0">
              <a:latin typeface="Calibri"/>
              <a:cs typeface="Calibri"/>
            </a:endParaRPr>
          </a:p>
        </p:txBody>
      </p:sp>
    </p:spTree>
    <p:extLst>
      <p:ext uri="{BB962C8B-B14F-4D97-AF65-F5344CB8AC3E}">
        <p14:creationId xmlns:p14="http://schemas.microsoft.com/office/powerpoint/2010/main" val="3556563816"/>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JM" smtClean="0"/>
              <a:t>WWW.DESIGNERSPARADISE.COM</a:t>
            </a:r>
            <a:endParaRPr lang="en-JM"/>
          </a:p>
        </p:txBody>
      </p:sp>
      <p:sp>
        <p:nvSpPr>
          <p:cNvPr id="3" name="Slide Number Placeholder 2"/>
          <p:cNvSpPr>
            <a:spLocks noGrp="1"/>
          </p:cNvSpPr>
          <p:nvPr>
            <p:ph type="sldNum" sz="quarter" idx="12"/>
          </p:nvPr>
        </p:nvSpPr>
        <p:spPr/>
        <p:txBody>
          <a:bodyPr/>
          <a:lstStyle/>
          <a:p>
            <a:fld id="{857B18ED-D931-45F4-8873-1BEDAB4DC03E}" type="slidenum">
              <a:rPr lang="en-JM" smtClean="0"/>
              <a:t>41</a:t>
            </a:fld>
            <a:endParaRPr lang="en-JM"/>
          </a:p>
        </p:txBody>
      </p:sp>
      <p:sp>
        <p:nvSpPr>
          <p:cNvPr id="4" name="Content Placeholder 3"/>
          <p:cNvSpPr>
            <a:spLocks noGrp="1"/>
          </p:cNvSpPr>
          <p:nvPr>
            <p:ph sz="quarter" idx="42"/>
          </p:nvPr>
        </p:nvSpPr>
        <p:spPr>
          <a:xfrm>
            <a:off x="3810000" y="4800600"/>
            <a:ext cx="4800600" cy="812800"/>
          </a:xfrm>
        </p:spPr>
        <p:txBody>
          <a:bodyPr>
            <a:normAutofit/>
          </a:bodyPr>
          <a:lstStyle/>
          <a:p>
            <a:pPr marL="0" indent="0"/>
            <a:r>
              <a:rPr lang="en-JM" sz="1300" dirty="0">
                <a:solidFill>
                  <a:schemeClr val="tx1">
                    <a:lumMod val="85000"/>
                    <a:lumOff val="15000"/>
                  </a:schemeClr>
                </a:solidFill>
                <a:cs typeface="Arial" pitchFamily="34" charset="0"/>
              </a:rPr>
              <a:t>laudantium, totam rem aperiam, eaque ipsa quae ab illo inventore veritatis et quasi architecto beatae vitae dicta sunt lorem sit </a:t>
            </a:r>
            <a:r>
              <a:rPr lang="en-JM" sz="1300" dirty="0" smtClean="0">
                <a:solidFill>
                  <a:schemeClr val="tx1">
                    <a:lumMod val="85000"/>
                    <a:lumOff val="15000"/>
                  </a:schemeClr>
                </a:solidFill>
                <a:cs typeface="Arial" pitchFamily="34" charset="0"/>
              </a:rPr>
              <a:t>elit</a:t>
            </a:r>
            <a:endParaRPr lang="en-JM" sz="1300" dirty="0">
              <a:solidFill>
                <a:schemeClr val="tx1">
                  <a:lumMod val="85000"/>
                  <a:lumOff val="15000"/>
                </a:schemeClr>
              </a:solidFill>
              <a:cs typeface="Arial" pitchFamily="34" charset="0"/>
            </a:endParaRPr>
          </a:p>
        </p:txBody>
      </p:sp>
      <p:sp>
        <p:nvSpPr>
          <p:cNvPr id="5" name="Title 4"/>
          <p:cNvSpPr>
            <a:spLocks noGrp="1"/>
          </p:cNvSpPr>
          <p:nvPr>
            <p:ph type="title"/>
          </p:nvPr>
        </p:nvSpPr>
        <p:spPr>
          <a:xfrm>
            <a:off x="3733800" y="685800"/>
            <a:ext cx="4724400" cy="1143000"/>
          </a:xfrm>
        </p:spPr>
        <p:txBody>
          <a:bodyPr>
            <a:normAutofit/>
          </a:bodyPr>
          <a:lstStyle/>
          <a:p>
            <a:r>
              <a:rPr lang="en-JM" sz="3600" spc="-150" dirty="0" smtClean="0">
                <a:solidFill>
                  <a:srgbClr val="00B0F0"/>
                </a:solidFill>
                <a:latin typeface="Open Sans Extrabold"/>
                <a:cs typeface="Open Sans Extrabold"/>
              </a:rPr>
              <a:t>TableLayout</a:t>
            </a:r>
            <a:r>
              <a:rPr lang="en-JM" sz="3600" spc="-150" dirty="0" smtClean="0">
                <a:solidFill>
                  <a:schemeClr val="tx1">
                    <a:lumMod val="85000"/>
                    <a:lumOff val="15000"/>
                  </a:schemeClr>
                </a:solidFill>
                <a:latin typeface="Open Sans Light"/>
                <a:cs typeface="Open Sans Light"/>
              </a:rPr>
              <a:t>Option</a:t>
            </a:r>
            <a:endParaRPr lang="en-JM" sz="3600" dirty="0"/>
          </a:p>
        </p:txBody>
      </p:sp>
      <p:graphicFrame>
        <p:nvGraphicFramePr>
          <p:cNvPr id="10" name="Table 9"/>
          <p:cNvGraphicFramePr>
            <a:graphicFrameLocks noGrp="1"/>
          </p:cNvGraphicFramePr>
          <p:nvPr>
            <p:extLst>
              <p:ext uri="{D42A27DB-BD31-4B8C-83A1-F6EECF244321}">
                <p14:modId xmlns:p14="http://schemas.microsoft.com/office/powerpoint/2010/main" val="1020289087"/>
              </p:ext>
            </p:extLst>
          </p:nvPr>
        </p:nvGraphicFramePr>
        <p:xfrm>
          <a:off x="3886200" y="2383445"/>
          <a:ext cx="4724400" cy="2264757"/>
        </p:xfrm>
        <a:graphic>
          <a:graphicData uri="http://schemas.openxmlformats.org/drawingml/2006/table">
            <a:tbl>
              <a:tblPr firstRow="1" bandRow="1">
                <a:tableStyleId>{073A0DAA-6AF3-43AB-8588-CEC1D06C72B9}</a:tableStyleId>
              </a:tblPr>
              <a:tblGrid>
                <a:gridCol w="1181100"/>
                <a:gridCol w="1181100"/>
                <a:gridCol w="1181100"/>
                <a:gridCol w="1181100"/>
              </a:tblGrid>
              <a:tr h="467721">
                <a:tc>
                  <a:txBody>
                    <a:bodyPr/>
                    <a:lstStyle/>
                    <a:p>
                      <a:pPr algn="ctr"/>
                      <a:r>
                        <a:rPr lang="en-JM" sz="1300" b="0" dirty="0" smtClean="0">
                          <a:solidFill>
                            <a:schemeClr val="tx1">
                              <a:lumMod val="75000"/>
                              <a:lumOff val="25000"/>
                            </a:schemeClr>
                          </a:solidFill>
                          <a:latin typeface="Calibri"/>
                          <a:cs typeface="Calibri"/>
                        </a:rPr>
                        <a:t>$12,000</a:t>
                      </a:r>
                      <a:endParaRPr lang="en-JM" sz="1300" b="0" dirty="0">
                        <a:solidFill>
                          <a:schemeClr val="tx1">
                            <a:lumMod val="75000"/>
                            <a:lumOff val="25000"/>
                          </a:schemeClr>
                        </a:solidFill>
                        <a:latin typeface="Calibri"/>
                        <a:cs typeface="Calibri"/>
                      </a:endParaRPr>
                    </a:p>
                  </a:txBody>
                  <a:tcPr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JM" sz="1300" b="0" dirty="0" smtClean="0">
                          <a:solidFill>
                            <a:srgbClr val="00B0F0"/>
                          </a:solidFill>
                          <a:latin typeface="Calibri"/>
                          <a:cs typeface="Calibri"/>
                        </a:rPr>
                        <a:t>$12,000</a:t>
                      </a:r>
                      <a:endParaRPr lang="en-JM" sz="1300" b="0" dirty="0">
                        <a:solidFill>
                          <a:srgbClr val="00B0F0"/>
                        </a:solidFill>
                        <a:latin typeface="Calibri"/>
                        <a:cs typeface="Calibri"/>
                      </a:endParaRPr>
                    </a:p>
                  </a:txBody>
                  <a:tcPr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JM" sz="1300" b="0" dirty="0" smtClean="0">
                          <a:solidFill>
                            <a:schemeClr val="tx1">
                              <a:lumMod val="75000"/>
                              <a:lumOff val="25000"/>
                            </a:schemeClr>
                          </a:solidFill>
                          <a:latin typeface="Calibri"/>
                          <a:cs typeface="Calibri"/>
                        </a:rPr>
                        <a:t>$12,000</a:t>
                      </a:r>
                      <a:endParaRPr lang="en-JM" sz="1300" b="0" dirty="0">
                        <a:solidFill>
                          <a:schemeClr val="tx1">
                            <a:lumMod val="75000"/>
                            <a:lumOff val="25000"/>
                          </a:schemeClr>
                        </a:solidFill>
                        <a:latin typeface="Calibri"/>
                        <a:cs typeface="Calibri"/>
                      </a:endParaRPr>
                    </a:p>
                  </a:txBody>
                  <a:tcPr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JM" sz="1300" b="0" dirty="0" smtClean="0">
                          <a:solidFill>
                            <a:schemeClr val="tx1">
                              <a:lumMod val="75000"/>
                              <a:lumOff val="25000"/>
                            </a:schemeClr>
                          </a:solidFill>
                          <a:latin typeface="Calibri"/>
                          <a:cs typeface="Calibri"/>
                        </a:rPr>
                        <a:t>$12,000</a:t>
                      </a:r>
                      <a:endParaRPr lang="en-JM" sz="1300" b="0" dirty="0">
                        <a:solidFill>
                          <a:schemeClr val="tx1">
                            <a:lumMod val="75000"/>
                            <a:lumOff val="25000"/>
                          </a:schemeClr>
                        </a:solidFill>
                        <a:latin typeface="Calibri"/>
                        <a:cs typeface="Calibri"/>
                      </a:endParaRPr>
                    </a:p>
                  </a:txBody>
                  <a:tcPr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9259">
                <a:tc>
                  <a:txBody>
                    <a:bodyPr/>
                    <a:lstStyle/>
                    <a:p>
                      <a:pPr algn="ctr"/>
                      <a:r>
                        <a:rPr lang="en-JM" sz="1300" b="0" dirty="0" smtClean="0">
                          <a:solidFill>
                            <a:schemeClr val="tx1">
                              <a:lumMod val="75000"/>
                              <a:lumOff val="25000"/>
                            </a:schemeClr>
                          </a:solidFill>
                          <a:latin typeface="Calibri"/>
                          <a:cs typeface="Calibri"/>
                        </a:rPr>
                        <a:t>50%</a:t>
                      </a:r>
                      <a:endParaRPr lang="en-JM" sz="1300" b="0" dirty="0">
                        <a:solidFill>
                          <a:schemeClr val="tx1">
                            <a:lumMod val="75000"/>
                            <a:lumOff val="25000"/>
                          </a:schemeClr>
                        </a:solidFill>
                        <a:latin typeface="Calibri"/>
                        <a:cs typeface="Calibri"/>
                      </a:endParaRPr>
                    </a:p>
                  </a:txBody>
                  <a:tcPr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JM" sz="1300" b="0" dirty="0" smtClean="0">
                          <a:solidFill>
                            <a:srgbClr val="00B0F0"/>
                          </a:solidFill>
                          <a:latin typeface="Calibri"/>
                          <a:cs typeface="Calibri"/>
                        </a:rPr>
                        <a:t>50%</a:t>
                      </a:r>
                      <a:endParaRPr lang="en-JM" sz="1300" b="0" dirty="0">
                        <a:solidFill>
                          <a:srgbClr val="00B0F0"/>
                        </a:solidFill>
                        <a:latin typeface="Calibri"/>
                        <a:cs typeface="Calibri"/>
                      </a:endParaRPr>
                    </a:p>
                  </a:txBody>
                  <a:tcPr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JM" sz="1300" b="0" dirty="0" smtClean="0">
                          <a:solidFill>
                            <a:schemeClr val="tx1">
                              <a:lumMod val="75000"/>
                              <a:lumOff val="25000"/>
                            </a:schemeClr>
                          </a:solidFill>
                          <a:latin typeface="Calibri"/>
                          <a:cs typeface="Calibri"/>
                        </a:rPr>
                        <a:t>50%</a:t>
                      </a:r>
                      <a:endParaRPr lang="en-JM" sz="1300" b="0" dirty="0">
                        <a:solidFill>
                          <a:schemeClr val="tx1">
                            <a:lumMod val="75000"/>
                            <a:lumOff val="25000"/>
                          </a:schemeClr>
                        </a:solidFill>
                        <a:latin typeface="Calibri"/>
                        <a:cs typeface="Calibri"/>
                      </a:endParaRPr>
                    </a:p>
                  </a:txBody>
                  <a:tcPr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JM" sz="1300" b="0" dirty="0" smtClean="0">
                          <a:solidFill>
                            <a:schemeClr val="tx1">
                              <a:lumMod val="75000"/>
                              <a:lumOff val="25000"/>
                            </a:schemeClr>
                          </a:solidFill>
                          <a:latin typeface="Calibri"/>
                          <a:cs typeface="Calibri"/>
                        </a:rPr>
                        <a:t>50%</a:t>
                      </a:r>
                      <a:endParaRPr lang="en-JM" sz="1300" b="0" dirty="0">
                        <a:solidFill>
                          <a:schemeClr val="tx1">
                            <a:lumMod val="75000"/>
                            <a:lumOff val="25000"/>
                          </a:schemeClr>
                        </a:solidFill>
                        <a:latin typeface="Calibri"/>
                        <a:cs typeface="Calibri"/>
                      </a:endParaRPr>
                    </a:p>
                  </a:txBody>
                  <a:tcPr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9259">
                <a:tc>
                  <a:txBody>
                    <a:bodyPr/>
                    <a:lstStyle/>
                    <a:p>
                      <a:pPr algn="ctr"/>
                      <a:r>
                        <a:rPr lang="en-JM" sz="1300" b="0" dirty="0" smtClean="0">
                          <a:solidFill>
                            <a:schemeClr val="tx1">
                              <a:lumMod val="75000"/>
                              <a:lumOff val="25000"/>
                            </a:schemeClr>
                          </a:solidFill>
                          <a:latin typeface="Calibri"/>
                          <a:cs typeface="Calibri"/>
                        </a:rPr>
                        <a:t>3,900</a:t>
                      </a:r>
                      <a:endParaRPr lang="en-JM" sz="1300" b="0" dirty="0">
                        <a:solidFill>
                          <a:schemeClr val="tx1">
                            <a:lumMod val="75000"/>
                            <a:lumOff val="25000"/>
                          </a:schemeClr>
                        </a:solidFill>
                        <a:latin typeface="Calibri"/>
                        <a:cs typeface="Calibri"/>
                      </a:endParaRPr>
                    </a:p>
                  </a:txBody>
                  <a:tcPr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JM" sz="1300" b="0" dirty="0" smtClean="0">
                          <a:solidFill>
                            <a:srgbClr val="00B0F0"/>
                          </a:solidFill>
                          <a:latin typeface="Calibri"/>
                          <a:cs typeface="Calibri"/>
                        </a:rPr>
                        <a:t>3,900</a:t>
                      </a:r>
                      <a:endParaRPr lang="en-JM" sz="1300" b="0" dirty="0">
                        <a:solidFill>
                          <a:srgbClr val="00B0F0"/>
                        </a:solidFill>
                        <a:latin typeface="Calibri"/>
                        <a:cs typeface="Calibri"/>
                      </a:endParaRPr>
                    </a:p>
                  </a:txBody>
                  <a:tcPr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JM" sz="1300" b="0" dirty="0" smtClean="0">
                          <a:solidFill>
                            <a:schemeClr val="tx1">
                              <a:lumMod val="75000"/>
                              <a:lumOff val="25000"/>
                            </a:schemeClr>
                          </a:solidFill>
                          <a:latin typeface="Calibri"/>
                          <a:cs typeface="Calibri"/>
                        </a:rPr>
                        <a:t>3,900</a:t>
                      </a:r>
                      <a:endParaRPr lang="en-JM" sz="1300" b="0" dirty="0">
                        <a:solidFill>
                          <a:schemeClr val="tx1">
                            <a:lumMod val="75000"/>
                            <a:lumOff val="25000"/>
                          </a:schemeClr>
                        </a:solidFill>
                        <a:latin typeface="Calibri"/>
                        <a:cs typeface="Calibri"/>
                      </a:endParaRPr>
                    </a:p>
                  </a:txBody>
                  <a:tcPr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JM" sz="1300" b="0" dirty="0" smtClean="0">
                          <a:solidFill>
                            <a:schemeClr val="tx1">
                              <a:lumMod val="75000"/>
                              <a:lumOff val="25000"/>
                            </a:schemeClr>
                          </a:solidFill>
                          <a:latin typeface="Calibri"/>
                          <a:cs typeface="Calibri"/>
                        </a:rPr>
                        <a:t>3,900</a:t>
                      </a:r>
                      <a:endParaRPr lang="en-JM" sz="1300" b="0" dirty="0">
                        <a:solidFill>
                          <a:schemeClr val="tx1">
                            <a:lumMod val="75000"/>
                            <a:lumOff val="25000"/>
                          </a:schemeClr>
                        </a:solidFill>
                        <a:latin typeface="Calibri"/>
                        <a:cs typeface="Calibri"/>
                      </a:endParaRPr>
                    </a:p>
                  </a:txBody>
                  <a:tcPr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9259">
                <a:tc>
                  <a:txBody>
                    <a:bodyPr/>
                    <a:lstStyle/>
                    <a:p>
                      <a:pPr algn="ctr"/>
                      <a:r>
                        <a:rPr lang="en-JM" sz="1300" b="0" dirty="0" smtClean="0">
                          <a:solidFill>
                            <a:schemeClr val="tx1">
                              <a:lumMod val="75000"/>
                              <a:lumOff val="25000"/>
                            </a:schemeClr>
                          </a:solidFill>
                          <a:latin typeface="Calibri"/>
                          <a:cs typeface="Calibri"/>
                        </a:rPr>
                        <a:t>89%</a:t>
                      </a:r>
                      <a:endParaRPr lang="en-JM" sz="1300" b="0" dirty="0">
                        <a:solidFill>
                          <a:schemeClr val="tx1">
                            <a:lumMod val="75000"/>
                            <a:lumOff val="25000"/>
                          </a:schemeClr>
                        </a:solidFill>
                        <a:latin typeface="Calibri"/>
                        <a:cs typeface="Calibri"/>
                      </a:endParaRPr>
                    </a:p>
                  </a:txBody>
                  <a:tcPr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JM" sz="1300" b="0" dirty="0" smtClean="0">
                          <a:solidFill>
                            <a:srgbClr val="00B0F0"/>
                          </a:solidFill>
                          <a:latin typeface="Calibri"/>
                          <a:cs typeface="Calibri"/>
                        </a:rPr>
                        <a:t>89%</a:t>
                      </a:r>
                      <a:endParaRPr lang="en-JM" sz="1300" b="0" dirty="0">
                        <a:solidFill>
                          <a:srgbClr val="00B0F0"/>
                        </a:solidFill>
                        <a:latin typeface="Calibri"/>
                        <a:cs typeface="Calibri"/>
                      </a:endParaRPr>
                    </a:p>
                  </a:txBody>
                  <a:tcPr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JM" sz="1300" b="0" dirty="0" smtClean="0">
                          <a:solidFill>
                            <a:schemeClr val="tx1">
                              <a:lumMod val="75000"/>
                              <a:lumOff val="25000"/>
                            </a:schemeClr>
                          </a:solidFill>
                          <a:latin typeface="Calibri"/>
                          <a:cs typeface="Calibri"/>
                        </a:rPr>
                        <a:t>89%</a:t>
                      </a:r>
                      <a:endParaRPr lang="en-JM" sz="1300" b="0" dirty="0">
                        <a:solidFill>
                          <a:schemeClr val="tx1">
                            <a:lumMod val="75000"/>
                            <a:lumOff val="25000"/>
                          </a:schemeClr>
                        </a:solidFill>
                        <a:latin typeface="Calibri"/>
                        <a:cs typeface="Calibri"/>
                      </a:endParaRPr>
                    </a:p>
                  </a:txBody>
                  <a:tcPr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JM" sz="1300" b="0" dirty="0" smtClean="0">
                          <a:solidFill>
                            <a:schemeClr val="tx1">
                              <a:lumMod val="75000"/>
                              <a:lumOff val="25000"/>
                            </a:schemeClr>
                          </a:solidFill>
                          <a:latin typeface="Calibri"/>
                          <a:cs typeface="Calibri"/>
                        </a:rPr>
                        <a:t>89%</a:t>
                      </a:r>
                      <a:endParaRPr lang="en-JM" sz="1300" b="0" dirty="0">
                        <a:solidFill>
                          <a:schemeClr val="tx1">
                            <a:lumMod val="75000"/>
                            <a:lumOff val="25000"/>
                          </a:schemeClr>
                        </a:solidFill>
                        <a:latin typeface="Calibri"/>
                        <a:cs typeface="Calibri"/>
                      </a:endParaRPr>
                    </a:p>
                  </a:txBody>
                  <a:tcPr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9259">
                <a:tc>
                  <a:txBody>
                    <a:bodyPr/>
                    <a:lstStyle/>
                    <a:p>
                      <a:pPr algn="ctr"/>
                      <a:r>
                        <a:rPr lang="en-JM" sz="1300" b="0" dirty="0" smtClean="0">
                          <a:solidFill>
                            <a:schemeClr val="tx1">
                              <a:lumMod val="75000"/>
                              <a:lumOff val="25000"/>
                            </a:schemeClr>
                          </a:solidFill>
                          <a:latin typeface="Calibri"/>
                          <a:cs typeface="Calibri"/>
                        </a:rPr>
                        <a:t>$7,000</a:t>
                      </a:r>
                      <a:endParaRPr lang="en-JM" sz="1300" b="0" dirty="0">
                        <a:solidFill>
                          <a:schemeClr val="tx1">
                            <a:lumMod val="75000"/>
                            <a:lumOff val="25000"/>
                          </a:schemeClr>
                        </a:solidFill>
                        <a:latin typeface="Calibri"/>
                        <a:cs typeface="Calibri"/>
                      </a:endParaRPr>
                    </a:p>
                  </a:txBody>
                  <a:tcPr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JM" sz="1300" b="0" dirty="0" smtClean="0">
                          <a:solidFill>
                            <a:srgbClr val="00B0F0"/>
                          </a:solidFill>
                          <a:latin typeface="Calibri"/>
                          <a:cs typeface="Calibri"/>
                        </a:rPr>
                        <a:t>$7,000</a:t>
                      </a:r>
                      <a:endParaRPr lang="en-JM" sz="1300" b="0" dirty="0">
                        <a:solidFill>
                          <a:srgbClr val="00B0F0"/>
                        </a:solidFill>
                        <a:latin typeface="Calibri"/>
                        <a:cs typeface="Calibri"/>
                      </a:endParaRPr>
                    </a:p>
                  </a:txBody>
                  <a:tcPr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JM" sz="1300" b="0" dirty="0" smtClean="0">
                          <a:solidFill>
                            <a:schemeClr val="tx1">
                              <a:lumMod val="75000"/>
                              <a:lumOff val="25000"/>
                            </a:schemeClr>
                          </a:solidFill>
                          <a:latin typeface="Calibri"/>
                          <a:cs typeface="Calibri"/>
                        </a:rPr>
                        <a:t>$7,000</a:t>
                      </a:r>
                      <a:endParaRPr lang="en-JM" sz="1300" b="0" dirty="0">
                        <a:solidFill>
                          <a:schemeClr val="tx1">
                            <a:lumMod val="75000"/>
                            <a:lumOff val="25000"/>
                          </a:schemeClr>
                        </a:solidFill>
                        <a:latin typeface="Calibri"/>
                        <a:cs typeface="Calibri"/>
                      </a:endParaRPr>
                    </a:p>
                  </a:txBody>
                  <a:tcPr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JM" sz="1300" b="0" dirty="0" smtClean="0">
                          <a:solidFill>
                            <a:schemeClr val="tx1">
                              <a:lumMod val="75000"/>
                              <a:lumOff val="25000"/>
                            </a:schemeClr>
                          </a:solidFill>
                          <a:latin typeface="Calibri"/>
                          <a:cs typeface="Calibri"/>
                        </a:rPr>
                        <a:t>$7,000</a:t>
                      </a:r>
                      <a:endParaRPr lang="en-JM" sz="1300" b="0" dirty="0">
                        <a:solidFill>
                          <a:schemeClr val="tx1">
                            <a:lumMod val="75000"/>
                            <a:lumOff val="25000"/>
                          </a:schemeClr>
                        </a:solidFill>
                        <a:latin typeface="Calibri"/>
                        <a:cs typeface="Calibri"/>
                      </a:endParaRPr>
                    </a:p>
                  </a:txBody>
                  <a:tcPr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278913556"/>
              </p:ext>
            </p:extLst>
          </p:nvPr>
        </p:nvGraphicFramePr>
        <p:xfrm>
          <a:off x="3886200" y="1891453"/>
          <a:ext cx="4724400" cy="406400"/>
        </p:xfrm>
        <a:graphic>
          <a:graphicData uri="http://schemas.openxmlformats.org/drawingml/2006/table">
            <a:tbl>
              <a:tblPr firstRow="1" bandRow="1">
                <a:tableStyleId>{073A0DAA-6AF3-43AB-8588-CEC1D06C72B9}</a:tableStyleId>
              </a:tblPr>
              <a:tblGrid>
                <a:gridCol w="1181100"/>
                <a:gridCol w="1181100"/>
                <a:gridCol w="1181100"/>
                <a:gridCol w="1181100"/>
              </a:tblGrid>
              <a:tr h="406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sz="1500" b="0" dirty="0" smtClean="0">
                          <a:solidFill>
                            <a:schemeClr val="bg1"/>
                          </a:solidFill>
                          <a:latin typeface="Calibri"/>
                          <a:cs typeface="Calibri"/>
                        </a:rPr>
                        <a:t>Color</a:t>
                      </a:r>
                      <a:r>
                        <a:rPr lang="en-JM" sz="1500" b="0" baseline="0" dirty="0" smtClean="0">
                          <a:solidFill>
                            <a:schemeClr val="bg1"/>
                          </a:solidFill>
                          <a:latin typeface="Calibri"/>
                          <a:cs typeface="Calibri"/>
                        </a:rPr>
                        <a:t> Green</a:t>
                      </a:r>
                      <a:endParaRPr lang="en-JM" sz="1500" b="0" dirty="0" smtClean="0">
                        <a:solidFill>
                          <a:schemeClr val="bg1"/>
                        </a:solidFill>
                        <a:latin typeface="Calibri"/>
                        <a:cs typeface="Calibri"/>
                      </a:endParaRPr>
                    </a:p>
                  </a:txBody>
                  <a:tcPr marT="60960" marB="6096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sz="1500" b="0" dirty="0" smtClean="0">
                          <a:solidFill>
                            <a:schemeClr val="bg1"/>
                          </a:solidFill>
                          <a:latin typeface="Calibri"/>
                          <a:cs typeface="Calibri"/>
                        </a:rPr>
                        <a:t>Color</a:t>
                      </a:r>
                      <a:r>
                        <a:rPr lang="en-JM" sz="1500" b="0" baseline="0" dirty="0" smtClean="0">
                          <a:solidFill>
                            <a:schemeClr val="bg1"/>
                          </a:solidFill>
                          <a:latin typeface="Calibri"/>
                          <a:cs typeface="Calibri"/>
                        </a:rPr>
                        <a:t> Green</a:t>
                      </a:r>
                      <a:endParaRPr lang="en-JM" sz="1500" b="0" dirty="0" smtClean="0">
                        <a:solidFill>
                          <a:schemeClr val="bg1"/>
                        </a:solidFill>
                        <a:latin typeface="Calibri"/>
                        <a:cs typeface="Calibri"/>
                      </a:endParaRPr>
                    </a:p>
                  </a:txBody>
                  <a:tcPr marT="60960" marB="6096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sz="1500" b="0" dirty="0" smtClean="0">
                          <a:solidFill>
                            <a:schemeClr val="bg1"/>
                          </a:solidFill>
                          <a:latin typeface="Calibri"/>
                          <a:cs typeface="Calibri"/>
                        </a:rPr>
                        <a:t>Color</a:t>
                      </a:r>
                      <a:r>
                        <a:rPr lang="en-JM" sz="1500" b="0" baseline="0" dirty="0" smtClean="0">
                          <a:solidFill>
                            <a:schemeClr val="bg1"/>
                          </a:solidFill>
                          <a:latin typeface="Calibri"/>
                          <a:cs typeface="Calibri"/>
                        </a:rPr>
                        <a:t> Green</a:t>
                      </a:r>
                      <a:endParaRPr lang="en-JM" sz="1500" b="0" dirty="0" smtClean="0">
                        <a:solidFill>
                          <a:schemeClr val="bg1"/>
                        </a:solidFill>
                        <a:latin typeface="Calibri"/>
                        <a:cs typeface="Calibri"/>
                      </a:endParaRPr>
                    </a:p>
                  </a:txBody>
                  <a:tcPr marT="60960" marB="6096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sz="1500" b="0" dirty="0" smtClean="0">
                          <a:solidFill>
                            <a:schemeClr val="bg1"/>
                          </a:solidFill>
                          <a:latin typeface="Calibri"/>
                          <a:cs typeface="Calibri"/>
                        </a:rPr>
                        <a:t>Color</a:t>
                      </a:r>
                      <a:r>
                        <a:rPr lang="en-JM" sz="1500" b="0" baseline="0" dirty="0" smtClean="0">
                          <a:solidFill>
                            <a:schemeClr val="bg1"/>
                          </a:solidFill>
                          <a:latin typeface="Calibri"/>
                          <a:cs typeface="Calibri"/>
                        </a:rPr>
                        <a:t> Green</a:t>
                      </a:r>
                      <a:endParaRPr lang="en-JM" sz="1500" b="0" dirty="0" smtClean="0">
                        <a:solidFill>
                          <a:schemeClr val="bg1"/>
                        </a:solidFill>
                        <a:latin typeface="Calibri"/>
                        <a:cs typeface="Calibri"/>
                      </a:endParaRPr>
                    </a:p>
                  </a:txBody>
                  <a:tcPr marT="60960" marB="6096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r>
            </a:tbl>
          </a:graphicData>
        </a:graphic>
      </p:graphicFrame>
      <p:sp>
        <p:nvSpPr>
          <p:cNvPr id="6" name="Picture Placeholder 5"/>
          <p:cNvSpPr>
            <a:spLocks noGrp="1"/>
          </p:cNvSpPr>
          <p:nvPr>
            <p:ph type="pic" sz="quarter" idx="13"/>
          </p:nvPr>
        </p:nvSpPr>
        <p:spPr/>
      </p:sp>
    </p:spTree>
    <p:extLst>
      <p:ext uri="{BB962C8B-B14F-4D97-AF65-F5344CB8AC3E}">
        <p14:creationId xmlns:p14="http://schemas.microsoft.com/office/powerpoint/2010/main" val="4227669743"/>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4400" dirty="0" smtClean="0">
                <a:solidFill>
                  <a:srgbClr val="00B0F0"/>
                </a:solidFill>
              </a:rPr>
              <a:t>FiveImage</a:t>
            </a:r>
            <a:r>
              <a:rPr lang="en-JM" sz="4400" dirty="0" smtClean="0">
                <a:latin typeface="Open Sans Light" pitchFamily="34" charset="0"/>
                <a:ea typeface="Open Sans Light" pitchFamily="34" charset="0"/>
                <a:cs typeface="Open Sans Light" pitchFamily="34" charset="0"/>
              </a:rPr>
              <a:t>Layout</a:t>
            </a:r>
            <a:endParaRPr lang="en-JM" sz="4400" dirty="0">
              <a:latin typeface="Open Sans Light" pitchFamily="34" charset="0"/>
              <a:ea typeface="Open Sans Light" pitchFamily="34" charset="0"/>
              <a:cs typeface="Open Sans Light" pitchFamily="34" charset="0"/>
            </a:endParaRPr>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42</a:t>
            </a:fld>
            <a:endParaRPr lang="en-JM"/>
          </a:p>
        </p:txBody>
      </p:sp>
      <p:sp>
        <p:nvSpPr>
          <p:cNvPr id="10" name="Content Placeholder 9"/>
          <p:cNvSpPr>
            <a:spLocks noGrp="1"/>
          </p:cNvSpPr>
          <p:nvPr>
            <p:ph sz="quarter" idx="53"/>
          </p:nvPr>
        </p:nvSpPr>
        <p:spPr>
          <a:solidFill>
            <a:srgbClr val="00B0F0"/>
          </a:solidFill>
        </p:spPr>
        <p:txBody>
          <a:bodyPr anchor="ctr"/>
          <a:lstStyle/>
          <a:p>
            <a:pPr lvl="0">
              <a:spcBef>
                <a:spcPts val="0"/>
              </a:spcBef>
              <a:defRPr/>
            </a:pPr>
            <a:r>
              <a:rPr lang="en-JM" sz="2400" dirty="0" smtClean="0">
                <a:ea typeface="Tahoma" pitchFamily="34" charset="0"/>
                <a:cs typeface="Tahoma" pitchFamily="34" charset="0"/>
              </a:rPr>
              <a:t>Consectetur  met</a:t>
            </a:r>
            <a:endParaRPr lang="en-JM" sz="1200" dirty="0" smtClean="0">
              <a:ea typeface="Tahoma" pitchFamily="34" charset="0"/>
              <a:cs typeface="Tahoma" pitchFamily="34" charset="0"/>
            </a:endParaRPr>
          </a:p>
          <a:p>
            <a:pPr lvl="0">
              <a:spcBef>
                <a:spcPts val="0"/>
              </a:spcBef>
              <a:defRPr/>
            </a:pPr>
            <a:endParaRPr lang="en-JM" sz="1200" dirty="0" smtClean="0">
              <a:ea typeface="Tahoma" pitchFamily="34" charset="0"/>
              <a:cs typeface="Tahoma" pitchFamily="34" charset="0"/>
            </a:endParaRPr>
          </a:p>
          <a:p>
            <a:pPr lvl="0">
              <a:spcBef>
                <a:spcPts val="0"/>
              </a:spcBef>
              <a:defRPr/>
            </a:pPr>
            <a:r>
              <a:rPr lang="en-JM" sz="1200" dirty="0" smtClean="0">
                <a:ea typeface="Tahoma" pitchFamily="34" charset="0"/>
                <a:cs typeface="Tahoma" pitchFamily="34" charset="0"/>
              </a:rPr>
              <a:t>Aenean </a:t>
            </a:r>
            <a:r>
              <a:rPr lang="en-JM" sz="1200" dirty="0">
                <a:ea typeface="Tahoma" pitchFamily="34" charset="0"/>
                <a:cs typeface="Tahoma" pitchFamily="34" charset="0"/>
              </a:rPr>
              <a:t>ac elit a felis </a:t>
            </a:r>
            <a:r>
              <a:rPr lang="en-JM" sz="1200" dirty="0" smtClean="0">
                <a:ea typeface="Tahoma" pitchFamily="34" charset="0"/>
                <a:cs typeface="Tahoma" pitchFamily="34" charset="0"/>
              </a:rPr>
              <a:t>pharetra met lorem adipiscing</a:t>
            </a:r>
            <a:r>
              <a:rPr lang="en-JM" sz="1200" dirty="0">
                <a:ea typeface="Tahoma" pitchFamily="34" charset="0"/>
                <a:cs typeface="Tahoma" pitchFamily="34" charset="0"/>
              </a:rPr>
              <a:t>. Nam </a:t>
            </a:r>
            <a:r>
              <a:rPr lang="en-JM" sz="1200" dirty="0" smtClean="0">
                <a:ea typeface="Tahoma" pitchFamily="34" charset="0"/>
                <a:cs typeface="Tahoma" pitchFamily="34" charset="0"/>
              </a:rPr>
              <a:t>tincidunt dolor sit ametenim </a:t>
            </a:r>
            <a:r>
              <a:rPr lang="en-JM" sz="1200" dirty="0">
                <a:ea typeface="Tahoma" pitchFamily="34" charset="0"/>
                <a:cs typeface="Tahoma" pitchFamily="34" charset="0"/>
              </a:rPr>
              <a:t>sit Amet Gravida nunc </a:t>
            </a:r>
            <a:r>
              <a:rPr lang="en-JM" sz="1200" dirty="0" smtClean="0">
                <a:ea typeface="Tahoma" pitchFamily="34" charset="0"/>
                <a:cs typeface="Tahoma" pitchFamily="34" charset="0"/>
              </a:rPr>
              <a:t>vel lorem ipsum dolor sit amet</a:t>
            </a:r>
            <a:endParaRPr lang="en-JM" sz="1200" dirty="0">
              <a:ea typeface="Tahoma" pitchFamily="34" charset="0"/>
              <a:cs typeface="Tahoma" pitchFamily="34" charset="0"/>
            </a:endParaRPr>
          </a:p>
          <a:p>
            <a:endParaRPr lang="en-JM" dirty="0"/>
          </a:p>
        </p:txBody>
      </p:sp>
      <p:sp>
        <p:nvSpPr>
          <p:cNvPr id="5" name="Picture Placeholder 4"/>
          <p:cNvSpPr>
            <a:spLocks noGrp="1"/>
          </p:cNvSpPr>
          <p:nvPr>
            <p:ph type="pic" sz="quarter" idx="48"/>
          </p:nvPr>
        </p:nvSpPr>
        <p:spPr/>
      </p:sp>
      <p:sp>
        <p:nvSpPr>
          <p:cNvPr id="6" name="Picture Placeholder 5"/>
          <p:cNvSpPr>
            <a:spLocks noGrp="1"/>
          </p:cNvSpPr>
          <p:nvPr>
            <p:ph type="pic" sz="quarter" idx="49"/>
          </p:nvPr>
        </p:nvSpPr>
        <p:spPr/>
      </p:sp>
      <p:sp>
        <p:nvSpPr>
          <p:cNvPr id="7" name="Picture Placeholder 6"/>
          <p:cNvSpPr>
            <a:spLocks noGrp="1"/>
          </p:cNvSpPr>
          <p:nvPr>
            <p:ph type="pic" sz="quarter" idx="52"/>
          </p:nvPr>
        </p:nvSpPr>
        <p:spPr/>
      </p:sp>
      <p:sp>
        <p:nvSpPr>
          <p:cNvPr id="9" name="Picture Placeholder 8"/>
          <p:cNvSpPr>
            <a:spLocks noGrp="1"/>
          </p:cNvSpPr>
          <p:nvPr>
            <p:ph type="pic" sz="quarter" idx="51"/>
          </p:nvPr>
        </p:nvSpPr>
        <p:spPr/>
      </p:sp>
      <p:sp>
        <p:nvSpPr>
          <p:cNvPr id="15" name="Picture Placeholder 14"/>
          <p:cNvSpPr>
            <a:spLocks noGrp="1"/>
          </p:cNvSpPr>
          <p:nvPr>
            <p:ph type="pic" sz="quarter" idx="50"/>
          </p:nvPr>
        </p:nvSpPr>
        <p:spPr/>
      </p:sp>
    </p:spTree>
    <p:extLst>
      <p:ext uri="{BB962C8B-B14F-4D97-AF65-F5344CB8AC3E}">
        <p14:creationId xmlns:p14="http://schemas.microsoft.com/office/powerpoint/2010/main" val="1025968322"/>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solidFill>
                  <a:srgbClr val="00B0F0"/>
                </a:solidFill>
              </a:rPr>
              <a:t>Single</a:t>
            </a:r>
            <a:r>
              <a:rPr lang="en-JM" dirty="0" smtClean="0">
                <a:solidFill>
                  <a:srgbClr val="00B0F0"/>
                </a:solidFill>
                <a:latin typeface="Open Sans Extrabold"/>
                <a:ea typeface="Open Sans Light" pitchFamily="34" charset="0"/>
                <a:cs typeface="Open Sans Extrabold"/>
              </a:rPr>
              <a:t>Table</a:t>
            </a:r>
            <a:r>
              <a:rPr lang="en-JM" dirty="0" smtClean="0">
                <a:latin typeface="Open Sans Light" pitchFamily="34" charset="0"/>
                <a:ea typeface="Open Sans Light" pitchFamily="34" charset="0"/>
                <a:cs typeface="Open Sans Light" pitchFamily="34" charset="0"/>
              </a:rPr>
              <a:t>Layout</a:t>
            </a:r>
            <a:endParaRPr lang="en-JM" dirty="0">
              <a:latin typeface="Open Sans Light" pitchFamily="34" charset="0"/>
              <a:ea typeface="Open Sans Light" pitchFamily="34" charset="0"/>
              <a:cs typeface="Open Sans Light" pitchFamily="34" charset="0"/>
            </a:endParaRPr>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43</a:t>
            </a:fld>
            <a:endParaRPr lang="en-JM"/>
          </a:p>
        </p:txBody>
      </p:sp>
      <p:graphicFrame>
        <p:nvGraphicFramePr>
          <p:cNvPr id="5" name="Table 4"/>
          <p:cNvGraphicFramePr>
            <a:graphicFrameLocks noGrp="1"/>
          </p:cNvGraphicFramePr>
          <p:nvPr>
            <p:extLst>
              <p:ext uri="{D42A27DB-BD31-4B8C-83A1-F6EECF244321}">
                <p14:modId xmlns:p14="http://schemas.microsoft.com/office/powerpoint/2010/main" val="2405663858"/>
              </p:ext>
            </p:extLst>
          </p:nvPr>
        </p:nvGraphicFramePr>
        <p:xfrm>
          <a:off x="762000" y="1701800"/>
          <a:ext cx="7620003" cy="3955624"/>
        </p:xfrm>
        <a:graphic>
          <a:graphicData uri="http://schemas.openxmlformats.org/drawingml/2006/table">
            <a:tbl>
              <a:tblPr firstRow="1" bandRow="1">
                <a:tableStyleId>{5C22544A-7EE6-4342-B048-85BDC9FD1C3A}</a:tableStyleId>
              </a:tblPr>
              <a:tblGrid>
                <a:gridCol w="457200"/>
                <a:gridCol w="3076576"/>
                <a:gridCol w="2828923"/>
                <a:gridCol w="628652"/>
                <a:gridCol w="628652"/>
              </a:tblGrid>
              <a:tr h="494453">
                <a:tc>
                  <a:txBody>
                    <a:bodyPr/>
                    <a:lstStyle/>
                    <a:p>
                      <a:endParaRPr lang="en-JM" sz="1900" b="0" dirty="0">
                        <a:solidFill>
                          <a:schemeClr val="bg1"/>
                        </a:solidFill>
                        <a:latin typeface="Open Sans"/>
                        <a:cs typeface="Open Sans"/>
                      </a:endParaRPr>
                    </a:p>
                  </a:txBody>
                  <a:tcPr marT="60960" marB="60960">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JM" sz="1400" b="0" dirty="0" smtClean="0">
                          <a:solidFill>
                            <a:srgbClr val="FFFFFF"/>
                          </a:solidFill>
                          <a:latin typeface="Open Sans"/>
                          <a:cs typeface="Open Sans"/>
                        </a:rPr>
                        <a:t>DESCRIPTION</a:t>
                      </a:r>
                      <a:endParaRPr lang="en-JM" sz="1400" b="0" dirty="0">
                        <a:solidFill>
                          <a:srgbClr val="FFFFFF"/>
                        </a:solidFill>
                        <a:latin typeface="Open Sans"/>
                        <a:cs typeface="Open Sans"/>
                      </a:endParaRPr>
                    </a:p>
                  </a:txBody>
                  <a:tcPr marT="60960" marB="60960">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r"/>
                      <a:r>
                        <a:rPr lang="en-JM" sz="1400" b="0" dirty="0" smtClean="0">
                          <a:solidFill>
                            <a:srgbClr val="FFFFFF"/>
                          </a:solidFill>
                          <a:latin typeface="Open Sans"/>
                          <a:cs typeface="Open Sans"/>
                        </a:rPr>
                        <a:t>COUNTRY</a:t>
                      </a:r>
                      <a:endParaRPr lang="en-JM" sz="1400" b="0" dirty="0">
                        <a:solidFill>
                          <a:srgbClr val="FFFFFF"/>
                        </a:solidFill>
                        <a:latin typeface="Open Sans"/>
                        <a:cs typeface="Open Sans"/>
                      </a:endParaRPr>
                    </a:p>
                  </a:txBody>
                  <a:tcPr marT="60960" marB="60960">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r"/>
                      <a:r>
                        <a:rPr lang="en-JM" sz="1400" b="0" dirty="0" smtClean="0">
                          <a:solidFill>
                            <a:srgbClr val="FFFFFF"/>
                          </a:solidFill>
                          <a:latin typeface="Open Sans"/>
                          <a:cs typeface="Open Sans"/>
                        </a:rPr>
                        <a:t>NUM</a:t>
                      </a:r>
                      <a:endParaRPr lang="en-JM" sz="1400" b="0" dirty="0">
                        <a:solidFill>
                          <a:srgbClr val="FFFFFF"/>
                        </a:solidFill>
                        <a:latin typeface="Open Sans"/>
                        <a:cs typeface="Open Sans"/>
                      </a:endParaRPr>
                    </a:p>
                  </a:txBody>
                  <a:tcPr marT="60960" marB="60960">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r"/>
                      <a:r>
                        <a:rPr lang="en-JM" sz="1400" b="0" dirty="0" smtClean="0">
                          <a:solidFill>
                            <a:srgbClr val="FFFFFF"/>
                          </a:solidFill>
                          <a:latin typeface="Open Sans"/>
                          <a:cs typeface="Open Sans"/>
                        </a:rPr>
                        <a:t>SUM</a:t>
                      </a:r>
                      <a:endParaRPr lang="en-JM" sz="1400" b="0" dirty="0">
                        <a:solidFill>
                          <a:srgbClr val="FFFFFF"/>
                        </a:solidFill>
                        <a:latin typeface="Open Sans"/>
                        <a:cs typeface="Open Sans"/>
                      </a:endParaRPr>
                    </a:p>
                  </a:txBody>
                  <a:tcPr marT="60960" marB="60960">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494453">
                <a:tc>
                  <a:txBody>
                    <a:bodyPr/>
                    <a:lstStyle/>
                    <a:p>
                      <a:r>
                        <a:rPr lang="en-JM" sz="1200" dirty="0" smtClean="0">
                          <a:solidFill>
                            <a:schemeClr val="tx1">
                              <a:lumMod val="85000"/>
                              <a:lumOff val="15000"/>
                            </a:schemeClr>
                          </a:solidFill>
                          <a:latin typeface="Calibri"/>
                          <a:cs typeface="Calibri"/>
                        </a:rPr>
                        <a:t>02</a:t>
                      </a:r>
                      <a:endParaRPr lang="en-JM" sz="1200" dirty="0">
                        <a:solidFill>
                          <a:schemeClr val="tx1">
                            <a:lumMod val="85000"/>
                            <a:lumOff val="15000"/>
                          </a:schemeClr>
                        </a:solidFill>
                        <a:latin typeface="Calibri"/>
                        <a:cs typeface="Calibri"/>
                      </a:endParaRPr>
                    </a:p>
                  </a:txBody>
                  <a:tcPr marT="60960" marB="60960">
                    <a:lnL w="12700" cmpd="sng">
                      <a:noFill/>
                    </a:lnL>
                    <a:lnR w="12700" cmpd="sng">
                      <a:noFill/>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JM" sz="1200" dirty="0" smtClean="0">
                          <a:solidFill>
                            <a:schemeClr val="tx1">
                              <a:lumMod val="85000"/>
                              <a:lumOff val="15000"/>
                            </a:schemeClr>
                          </a:solidFill>
                          <a:latin typeface="Calibri"/>
                          <a:cs typeface="Calibri"/>
                        </a:rPr>
                        <a:t>Store with the highest number</a:t>
                      </a:r>
                      <a:r>
                        <a:rPr lang="en-JM" sz="1200" baseline="0" dirty="0" smtClean="0">
                          <a:solidFill>
                            <a:schemeClr val="tx1">
                              <a:lumMod val="85000"/>
                              <a:lumOff val="15000"/>
                            </a:schemeClr>
                          </a:solidFill>
                          <a:latin typeface="Calibri"/>
                          <a:cs typeface="Calibri"/>
                        </a:rPr>
                        <a:t> of employees</a:t>
                      </a:r>
                      <a:endParaRPr lang="en-JM" sz="1200" dirty="0">
                        <a:solidFill>
                          <a:schemeClr val="tx1">
                            <a:lumMod val="85000"/>
                            <a:lumOff val="15000"/>
                          </a:schemeClr>
                        </a:solidFill>
                        <a:latin typeface="Calibri"/>
                        <a:cs typeface="Calibri"/>
                      </a:endParaRPr>
                    </a:p>
                  </a:txBody>
                  <a:tcPr marT="60960" marB="60960">
                    <a:lnL w="12700" cmpd="sng">
                      <a:noFill/>
                    </a:lnL>
                    <a:lnR w="12700" cmpd="sng">
                      <a:noFill/>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JM" sz="1200" dirty="0" smtClean="0">
                          <a:solidFill>
                            <a:schemeClr val="tx1">
                              <a:lumMod val="85000"/>
                              <a:lumOff val="15000"/>
                            </a:schemeClr>
                          </a:solidFill>
                          <a:latin typeface="Calibri"/>
                          <a:cs typeface="Calibri"/>
                        </a:rPr>
                        <a:t>Brooklyn,</a:t>
                      </a:r>
                      <a:r>
                        <a:rPr lang="en-JM" sz="1200" baseline="0" dirty="0" smtClean="0">
                          <a:solidFill>
                            <a:schemeClr val="tx1">
                              <a:lumMod val="85000"/>
                              <a:lumOff val="15000"/>
                            </a:schemeClr>
                          </a:solidFill>
                          <a:latin typeface="Calibri"/>
                          <a:cs typeface="Calibri"/>
                        </a:rPr>
                        <a:t> New York City</a:t>
                      </a:r>
                      <a:endParaRPr lang="en-JM" sz="1200" dirty="0">
                        <a:solidFill>
                          <a:schemeClr val="tx1">
                            <a:lumMod val="85000"/>
                            <a:lumOff val="15000"/>
                          </a:schemeClr>
                        </a:solidFill>
                        <a:latin typeface="Calibri"/>
                        <a:cs typeface="Calibri"/>
                      </a:endParaRPr>
                    </a:p>
                  </a:txBody>
                  <a:tcPr marT="60960" marB="60960">
                    <a:lnL w="12700" cmpd="sng">
                      <a:noFill/>
                    </a:lnL>
                    <a:lnR w="12700" cmpd="sng">
                      <a:noFill/>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JM" sz="1200" dirty="0" smtClean="0">
                          <a:solidFill>
                            <a:schemeClr val="tx1">
                              <a:lumMod val="85000"/>
                              <a:lumOff val="15000"/>
                            </a:schemeClr>
                          </a:solidFill>
                          <a:latin typeface="Calibri"/>
                          <a:cs typeface="Calibri"/>
                        </a:rPr>
                        <a:t>20%</a:t>
                      </a:r>
                      <a:endParaRPr lang="en-JM" sz="1200" dirty="0">
                        <a:solidFill>
                          <a:schemeClr val="tx1">
                            <a:lumMod val="85000"/>
                            <a:lumOff val="15000"/>
                          </a:schemeClr>
                        </a:solidFill>
                        <a:latin typeface="Calibri"/>
                        <a:cs typeface="Calibri"/>
                      </a:endParaRPr>
                    </a:p>
                  </a:txBody>
                  <a:tcPr marT="60960" marB="60960">
                    <a:lnL w="12700" cmpd="sng">
                      <a:noFill/>
                    </a:lnL>
                    <a:lnR w="12700" cmpd="sng">
                      <a:noFill/>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JM" sz="1500" dirty="0">
                        <a:solidFill>
                          <a:schemeClr val="tx1">
                            <a:lumMod val="85000"/>
                            <a:lumOff val="15000"/>
                          </a:schemeClr>
                        </a:solidFill>
                        <a:latin typeface="Franklin Gothic Book" pitchFamily="34" charset="0"/>
                      </a:endParaRPr>
                    </a:p>
                  </a:txBody>
                  <a:tcPr marT="60960" marB="60960">
                    <a:lnL w="12700" cmpd="sng">
                      <a:noFill/>
                    </a:lnL>
                    <a:lnR w="12700" cmpd="sng">
                      <a:noFill/>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494453">
                <a:tc>
                  <a:txBody>
                    <a:bodyPr/>
                    <a:lstStyle/>
                    <a:p>
                      <a:r>
                        <a:rPr lang="en-JM" sz="1200" b="0" dirty="0" smtClean="0">
                          <a:solidFill>
                            <a:schemeClr val="tx1">
                              <a:lumMod val="85000"/>
                              <a:lumOff val="15000"/>
                            </a:schemeClr>
                          </a:solidFill>
                          <a:latin typeface="Calibri"/>
                          <a:cs typeface="Calibri"/>
                        </a:rPr>
                        <a:t>03</a:t>
                      </a:r>
                      <a:endParaRPr lang="en-JM" sz="1200" b="0" dirty="0">
                        <a:solidFill>
                          <a:schemeClr val="tx1">
                            <a:lumMod val="85000"/>
                            <a:lumOff val="15000"/>
                          </a:schemeClr>
                        </a:solidFill>
                        <a:latin typeface="Calibri"/>
                        <a:cs typeface="Calibri"/>
                      </a:endParaRPr>
                    </a:p>
                  </a:txBody>
                  <a:tcPr marT="60960" marB="6096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JM" sz="1200" b="0" dirty="0" smtClean="0">
                          <a:solidFill>
                            <a:schemeClr val="tx1">
                              <a:lumMod val="85000"/>
                              <a:lumOff val="15000"/>
                            </a:schemeClr>
                          </a:solidFill>
                          <a:latin typeface="Calibri"/>
                          <a:cs typeface="Calibri"/>
                        </a:rPr>
                        <a:t>Highest</a:t>
                      </a:r>
                      <a:r>
                        <a:rPr lang="en-JM" sz="1200" b="0" baseline="0" dirty="0" smtClean="0">
                          <a:solidFill>
                            <a:schemeClr val="tx1">
                              <a:lumMod val="85000"/>
                              <a:lumOff val="15000"/>
                            </a:schemeClr>
                          </a:solidFill>
                          <a:latin typeface="Calibri"/>
                          <a:cs typeface="Calibri"/>
                        </a:rPr>
                        <a:t> grossing store</a:t>
                      </a:r>
                      <a:endParaRPr lang="en-JM" sz="1200" b="0" dirty="0">
                        <a:solidFill>
                          <a:schemeClr val="tx1">
                            <a:lumMod val="85000"/>
                            <a:lumOff val="15000"/>
                          </a:schemeClr>
                        </a:solidFill>
                        <a:latin typeface="Calibri"/>
                        <a:cs typeface="Calibri"/>
                      </a:endParaRPr>
                    </a:p>
                  </a:txBody>
                  <a:tcPr marT="60960" marB="6096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JM" sz="1200" b="0" dirty="0" smtClean="0">
                          <a:solidFill>
                            <a:schemeClr val="tx1">
                              <a:lumMod val="85000"/>
                              <a:lumOff val="15000"/>
                            </a:schemeClr>
                          </a:solidFill>
                          <a:latin typeface="Calibri"/>
                          <a:cs typeface="Calibri"/>
                        </a:rPr>
                        <a:t>Paulo Alto,</a:t>
                      </a:r>
                      <a:r>
                        <a:rPr lang="en-JM" sz="1200" b="0" baseline="0" dirty="0" smtClean="0">
                          <a:solidFill>
                            <a:schemeClr val="tx1">
                              <a:lumMod val="85000"/>
                              <a:lumOff val="15000"/>
                            </a:schemeClr>
                          </a:solidFill>
                          <a:latin typeface="Calibri"/>
                          <a:cs typeface="Calibri"/>
                        </a:rPr>
                        <a:t> California</a:t>
                      </a:r>
                      <a:endParaRPr lang="en-JM" sz="1200" b="0" dirty="0">
                        <a:solidFill>
                          <a:schemeClr val="tx1">
                            <a:lumMod val="85000"/>
                            <a:lumOff val="15000"/>
                          </a:schemeClr>
                        </a:solidFill>
                        <a:latin typeface="Calibri"/>
                        <a:cs typeface="Calibri"/>
                      </a:endParaRPr>
                    </a:p>
                  </a:txBody>
                  <a:tcPr marT="60960" marB="6096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JM" sz="1200" b="0" dirty="0" smtClean="0">
                          <a:solidFill>
                            <a:schemeClr val="tx1">
                              <a:lumMod val="85000"/>
                              <a:lumOff val="15000"/>
                            </a:schemeClr>
                          </a:solidFill>
                          <a:latin typeface="Calibri"/>
                          <a:cs typeface="Calibri"/>
                        </a:rPr>
                        <a:t>30%</a:t>
                      </a:r>
                      <a:endParaRPr lang="en-JM" sz="1200" b="0" dirty="0">
                        <a:solidFill>
                          <a:schemeClr val="tx1">
                            <a:lumMod val="85000"/>
                            <a:lumOff val="15000"/>
                          </a:schemeClr>
                        </a:solidFill>
                        <a:latin typeface="Calibri"/>
                        <a:cs typeface="Calibri"/>
                      </a:endParaRPr>
                    </a:p>
                  </a:txBody>
                  <a:tcPr marT="60960" marB="6096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JM" sz="1500" b="0" dirty="0">
                        <a:solidFill>
                          <a:schemeClr val="tx1">
                            <a:lumMod val="85000"/>
                            <a:lumOff val="15000"/>
                          </a:schemeClr>
                        </a:solidFill>
                        <a:latin typeface="Franklin Gothic Book" pitchFamily="34" charset="0"/>
                      </a:endParaRPr>
                    </a:p>
                  </a:txBody>
                  <a:tcPr marT="60960" marB="6096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494453">
                <a:tc>
                  <a:txBody>
                    <a:bodyPr/>
                    <a:lstStyle/>
                    <a:p>
                      <a:r>
                        <a:rPr lang="en-JM" sz="1200" dirty="0" smtClean="0">
                          <a:solidFill>
                            <a:schemeClr val="tx1">
                              <a:lumMod val="85000"/>
                              <a:lumOff val="15000"/>
                            </a:schemeClr>
                          </a:solidFill>
                          <a:latin typeface="Calibri"/>
                          <a:cs typeface="Calibri"/>
                        </a:rPr>
                        <a:t>04</a:t>
                      </a:r>
                      <a:endParaRPr lang="en-JM" sz="1200" dirty="0">
                        <a:solidFill>
                          <a:schemeClr val="tx1">
                            <a:lumMod val="85000"/>
                            <a:lumOff val="15000"/>
                          </a:schemeClr>
                        </a:solidFill>
                        <a:latin typeface="Calibri"/>
                        <a:cs typeface="Calibri"/>
                      </a:endParaRPr>
                    </a:p>
                  </a:txBody>
                  <a:tcPr marT="60960" marB="6096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JM" sz="1200" dirty="0" smtClean="0">
                          <a:solidFill>
                            <a:schemeClr val="tx1">
                              <a:lumMod val="85000"/>
                              <a:lumOff val="15000"/>
                            </a:schemeClr>
                          </a:solidFill>
                          <a:latin typeface="Calibri"/>
                          <a:cs typeface="Calibri"/>
                        </a:rPr>
                        <a:t>Store with the highest number</a:t>
                      </a:r>
                      <a:r>
                        <a:rPr lang="en-JM" sz="1200" baseline="0" dirty="0" smtClean="0">
                          <a:solidFill>
                            <a:schemeClr val="tx1">
                              <a:lumMod val="85000"/>
                              <a:lumOff val="15000"/>
                            </a:schemeClr>
                          </a:solidFill>
                          <a:latin typeface="Calibri"/>
                          <a:cs typeface="Calibri"/>
                        </a:rPr>
                        <a:t> of employees</a:t>
                      </a:r>
                      <a:endParaRPr lang="en-JM" sz="1200" dirty="0">
                        <a:solidFill>
                          <a:schemeClr val="tx1">
                            <a:lumMod val="85000"/>
                            <a:lumOff val="15000"/>
                          </a:schemeClr>
                        </a:solidFill>
                        <a:latin typeface="Calibri"/>
                        <a:cs typeface="Calibri"/>
                      </a:endParaRPr>
                    </a:p>
                  </a:txBody>
                  <a:tcPr marT="60960" marB="6096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JM" sz="1200" dirty="0" smtClean="0">
                          <a:solidFill>
                            <a:schemeClr val="tx1">
                              <a:lumMod val="85000"/>
                              <a:lumOff val="15000"/>
                            </a:schemeClr>
                          </a:solidFill>
                          <a:latin typeface="Calibri"/>
                          <a:cs typeface="Calibri"/>
                        </a:rPr>
                        <a:t>Brooklyn,</a:t>
                      </a:r>
                      <a:r>
                        <a:rPr lang="en-JM" sz="1200" baseline="0" dirty="0" smtClean="0">
                          <a:solidFill>
                            <a:schemeClr val="tx1">
                              <a:lumMod val="85000"/>
                              <a:lumOff val="15000"/>
                            </a:schemeClr>
                          </a:solidFill>
                          <a:latin typeface="Calibri"/>
                          <a:cs typeface="Calibri"/>
                        </a:rPr>
                        <a:t> New York City</a:t>
                      </a:r>
                      <a:endParaRPr lang="en-JM" sz="1200" dirty="0">
                        <a:solidFill>
                          <a:schemeClr val="tx1">
                            <a:lumMod val="85000"/>
                            <a:lumOff val="15000"/>
                          </a:schemeClr>
                        </a:solidFill>
                        <a:latin typeface="Calibri"/>
                        <a:cs typeface="Calibri"/>
                      </a:endParaRPr>
                    </a:p>
                  </a:txBody>
                  <a:tcPr marT="60960" marB="6096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JM" sz="1200" dirty="0" smtClean="0">
                          <a:solidFill>
                            <a:schemeClr val="tx1">
                              <a:lumMod val="85000"/>
                              <a:lumOff val="15000"/>
                            </a:schemeClr>
                          </a:solidFill>
                          <a:latin typeface="Calibri"/>
                          <a:cs typeface="Calibri"/>
                        </a:rPr>
                        <a:t>40%</a:t>
                      </a:r>
                      <a:endParaRPr lang="en-JM" sz="1200" dirty="0">
                        <a:solidFill>
                          <a:schemeClr val="tx1">
                            <a:lumMod val="85000"/>
                            <a:lumOff val="15000"/>
                          </a:schemeClr>
                        </a:solidFill>
                        <a:latin typeface="Calibri"/>
                        <a:cs typeface="Calibri"/>
                      </a:endParaRPr>
                    </a:p>
                  </a:txBody>
                  <a:tcPr marT="60960" marB="6096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JM" sz="1500" dirty="0">
                        <a:solidFill>
                          <a:schemeClr val="tx1">
                            <a:lumMod val="85000"/>
                            <a:lumOff val="15000"/>
                          </a:schemeClr>
                        </a:solidFill>
                        <a:latin typeface="Franklin Gothic Book" pitchFamily="34" charset="0"/>
                      </a:endParaRPr>
                    </a:p>
                  </a:txBody>
                  <a:tcPr marT="60960" marB="6096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494453">
                <a:tc>
                  <a:txBody>
                    <a:bodyPr/>
                    <a:lstStyle/>
                    <a:p>
                      <a:r>
                        <a:rPr lang="en-JM" sz="1200" b="0" dirty="0" smtClean="0">
                          <a:solidFill>
                            <a:schemeClr val="tx1">
                              <a:lumMod val="85000"/>
                              <a:lumOff val="15000"/>
                            </a:schemeClr>
                          </a:solidFill>
                          <a:latin typeface="Calibri"/>
                          <a:cs typeface="Calibri"/>
                        </a:rPr>
                        <a:t>05</a:t>
                      </a:r>
                      <a:endParaRPr lang="en-JM" sz="1200" b="0" dirty="0">
                        <a:solidFill>
                          <a:schemeClr val="tx1">
                            <a:lumMod val="85000"/>
                            <a:lumOff val="15000"/>
                          </a:schemeClr>
                        </a:solidFill>
                        <a:latin typeface="Calibri"/>
                        <a:cs typeface="Calibri"/>
                      </a:endParaRPr>
                    </a:p>
                  </a:txBody>
                  <a:tcPr marT="60960" marB="6096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JM" sz="1200" b="0" dirty="0" smtClean="0">
                          <a:solidFill>
                            <a:schemeClr val="tx1">
                              <a:lumMod val="85000"/>
                              <a:lumOff val="15000"/>
                            </a:schemeClr>
                          </a:solidFill>
                          <a:latin typeface="Calibri"/>
                          <a:cs typeface="Calibri"/>
                        </a:rPr>
                        <a:t>Highest</a:t>
                      </a:r>
                      <a:r>
                        <a:rPr lang="en-JM" sz="1200" b="0" baseline="0" dirty="0" smtClean="0">
                          <a:solidFill>
                            <a:schemeClr val="tx1">
                              <a:lumMod val="85000"/>
                              <a:lumOff val="15000"/>
                            </a:schemeClr>
                          </a:solidFill>
                          <a:latin typeface="Calibri"/>
                          <a:cs typeface="Calibri"/>
                        </a:rPr>
                        <a:t> grossing store</a:t>
                      </a:r>
                      <a:endParaRPr lang="en-JM" sz="1200" b="0" dirty="0">
                        <a:solidFill>
                          <a:schemeClr val="tx1">
                            <a:lumMod val="85000"/>
                            <a:lumOff val="15000"/>
                          </a:schemeClr>
                        </a:solidFill>
                        <a:latin typeface="Calibri"/>
                        <a:cs typeface="Calibri"/>
                      </a:endParaRPr>
                    </a:p>
                  </a:txBody>
                  <a:tcPr marT="60960" marB="6096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JM" sz="1200" b="0" dirty="0" smtClean="0">
                          <a:solidFill>
                            <a:schemeClr val="tx1">
                              <a:lumMod val="85000"/>
                              <a:lumOff val="15000"/>
                            </a:schemeClr>
                          </a:solidFill>
                          <a:latin typeface="Calibri"/>
                          <a:cs typeface="Calibri"/>
                        </a:rPr>
                        <a:t>Paulo Alto,</a:t>
                      </a:r>
                      <a:r>
                        <a:rPr lang="en-JM" sz="1200" b="0" baseline="0" dirty="0" smtClean="0">
                          <a:solidFill>
                            <a:schemeClr val="tx1">
                              <a:lumMod val="85000"/>
                              <a:lumOff val="15000"/>
                            </a:schemeClr>
                          </a:solidFill>
                          <a:latin typeface="Calibri"/>
                          <a:cs typeface="Calibri"/>
                        </a:rPr>
                        <a:t> California</a:t>
                      </a:r>
                      <a:endParaRPr lang="en-JM" sz="1200" b="0" dirty="0">
                        <a:solidFill>
                          <a:schemeClr val="tx1">
                            <a:lumMod val="85000"/>
                            <a:lumOff val="15000"/>
                          </a:schemeClr>
                        </a:solidFill>
                        <a:latin typeface="Calibri"/>
                        <a:cs typeface="Calibri"/>
                      </a:endParaRPr>
                    </a:p>
                  </a:txBody>
                  <a:tcPr marT="60960" marB="6096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JM" sz="1200" b="0" dirty="0" smtClean="0">
                          <a:solidFill>
                            <a:schemeClr val="tx1">
                              <a:lumMod val="85000"/>
                              <a:lumOff val="15000"/>
                            </a:schemeClr>
                          </a:solidFill>
                          <a:latin typeface="Calibri"/>
                          <a:cs typeface="Calibri"/>
                        </a:rPr>
                        <a:t>50%</a:t>
                      </a:r>
                      <a:endParaRPr lang="en-JM" sz="1200" b="0" dirty="0">
                        <a:solidFill>
                          <a:schemeClr val="tx1">
                            <a:lumMod val="85000"/>
                            <a:lumOff val="15000"/>
                          </a:schemeClr>
                        </a:solidFill>
                        <a:latin typeface="Calibri"/>
                        <a:cs typeface="Calibri"/>
                      </a:endParaRPr>
                    </a:p>
                  </a:txBody>
                  <a:tcPr marT="60960" marB="6096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JM" sz="1500" b="0" dirty="0">
                        <a:solidFill>
                          <a:schemeClr val="tx1">
                            <a:lumMod val="85000"/>
                            <a:lumOff val="15000"/>
                          </a:schemeClr>
                        </a:solidFill>
                        <a:latin typeface="Franklin Gothic Book" pitchFamily="34" charset="0"/>
                      </a:endParaRPr>
                    </a:p>
                  </a:txBody>
                  <a:tcPr marT="60960" marB="6096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494453">
                <a:tc>
                  <a:txBody>
                    <a:bodyPr/>
                    <a:lstStyle/>
                    <a:p>
                      <a:r>
                        <a:rPr lang="en-JM" sz="1200" dirty="0" smtClean="0">
                          <a:solidFill>
                            <a:schemeClr val="tx1">
                              <a:lumMod val="85000"/>
                              <a:lumOff val="15000"/>
                            </a:schemeClr>
                          </a:solidFill>
                          <a:latin typeface="Calibri"/>
                          <a:cs typeface="Calibri"/>
                        </a:rPr>
                        <a:t>06</a:t>
                      </a:r>
                      <a:endParaRPr lang="en-JM" sz="1200" dirty="0">
                        <a:solidFill>
                          <a:schemeClr val="tx1">
                            <a:lumMod val="85000"/>
                            <a:lumOff val="15000"/>
                          </a:schemeClr>
                        </a:solidFill>
                        <a:latin typeface="Calibri"/>
                        <a:cs typeface="Calibri"/>
                      </a:endParaRPr>
                    </a:p>
                  </a:txBody>
                  <a:tcPr marT="60960" marB="6096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JM" sz="1200" dirty="0" smtClean="0">
                          <a:solidFill>
                            <a:schemeClr val="tx1">
                              <a:lumMod val="85000"/>
                              <a:lumOff val="15000"/>
                            </a:schemeClr>
                          </a:solidFill>
                          <a:latin typeface="Calibri"/>
                          <a:cs typeface="Calibri"/>
                        </a:rPr>
                        <a:t>Store with the highest number</a:t>
                      </a:r>
                      <a:r>
                        <a:rPr lang="en-JM" sz="1200" baseline="0" dirty="0" smtClean="0">
                          <a:solidFill>
                            <a:schemeClr val="tx1">
                              <a:lumMod val="85000"/>
                              <a:lumOff val="15000"/>
                            </a:schemeClr>
                          </a:solidFill>
                          <a:latin typeface="Calibri"/>
                          <a:cs typeface="Calibri"/>
                        </a:rPr>
                        <a:t> of employees</a:t>
                      </a:r>
                      <a:endParaRPr lang="en-JM" sz="1200" dirty="0">
                        <a:solidFill>
                          <a:schemeClr val="tx1">
                            <a:lumMod val="85000"/>
                            <a:lumOff val="15000"/>
                          </a:schemeClr>
                        </a:solidFill>
                        <a:latin typeface="Calibri"/>
                        <a:cs typeface="Calibri"/>
                      </a:endParaRPr>
                    </a:p>
                  </a:txBody>
                  <a:tcPr marT="60960" marB="6096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JM" sz="1200" dirty="0" smtClean="0">
                          <a:solidFill>
                            <a:schemeClr val="tx1">
                              <a:lumMod val="85000"/>
                              <a:lumOff val="15000"/>
                            </a:schemeClr>
                          </a:solidFill>
                          <a:latin typeface="Calibri"/>
                          <a:cs typeface="Calibri"/>
                        </a:rPr>
                        <a:t>Brooklyn,</a:t>
                      </a:r>
                      <a:r>
                        <a:rPr lang="en-JM" sz="1200" baseline="0" dirty="0" smtClean="0">
                          <a:solidFill>
                            <a:schemeClr val="tx1">
                              <a:lumMod val="85000"/>
                              <a:lumOff val="15000"/>
                            </a:schemeClr>
                          </a:solidFill>
                          <a:latin typeface="Calibri"/>
                          <a:cs typeface="Calibri"/>
                        </a:rPr>
                        <a:t> New York City</a:t>
                      </a:r>
                      <a:endParaRPr lang="en-JM" sz="1200" dirty="0">
                        <a:solidFill>
                          <a:schemeClr val="tx1">
                            <a:lumMod val="85000"/>
                            <a:lumOff val="15000"/>
                          </a:schemeClr>
                        </a:solidFill>
                        <a:latin typeface="Calibri"/>
                        <a:cs typeface="Calibri"/>
                      </a:endParaRPr>
                    </a:p>
                  </a:txBody>
                  <a:tcPr marT="60960" marB="6096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JM" sz="1200" dirty="0" smtClean="0">
                          <a:solidFill>
                            <a:schemeClr val="tx1">
                              <a:lumMod val="85000"/>
                              <a:lumOff val="15000"/>
                            </a:schemeClr>
                          </a:solidFill>
                          <a:latin typeface="Calibri"/>
                          <a:cs typeface="Calibri"/>
                        </a:rPr>
                        <a:t>60%</a:t>
                      </a:r>
                      <a:endParaRPr lang="en-JM" sz="1200" dirty="0">
                        <a:solidFill>
                          <a:schemeClr val="tx1">
                            <a:lumMod val="85000"/>
                            <a:lumOff val="15000"/>
                          </a:schemeClr>
                        </a:solidFill>
                        <a:latin typeface="Calibri"/>
                        <a:cs typeface="Calibri"/>
                      </a:endParaRPr>
                    </a:p>
                  </a:txBody>
                  <a:tcPr marT="60960" marB="6096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JM" sz="1500" dirty="0">
                        <a:solidFill>
                          <a:schemeClr val="tx1">
                            <a:lumMod val="85000"/>
                            <a:lumOff val="15000"/>
                          </a:schemeClr>
                        </a:solidFill>
                        <a:latin typeface="Franklin Gothic Book" pitchFamily="34" charset="0"/>
                      </a:endParaRPr>
                    </a:p>
                  </a:txBody>
                  <a:tcPr marT="60960" marB="6096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494453">
                <a:tc>
                  <a:txBody>
                    <a:bodyPr/>
                    <a:lstStyle/>
                    <a:p>
                      <a:r>
                        <a:rPr lang="en-JM" sz="1200" b="0" dirty="0" smtClean="0">
                          <a:solidFill>
                            <a:schemeClr val="tx1">
                              <a:lumMod val="85000"/>
                              <a:lumOff val="15000"/>
                            </a:schemeClr>
                          </a:solidFill>
                          <a:latin typeface="Calibri"/>
                          <a:cs typeface="Calibri"/>
                        </a:rPr>
                        <a:t>07</a:t>
                      </a:r>
                      <a:endParaRPr lang="en-JM" sz="1200" b="0" dirty="0">
                        <a:solidFill>
                          <a:schemeClr val="tx1">
                            <a:lumMod val="85000"/>
                            <a:lumOff val="15000"/>
                          </a:schemeClr>
                        </a:solidFill>
                        <a:latin typeface="Calibri"/>
                        <a:cs typeface="Calibri"/>
                      </a:endParaRPr>
                    </a:p>
                  </a:txBody>
                  <a:tcPr marT="60960" marB="6096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JM" sz="1200" b="0" dirty="0" smtClean="0">
                          <a:solidFill>
                            <a:schemeClr val="tx1">
                              <a:lumMod val="85000"/>
                              <a:lumOff val="15000"/>
                            </a:schemeClr>
                          </a:solidFill>
                          <a:latin typeface="Calibri"/>
                          <a:cs typeface="Calibri"/>
                        </a:rPr>
                        <a:t>Highest</a:t>
                      </a:r>
                      <a:r>
                        <a:rPr lang="en-JM" sz="1200" b="0" baseline="0" dirty="0" smtClean="0">
                          <a:solidFill>
                            <a:schemeClr val="tx1">
                              <a:lumMod val="85000"/>
                              <a:lumOff val="15000"/>
                            </a:schemeClr>
                          </a:solidFill>
                          <a:latin typeface="Calibri"/>
                          <a:cs typeface="Calibri"/>
                        </a:rPr>
                        <a:t> grossing store</a:t>
                      </a:r>
                      <a:endParaRPr lang="en-JM" sz="1200" b="0" dirty="0">
                        <a:solidFill>
                          <a:schemeClr val="tx1">
                            <a:lumMod val="85000"/>
                            <a:lumOff val="15000"/>
                          </a:schemeClr>
                        </a:solidFill>
                        <a:latin typeface="Calibri"/>
                        <a:cs typeface="Calibri"/>
                      </a:endParaRPr>
                    </a:p>
                  </a:txBody>
                  <a:tcPr marT="60960" marB="6096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JM" sz="1200" b="0" dirty="0" smtClean="0">
                          <a:solidFill>
                            <a:schemeClr val="tx1">
                              <a:lumMod val="85000"/>
                              <a:lumOff val="15000"/>
                            </a:schemeClr>
                          </a:solidFill>
                          <a:latin typeface="Calibri"/>
                          <a:cs typeface="Calibri"/>
                        </a:rPr>
                        <a:t>Paulo Alto,</a:t>
                      </a:r>
                      <a:r>
                        <a:rPr lang="en-JM" sz="1200" b="0" baseline="0" dirty="0" smtClean="0">
                          <a:solidFill>
                            <a:schemeClr val="tx1">
                              <a:lumMod val="85000"/>
                              <a:lumOff val="15000"/>
                            </a:schemeClr>
                          </a:solidFill>
                          <a:latin typeface="Calibri"/>
                          <a:cs typeface="Calibri"/>
                        </a:rPr>
                        <a:t> California</a:t>
                      </a:r>
                      <a:endParaRPr lang="en-JM" sz="1200" b="0" dirty="0">
                        <a:solidFill>
                          <a:schemeClr val="tx1">
                            <a:lumMod val="85000"/>
                            <a:lumOff val="15000"/>
                          </a:schemeClr>
                        </a:solidFill>
                        <a:latin typeface="Calibri"/>
                        <a:cs typeface="Calibri"/>
                      </a:endParaRPr>
                    </a:p>
                  </a:txBody>
                  <a:tcPr marT="60960" marB="6096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JM" sz="1200" b="0" dirty="0" smtClean="0">
                          <a:solidFill>
                            <a:schemeClr val="tx1">
                              <a:lumMod val="85000"/>
                              <a:lumOff val="15000"/>
                            </a:schemeClr>
                          </a:solidFill>
                          <a:latin typeface="Calibri"/>
                          <a:cs typeface="Calibri"/>
                        </a:rPr>
                        <a:t>70%</a:t>
                      </a:r>
                      <a:endParaRPr lang="en-JM" sz="1200" b="0" dirty="0">
                        <a:solidFill>
                          <a:schemeClr val="tx1">
                            <a:lumMod val="85000"/>
                            <a:lumOff val="15000"/>
                          </a:schemeClr>
                        </a:solidFill>
                        <a:latin typeface="Calibri"/>
                        <a:cs typeface="Calibri"/>
                      </a:endParaRPr>
                    </a:p>
                  </a:txBody>
                  <a:tcPr marT="60960" marB="6096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JM" sz="1500" b="0" dirty="0">
                        <a:solidFill>
                          <a:schemeClr val="tx1">
                            <a:lumMod val="85000"/>
                            <a:lumOff val="15000"/>
                          </a:schemeClr>
                        </a:solidFill>
                        <a:latin typeface="Franklin Gothic Book" pitchFamily="34" charset="0"/>
                      </a:endParaRPr>
                    </a:p>
                  </a:txBody>
                  <a:tcPr marT="60960" marB="6096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494453">
                <a:tc>
                  <a:txBody>
                    <a:bodyPr/>
                    <a:lstStyle/>
                    <a:p>
                      <a:r>
                        <a:rPr lang="en-JM" sz="1200" dirty="0" smtClean="0">
                          <a:solidFill>
                            <a:schemeClr val="tx1">
                              <a:lumMod val="85000"/>
                              <a:lumOff val="15000"/>
                            </a:schemeClr>
                          </a:solidFill>
                          <a:latin typeface="Calibri"/>
                          <a:cs typeface="Calibri"/>
                        </a:rPr>
                        <a:t>08</a:t>
                      </a:r>
                      <a:endParaRPr lang="en-JM" sz="1200" dirty="0">
                        <a:solidFill>
                          <a:schemeClr val="tx1">
                            <a:lumMod val="85000"/>
                            <a:lumOff val="15000"/>
                          </a:schemeClr>
                        </a:solidFill>
                        <a:latin typeface="Calibri"/>
                        <a:cs typeface="Calibri"/>
                      </a:endParaRPr>
                    </a:p>
                  </a:txBody>
                  <a:tcPr marT="60960" marB="6096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JM" sz="1200" dirty="0" smtClean="0">
                          <a:solidFill>
                            <a:schemeClr val="tx1">
                              <a:lumMod val="85000"/>
                              <a:lumOff val="15000"/>
                            </a:schemeClr>
                          </a:solidFill>
                          <a:latin typeface="Calibri"/>
                          <a:cs typeface="Calibri"/>
                        </a:rPr>
                        <a:t>Store with the highest number</a:t>
                      </a:r>
                      <a:r>
                        <a:rPr lang="en-JM" sz="1200" baseline="0" dirty="0" smtClean="0">
                          <a:solidFill>
                            <a:schemeClr val="tx1">
                              <a:lumMod val="85000"/>
                              <a:lumOff val="15000"/>
                            </a:schemeClr>
                          </a:solidFill>
                          <a:latin typeface="Calibri"/>
                          <a:cs typeface="Calibri"/>
                        </a:rPr>
                        <a:t> of employees</a:t>
                      </a:r>
                      <a:endParaRPr lang="en-JM" sz="1200" dirty="0">
                        <a:solidFill>
                          <a:schemeClr val="tx1">
                            <a:lumMod val="85000"/>
                            <a:lumOff val="15000"/>
                          </a:schemeClr>
                        </a:solidFill>
                        <a:latin typeface="Calibri"/>
                        <a:cs typeface="Calibri"/>
                      </a:endParaRPr>
                    </a:p>
                  </a:txBody>
                  <a:tcPr marT="60960" marB="6096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JM" sz="1200" dirty="0" smtClean="0">
                          <a:solidFill>
                            <a:schemeClr val="tx1">
                              <a:lumMod val="85000"/>
                              <a:lumOff val="15000"/>
                            </a:schemeClr>
                          </a:solidFill>
                          <a:latin typeface="Calibri"/>
                          <a:cs typeface="Calibri"/>
                        </a:rPr>
                        <a:t>Brooklyn,</a:t>
                      </a:r>
                      <a:r>
                        <a:rPr lang="en-JM" sz="1200" baseline="0" dirty="0" smtClean="0">
                          <a:solidFill>
                            <a:schemeClr val="tx1">
                              <a:lumMod val="85000"/>
                              <a:lumOff val="15000"/>
                            </a:schemeClr>
                          </a:solidFill>
                          <a:latin typeface="Calibri"/>
                          <a:cs typeface="Calibri"/>
                        </a:rPr>
                        <a:t> New York City</a:t>
                      </a:r>
                      <a:endParaRPr lang="en-JM" sz="1200" dirty="0">
                        <a:solidFill>
                          <a:schemeClr val="tx1">
                            <a:lumMod val="85000"/>
                            <a:lumOff val="15000"/>
                          </a:schemeClr>
                        </a:solidFill>
                        <a:latin typeface="Calibri"/>
                        <a:cs typeface="Calibri"/>
                      </a:endParaRPr>
                    </a:p>
                  </a:txBody>
                  <a:tcPr marT="60960" marB="6096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JM" sz="1200" dirty="0" smtClean="0">
                          <a:solidFill>
                            <a:schemeClr val="tx1">
                              <a:lumMod val="85000"/>
                              <a:lumOff val="15000"/>
                            </a:schemeClr>
                          </a:solidFill>
                          <a:latin typeface="Calibri"/>
                          <a:cs typeface="Calibri"/>
                        </a:rPr>
                        <a:t>80%</a:t>
                      </a:r>
                      <a:endParaRPr lang="en-JM" sz="1200" dirty="0">
                        <a:solidFill>
                          <a:schemeClr val="tx1">
                            <a:lumMod val="85000"/>
                            <a:lumOff val="15000"/>
                          </a:schemeClr>
                        </a:solidFill>
                        <a:latin typeface="Calibri"/>
                        <a:cs typeface="Calibri"/>
                      </a:endParaRPr>
                    </a:p>
                  </a:txBody>
                  <a:tcPr marT="60960" marB="6096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JM" sz="1500" dirty="0">
                        <a:solidFill>
                          <a:schemeClr val="tx1">
                            <a:lumMod val="85000"/>
                            <a:lumOff val="15000"/>
                          </a:schemeClr>
                        </a:solidFill>
                        <a:latin typeface="Franklin Gothic Book" pitchFamily="34" charset="0"/>
                      </a:endParaRPr>
                    </a:p>
                  </a:txBody>
                  <a:tcPr marT="60960" marB="6096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Plus 5"/>
          <p:cNvSpPr>
            <a:spLocks noChangeAspect="1"/>
          </p:cNvSpPr>
          <p:nvPr/>
        </p:nvSpPr>
        <p:spPr>
          <a:xfrm rot="5400000">
            <a:off x="8052731" y="2311991"/>
            <a:ext cx="180000" cy="180000"/>
          </a:xfrm>
          <a:prstGeom prst="mathPlus">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solidFill>
                <a:srgbClr val="F34F57"/>
              </a:solidFill>
            </a:endParaRPr>
          </a:p>
        </p:txBody>
      </p:sp>
      <p:sp>
        <p:nvSpPr>
          <p:cNvPr id="7" name="Plus 6"/>
          <p:cNvSpPr>
            <a:spLocks noChangeAspect="1"/>
          </p:cNvSpPr>
          <p:nvPr/>
        </p:nvSpPr>
        <p:spPr>
          <a:xfrm rot="5400000">
            <a:off x="8052731" y="2819400"/>
            <a:ext cx="180000" cy="180000"/>
          </a:xfrm>
          <a:prstGeom prst="mathPlus">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solidFill>
                <a:srgbClr val="F34F57"/>
              </a:solidFill>
            </a:endParaRPr>
          </a:p>
        </p:txBody>
      </p:sp>
      <p:sp>
        <p:nvSpPr>
          <p:cNvPr id="8" name="Minus 7"/>
          <p:cNvSpPr>
            <a:spLocks noChangeAspect="1"/>
          </p:cNvSpPr>
          <p:nvPr/>
        </p:nvSpPr>
        <p:spPr>
          <a:xfrm rot="10800000">
            <a:off x="8052731" y="3351191"/>
            <a:ext cx="180000" cy="180000"/>
          </a:xfrm>
          <a:prstGeom prst="mathMinus">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solidFill>
                <a:srgbClr val="F34F57"/>
              </a:solidFill>
            </a:endParaRPr>
          </a:p>
        </p:txBody>
      </p:sp>
      <p:sp>
        <p:nvSpPr>
          <p:cNvPr id="9" name="Minus 8"/>
          <p:cNvSpPr>
            <a:spLocks noChangeAspect="1"/>
          </p:cNvSpPr>
          <p:nvPr/>
        </p:nvSpPr>
        <p:spPr>
          <a:xfrm flipV="1">
            <a:off x="8052731" y="3835400"/>
            <a:ext cx="180000" cy="180000"/>
          </a:xfrm>
          <a:prstGeom prst="mathMinus">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solidFill>
                <a:srgbClr val="F34F57"/>
              </a:solidFill>
            </a:endParaRPr>
          </a:p>
        </p:txBody>
      </p:sp>
      <p:sp>
        <p:nvSpPr>
          <p:cNvPr id="10" name="Plus 9"/>
          <p:cNvSpPr>
            <a:spLocks noChangeAspect="1"/>
          </p:cNvSpPr>
          <p:nvPr/>
        </p:nvSpPr>
        <p:spPr>
          <a:xfrm rot="16200000" flipV="1">
            <a:off x="8052731" y="4272676"/>
            <a:ext cx="180000" cy="180000"/>
          </a:xfrm>
          <a:prstGeom prst="mathPlus">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solidFill>
                <a:srgbClr val="F34F57"/>
              </a:solidFill>
            </a:endParaRPr>
          </a:p>
        </p:txBody>
      </p:sp>
      <p:sp>
        <p:nvSpPr>
          <p:cNvPr id="11" name="Plus 10"/>
          <p:cNvSpPr>
            <a:spLocks noChangeAspect="1"/>
          </p:cNvSpPr>
          <p:nvPr/>
        </p:nvSpPr>
        <p:spPr>
          <a:xfrm rot="16200000" flipV="1">
            <a:off x="8052731" y="4772999"/>
            <a:ext cx="180000" cy="180000"/>
          </a:xfrm>
          <a:prstGeom prst="mathPlus">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solidFill>
                <a:srgbClr val="F34F57"/>
              </a:solidFill>
            </a:endParaRPr>
          </a:p>
        </p:txBody>
      </p:sp>
      <p:sp>
        <p:nvSpPr>
          <p:cNvPr id="12" name="Minus 11"/>
          <p:cNvSpPr>
            <a:spLocks noChangeAspect="1"/>
          </p:cNvSpPr>
          <p:nvPr/>
        </p:nvSpPr>
        <p:spPr>
          <a:xfrm rot="10800000" flipV="1">
            <a:off x="8052732" y="5281000"/>
            <a:ext cx="180000" cy="180000"/>
          </a:xfrm>
          <a:prstGeom prst="mathMinus">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solidFill>
                <a:srgbClr val="F34F57"/>
              </a:solidFill>
            </a:endParaRPr>
          </a:p>
        </p:txBody>
      </p:sp>
    </p:spTree>
    <p:extLst>
      <p:ext uri="{BB962C8B-B14F-4D97-AF65-F5344CB8AC3E}">
        <p14:creationId xmlns:p14="http://schemas.microsoft.com/office/powerpoint/2010/main" val="2195290984"/>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8"/>
          </p:nvPr>
        </p:nvSpPr>
        <p:spPr>
          <a:xfrm>
            <a:off x="685800" y="2921000"/>
            <a:ext cx="3352800" cy="2252133"/>
          </a:xfrm>
          <a:prstGeom prst="rect">
            <a:avLst/>
          </a:prstGeom>
          <a:solidFill>
            <a:srgbClr val="00B0F0"/>
          </a:solidFill>
        </p:spPr>
        <p:txBody>
          <a:bodyPr>
            <a:normAutofit/>
          </a:bodyPr>
          <a:lstStyle/>
          <a:p>
            <a:endParaRPr lang="en-JM" sz="1300" dirty="0" smtClean="0">
              <a:solidFill>
                <a:srgbClr val="FFFFFF"/>
              </a:solidFill>
              <a:latin typeface="+mj-lt"/>
              <a:ea typeface="Tahoma" pitchFamily="34" charset="0"/>
              <a:cs typeface="Tahoma" pitchFamily="34" charset="0"/>
            </a:endParaRPr>
          </a:p>
          <a:p>
            <a:r>
              <a:rPr lang="en-JM" sz="1300" dirty="0" smtClean="0">
                <a:solidFill>
                  <a:srgbClr val="FFFFFF"/>
                </a:solidFill>
                <a:latin typeface="+mj-lt"/>
                <a:ea typeface="Tahoma" pitchFamily="34" charset="0"/>
                <a:cs typeface="Tahoma" pitchFamily="34" charset="0"/>
              </a:rPr>
              <a:t>Consectetur  </a:t>
            </a:r>
            <a:r>
              <a:rPr lang="en-JM" sz="1300" dirty="0">
                <a:solidFill>
                  <a:srgbClr val="FFFFFF"/>
                </a:solidFill>
                <a:latin typeface="+mj-lt"/>
                <a:ea typeface="Tahoma" pitchFamily="34" charset="0"/>
                <a:cs typeface="Tahoma" pitchFamily="34" charset="0"/>
              </a:rPr>
              <a:t>met adipiscing elit. Aenean ac elit a felis pharetra Met adipiscing. Nam tincidunt enim sit Amet Gravida nunc vel Fringilla elit. Duis dui arcu, amet scelerisque nec dictum ac conse eu elit. Donec tincidunt enim sit amet </a:t>
            </a:r>
            <a:r>
              <a:rPr lang="en-JM" sz="1300" dirty="0" smtClean="0">
                <a:solidFill>
                  <a:srgbClr val="FFFFFF"/>
                </a:solidFill>
                <a:latin typeface="+mj-lt"/>
                <a:ea typeface="Tahoma" pitchFamily="34" charset="0"/>
                <a:cs typeface="Tahoma" pitchFamily="34" charset="0"/>
              </a:rPr>
              <a:t>consequat</a:t>
            </a:r>
          </a:p>
          <a:p>
            <a:endParaRPr lang="en-JM" sz="1300" dirty="0">
              <a:solidFill>
                <a:srgbClr val="FFFFFF"/>
              </a:solidFill>
              <a:latin typeface="+mj-lt"/>
              <a:ea typeface="Tahoma" pitchFamily="34" charset="0"/>
              <a:cs typeface="Tahoma" pitchFamily="34" charset="0"/>
            </a:endParaRPr>
          </a:p>
          <a:p>
            <a:r>
              <a:rPr lang="en-JM" sz="1300" dirty="0">
                <a:solidFill>
                  <a:srgbClr val="FFFFFF"/>
                </a:solidFill>
                <a:latin typeface="+mj-lt"/>
                <a:ea typeface="Tahoma" pitchFamily="34" charset="0"/>
                <a:cs typeface="Tahoma" pitchFamily="34" charset="0"/>
              </a:rPr>
              <a:t>Consectetur  met adipiscing elit. Aenean ac elit a felis pharetra Met adipiscing. </a:t>
            </a:r>
            <a:r>
              <a:rPr lang="en-JM" sz="1300" dirty="0" smtClean="0">
                <a:solidFill>
                  <a:srgbClr val="FFFFFF"/>
                </a:solidFill>
                <a:latin typeface="+mj-lt"/>
                <a:ea typeface="Tahoma" pitchFamily="34" charset="0"/>
                <a:cs typeface="Tahoma" pitchFamily="34" charset="0"/>
              </a:rPr>
              <a:t>Nam</a:t>
            </a:r>
            <a:endParaRPr lang="en-JM" sz="1300" dirty="0">
              <a:solidFill>
                <a:srgbClr val="FFFFFF"/>
              </a:solidFill>
              <a:latin typeface="+mj-lt"/>
            </a:endParaRPr>
          </a:p>
        </p:txBody>
      </p:sp>
      <p:sp>
        <p:nvSpPr>
          <p:cNvPr id="3" name="Title 2"/>
          <p:cNvSpPr>
            <a:spLocks noGrp="1"/>
          </p:cNvSpPr>
          <p:nvPr>
            <p:ph type="title"/>
          </p:nvPr>
        </p:nvSpPr>
        <p:spPr/>
        <p:txBody>
          <a:bodyPr>
            <a:normAutofit/>
          </a:bodyPr>
          <a:lstStyle/>
          <a:p>
            <a:r>
              <a:rPr lang="en-JM" sz="4400" dirty="0" smtClean="0">
                <a:solidFill>
                  <a:srgbClr val="00B0F0"/>
                </a:solidFill>
              </a:rPr>
              <a:t>Content</a:t>
            </a:r>
            <a:r>
              <a:rPr lang="en-JM" sz="4400" dirty="0" smtClean="0">
                <a:latin typeface="Open Sans Light" pitchFamily="34" charset="0"/>
                <a:ea typeface="Open Sans Light" pitchFamily="34" charset="0"/>
                <a:cs typeface="Open Sans Light" pitchFamily="34" charset="0"/>
              </a:rPr>
              <a:t>Layout</a:t>
            </a:r>
            <a:endParaRPr lang="en-JM" sz="4400" dirty="0">
              <a:latin typeface="Open Sans Light" pitchFamily="34" charset="0"/>
              <a:ea typeface="Open Sans Light" pitchFamily="34" charset="0"/>
              <a:cs typeface="Open Sans Light" pitchFamily="34" charset="0"/>
            </a:endParaRPr>
          </a:p>
        </p:txBody>
      </p:sp>
      <p:sp>
        <p:nvSpPr>
          <p:cNvPr id="4" name="Footer Placeholder 3"/>
          <p:cNvSpPr>
            <a:spLocks noGrp="1"/>
          </p:cNvSpPr>
          <p:nvPr>
            <p:ph type="ftr" sz="quarter" idx="11"/>
          </p:nvPr>
        </p:nvSpPr>
        <p:spPr/>
        <p:txBody>
          <a:bodyPr/>
          <a:lstStyle/>
          <a:p>
            <a:r>
              <a:rPr lang="en-JM" smtClean="0"/>
              <a:t>WWW.DESIGNERSPARADISE.COM</a:t>
            </a:r>
            <a:endParaRPr lang="en-JM"/>
          </a:p>
        </p:txBody>
      </p:sp>
      <p:sp>
        <p:nvSpPr>
          <p:cNvPr id="5" name="Slide Number Placeholder 4"/>
          <p:cNvSpPr>
            <a:spLocks noGrp="1"/>
          </p:cNvSpPr>
          <p:nvPr>
            <p:ph type="sldNum" sz="quarter" idx="12"/>
          </p:nvPr>
        </p:nvSpPr>
        <p:spPr/>
        <p:txBody>
          <a:bodyPr/>
          <a:lstStyle/>
          <a:p>
            <a:fld id="{857B18ED-D931-45F4-8873-1BEDAB4DC03E}" type="slidenum">
              <a:rPr lang="en-JM" smtClean="0"/>
              <a:t>44</a:t>
            </a:fld>
            <a:endParaRPr lang="en-JM"/>
          </a:p>
        </p:txBody>
      </p:sp>
      <p:sp>
        <p:nvSpPr>
          <p:cNvPr id="6" name="Text Placeholder 5"/>
          <p:cNvSpPr>
            <a:spLocks noGrp="1"/>
          </p:cNvSpPr>
          <p:nvPr>
            <p:ph type="body" sz="quarter" idx="13"/>
          </p:nvPr>
        </p:nvSpPr>
        <p:spPr>
          <a:xfrm>
            <a:off x="1143001" y="2413001"/>
            <a:ext cx="1741487" cy="497417"/>
          </a:xfrm>
        </p:spPr>
        <p:txBody>
          <a:bodyPr/>
          <a:lstStyle/>
          <a:p>
            <a:r>
              <a:rPr lang="en-JM" dirty="0" smtClean="0">
                <a:solidFill>
                  <a:srgbClr val="262626"/>
                </a:solidFill>
              </a:rPr>
              <a:t>Header Info Here</a:t>
            </a:r>
            <a:endParaRPr lang="en-JM" dirty="0">
              <a:solidFill>
                <a:srgbClr val="262626"/>
              </a:solidFill>
            </a:endParaRPr>
          </a:p>
        </p:txBody>
      </p:sp>
      <p:sp>
        <p:nvSpPr>
          <p:cNvPr id="7" name="Text Placeholder 6"/>
          <p:cNvSpPr>
            <a:spLocks noGrp="1"/>
          </p:cNvSpPr>
          <p:nvPr>
            <p:ph type="body" sz="quarter" idx="14"/>
          </p:nvPr>
        </p:nvSpPr>
        <p:spPr>
          <a:xfrm>
            <a:off x="4354514" y="2423584"/>
            <a:ext cx="1741487" cy="497417"/>
          </a:xfrm>
        </p:spPr>
        <p:txBody>
          <a:bodyPr/>
          <a:lstStyle/>
          <a:p>
            <a:r>
              <a:rPr lang="en-JM" dirty="0" smtClean="0">
                <a:solidFill>
                  <a:srgbClr val="262626"/>
                </a:solidFill>
              </a:rPr>
              <a:t>Header Info Here</a:t>
            </a:r>
            <a:endParaRPr lang="en-JM" dirty="0">
              <a:solidFill>
                <a:srgbClr val="262626"/>
              </a:solidFill>
            </a:endParaRPr>
          </a:p>
        </p:txBody>
      </p:sp>
      <p:sp>
        <p:nvSpPr>
          <p:cNvPr id="8" name="Text Placeholder 7"/>
          <p:cNvSpPr>
            <a:spLocks noGrp="1"/>
          </p:cNvSpPr>
          <p:nvPr>
            <p:ph type="body" sz="quarter" idx="15"/>
          </p:nvPr>
        </p:nvSpPr>
        <p:spPr>
          <a:xfrm>
            <a:off x="6411914" y="2423584"/>
            <a:ext cx="1741487" cy="497417"/>
          </a:xfrm>
        </p:spPr>
        <p:txBody>
          <a:bodyPr/>
          <a:lstStyle/>
          <a:p>
            <a:r>
              <a:rPr lang="en-JM" dirty="0" smtClean="0">
                <a:solidFill>
                  <a:srgbClr val="262626"/>
                </a:solidFill>
              </a:rPr>
              <a:t>Header Info Here</a:t>
            </a:r>
            <a:endParaRPr lang="en-JM" dirty="0">
              <a:solidFill>
                <a:srgbClr val="262626"/>
              </a:solidFill>
            </a:endParaRPr>
          </a:p>
        </p:txBody>
      </p:sp>
      <p:sp>
        <p:nvSpPr>
          <p:cNvPr id="9" name="Text Placeholder 8"/>
          <p:cNvSpPr>
            <a:spLocks noGrp="1"/>
          </p:cNvSpPr>
          <p:nvPr>
            <p:ph type="body" sz="quarter" idx="16"/>
          </p:nvPr>
        </p:nvSpPr>
        <p:spPr>
          <a:xfrm>
            <a:off x="4343400" y="2957576"/>
            <a:ext cx="1828800" cy="2251835"/>
          </a:xfrm>
        </p:spPr>
        <p:txBody>
          <a:bodyPr/>
          <a:lstStyle/>
          <a:p>
            <a:r>
              <a:rPr lang="en-JM" sz="1300" dirty="0">
                <a:latin typeface="+mj-lt"/>
                <a:ea typeface="Tahoma" pitchFamily="34" charset="0"/>
                <a:cs typeface="Tahoma" pitchFamily="34" charset="0"/>
              </a:rPr>
              <a:t>Consectetur  met </a:t>
            </a:r>
            <a:r>
              <a:rPr lang="en-JM" sz="1300" dirty="0" smtClean="0">
                <a:latin typeface="+mj-lt"/>
                <a:ea typeface="Tahoma" pitchFamily="34" charset="0"/>
                <a:cs typeface="Tahoma" pitchFamily="34" charset="0"/>
              </a:rPr>
              <a:t>lorem</a:t>
            </a:r>
          </a:p>
          <a:p>
            <a:r>
              <a:rPr lang="en-JM" sz="1300" dirty="0" smtClean="0">
                <a:latin typeface="+mj-lt"/>
                <a:ea typeface="Tahoma" pitchFamily="34" charset="0"/>
                <a:cs typeface="Tahoma" pitchFamily="34" charset="0"/>
              </a:rPr>
              <a:t>adipiscing </a:t>
            </a:r>
            <a:r>
              <a:rPr lang="en-JM" sz="1300" dirty="0">
                <a:latin typeface="+mj-lt"/>
                <a:ea typeface="Tahoma" pitchFamily="34" charset="0"/>
                <a:cs typeface="Tahoma" pitchFamily="34" charset="0"/>
              </a:rPr>
              <a:t>elit. Aenean ac elit a felis pharetra Met adipiscing. Nam tincidunt enim sit Amet Gravida nunc vel Fringilla elit. Duis dui arcu, amet scelerisque nec dictum ac conse eu elit. Donec </a:t>
            </a:r>
            <a:r>
              <a:rPr lang="en-JM" sz="1300" dirty="0" smtClean="0">
                <a:latin typeface="+mj-lt"/>
                <a:ea typeface="Tahoma" pitchFamily="34" charset="0"/>
                <a:cs typeface="Tahoma" pitchFamily="34" charset="0"/>
              </a:rPr>
              <a:t>tincidunt</a:t>
            </a:r>
            <a:endParaRPr lang="en-JM" sz="1300" dirty="0">
              <a:latin typeface="+mj-lt"/>
            </a:endParaRPr>
          </a:p>
        </p:txBody>
      </p:sp>
      <p:sp>
        <p:nvSpPr>
          <p:cNvPr id="10" name="Text Placeholder 9"/>
          <p:cNvSpPr>
            <a:spLocks noGrp="1"/>
          </p:cNvSpPr>
          <p:nvPr>
            <p:ph type="body" sz="quarter" idx="17"/>
          </p:nvPr>
        </p:nvSpPr>
        <p:spPr>
          <a:xfrm>
            <a:off x="6400800" y="2957576"/>
            <a:ext cx="1828800" cy="2251835"/>
          </a:xfrm>
        </p:spPr>
        <p:txBody>
          <a:bodyPr/>
          <a:lstStyle/>
          <a:p>
            <a:r>
              <a:rPr lang="en-JM" sz="1300" dirty="0">
                <a:latin typeface="+mj-lt"/>
                <a:ea typeface="Tahoma" pitchFamily="34" charset="0"/>
                <a:cs typeface="Tahoma" pitchFamily="34" charset="0"/>
              </a:rPr>
              <a:t>Consectetur  met lorem</a:t>
            </a:r>
          </a:p>
          <a:p>
            <a:r>
              <a:rPr lang="en-JM" sz="1300" dirty="0">
                <a:latin typeface="+mj-lt"/>
                <a:ea typeface="Tahoma" pitchFamily="34" charset="0"/>
                <a:cs typeface="Tahoma" pitchFamily="34" charset="0"/>
              </a:rPr>
              <a:t>adipiscing elit. Aenean ac elit a felis pharetra Met adipiscing. Nam tincidunt enim sit Amet Gravida nunc vel Fringilla elit. Duis dui arcu, amet scelerisque nec dictum ac conse eu elit. Donec </a:t>
            </a:r>
            <a:r>
              <a:rPr lang="en-JM" sz="1300" dirty="0" smtClean="0">
                <a:latin typeface="+mj-lt"/>
                <a:ea typeface="Tahoma" pitchFamily="34" charset="0"/>
                <a:cs typeface="Tahoma" pitchFamily="34" charset="0"/>
              </a:rPr>
              <a:t>tincidunt</a:t>
            </a:r>
            <a:endParaRPr lang="en-JM" sz="1300" dirty="0">
              <a:latin typeface="+mj-lt"/>
            </a:endParaRPr>
          </a:p>
        </p:txBody>
      </p:sp>
      <p:pic>
        <p:nvPicPr>
          <p:cNvPr id="12" name="Picture 11" descr="cloud_blac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2362200"/>
            <a:ext cx="381469" cy="381469"/>
          </a:xfrm>
          <a:prstGeom prst="rect">
            <a:avLst/>
          </a:prstGeom>
        </p:spPr>
      </p:pic>
    </p:spTree>
    <p:extLst>
      <p:ext uri="{BB962C8B-B14F-4D97-AF65-F5344CB8AC3E}">
        <p14:creationId xmlns:p14="http://schemas.microsoft.com/office/powerpoint/2010/main" val="2815337562"/>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solidFill>
                  <a:srgbClr val="00B0F0"/>
                </a:solidFill>
              </a:rPr>
              <a:t>ThreeColumn</a:t>
            </a:r>
            <a:r>
              <a:rPr lang="en-JM" dirty="0" smtClean="0">
                <a:latin typeface="Open Sans Light" pitchFamily="34" charset="0"/>
                <a:ea typeface="Open Sans Light" pitchFamily="34" charset="0"/>
                <a:cs typeface="Open Sans Light" pitchFamily="34" charset="0"/>
              </a:rPr>
              <a:t>Content</a:t>
            </a:r>
            <a:endParaRPr lang="en-JM" dirty="0">
              <a:latin typeface="Open Sans Light" pitchFamily="34" charset="0"/>
              <a:ea typeface="Open Sans Light" pitchFamily="34" charset="0"/>
              <a:cs typeface="Open Sans Light" pitchFamily="34" charset="0"/>
            </a:endParaRPr>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45</a:t>
            </a:fld>
            <a:endParaRPr lang="en-JM"/>
          </a:p>
        </p:txBody>
      </p:sp>
      <p:sp>
        <p:nvSpPr>
          <p:cNvPr id="5" name="Content Placeholder 4"/>
          <p:cNvSpPr>
            <a:spLocks noGrp="1"/>
          </p:cNvSpPr>
          <p:nvPr>
            <p:ph sz="quarter" idx="13"/>
          </p:nvPr>
        </p:nvSpPr>
        <p:spPr>
          <a:xfrm>
            <a:off x="533400" y="2514600"/>
            <a:ext cx="2362200" cy="3022600"/>
          </a:xfrm>
        </p:spPr>
        <p:txBody>
          <a:bodyPr>
            <a:normAutofit/>
          </a:bodyPr>
          <a:lstStyle/>
          <a:p>
            <a:pPr lvl="0" algn="ctr">
              <a:spcBef>
                <a:spcPts val="0"/>
              </a:spcBef>
              <a:defRPr/>
            </a:pPr>
            <a:r>
              <a:rPr lang="en-JM" sz="1300" dirty="0">
                <a:solidFill>
                  <a:schemeClr val="tx1">
                    <a:lumMod val="85000"/>
                    <a:lumOff val="15000"/>
                  </a:schemeClr>
                </a:solidFill>
                <a:ea typeface="Tahoma" pitchFamily="34" charset="0"/>
                <a:cs typeface="Tahoma" pitchFamily="34" charset="0"/>
              </a:rPr>
              <a:t>Consectetur  met adipiscing elit.</a:t>
            </a:r>
          </a:p>
          <a:p>
            <a:pPr lvl="0" algn="ctr">
              <a:spcBef>
                <a:spcPts val="0"/>
              </a:spcBef>
              <a:defRPr/>
            </a:pPr>
            <a:r>
              <a:rPr lang="en-JM" sz="1300" dirty="0">
                <a:solidFill>
                  <a:schemeClr val="tx1">
                    <a:lumMod val="85000"/>
                    <a:lumOff val="15000"/>
                  </a:schemeClr>
                </a:solidFill>
                <a:ea typeface="Tahoma" pitchFamily="34" charset="0"/>
                <a:cs typeface="Tahoma" pitchFamily="34" charset="0"/>
              </a:rPr>
              <a:t>Aenean ac elit a felis pharetra</a:t>
            </a:r>
          </a:p>
          <a:p>
            <a:pPr lvl="0" algn="ctr">
              <a:spcBef>
                <a:spcPts val="0"/>
              </a:spcBef>
              <a:defRPr/>
            </a:pPr>
            <a:r>
              <a:rPr lang="en-JM" sz="1300" dirty="0">
                <a:solidFill>
                  <a:schemeClr val="tx1">
                    <a:lumMod val="85000"/>
                    <a:lumOff val="15000"/>
                  </a:schemeClr>
                </a:solidFill>
                <a:ea typeface="Tahoma" pitchFamily="34" charset="0"/>
                <a:cs typeface="Tahoma" pitchFamily="34" charset="0"/>
              </a:rPr>
              <a:t>Met adipiscing. Nam tincidunt</a:t>
            </a:r>
          </a:p>
          <a:p>
            <a:pPr lvl="0" algn="ctr">
              <a:spcBef>
                <a:spcPts val="0"/>
              </a:spcBef>
              <a:defRPr/>
            </a:pPr>
            <a:r>
              <a:rPr lang="en-JM" sz="1300" dirty="0">
                <a:solidFill>
                  <a:schemeClr val="tx1">
                    <a:lumMod val="85000"/>
                    <a:lumOff val="15000"/>
                  </a:schemeClr>
                </a:solidFill>
                <a:ea typeface="Tahoma" pitchFamily="34" charset="0"/>
                <a:cs typeface="Tahoma" pitchFamily="34" charset="0"/>
              </a:rPr>
              <a:t>enim sit Amet Gravida nunc vel</a:t>
            </a:r>
          </a:p>
          <a:p>
            <a:pPr lvl="0" algn="ctr">
              <a:spcBef>
                <a:spcPts val="0"/>
              </a:spcBef>
              <a:defRPr/>
            </a:pPr>
            <a:r>
              <a:rPr lang="en-JM" sz="1300" dirty="0">
                <a:solidFill>
                  <a:schemeClr val="tx1">
                    <a:lumMod val="85000"/>
                    <a:lumOff val="15000"/>
                  </a:schemeClr>
                </a:solidFill>
                <a:ea typeface="Tahoma" pitchFamily="34" charset="0"/>
                <a:cs typeface="Tahoma" pitchFamily="34" charset="0"/>
              </a:rPr>
              <a:t>Fringilla elit. Duis dui arcu, amet</a:t>
            </a:r>
          </a:p>
          <a:p>
            <a:pPr lvl="0" algn="ctr">
              <a:spcBef>
                <a:spcPts val="0"/>
              </a:spcBef>
              <a:defRPr/>
            </a:pPr>
            <a:r>
              <a:rPr lang="en-JM" sz="1300" dirty="0">
                <a:solidFill>
                  <a:schemeClr val="tx1">
                    <a:lumMod val="85000"/>
                    <a:lumOff val="15000"/>
                  </a:schemeClr>
                </a:solidFill>
                <a:ea typeface="Tahoma" pitchFamily="34" charset="0"/>
                <a:cs typeface="Tahoma" pitchFamily="34" charset="0"/>
              </a:rPr>
              <a:t>scelerisque nec dictum ac conse</a:t>
            </a:r>
          </a:p>
          <a:p>
            <a:pPr lvl="0" algn="ctr">
              <a:spcBef>
                <a:spcPts val="0"/>
              </a:spcBef>
              <a:defRPr/>
            </a:pPr>
            <a:r>
              <a:rPr lang="en-JM" sz="1300" dirty="0">
                <a:solidFill>
                  <a:schemeClr val="tx1">
                    <a:lumMod val="85000"/>
                    <a:lumOff val="15000"/>
                  </a:schemeClr>
                </a:solidFill>
                <a:ea typeface="Tahoma" pitchFamily="34" charset="0"/>
                <a:cs typeface="Tahoma" pitchFamily="34" charset="0"/>
              </a:rPr>
              <a:t>eu elit. Donec tincidunt enim sit</a:t>
            </a:r>
          </a:p>
          <a:p>
            <a:pPr lvl="0" algn="ctr">
              <a:spcBef>
                <a:spcPts val="0"/>
              </a:spcBef>
              <a:defRPr/>
            </a:pPr>
            <a:r>
              <a:rPr lang="en-JM" sz="1300" dirty="0">
                <a:solidFill>
                  <a:schemeClr val="tx1">
                    <a:lumMod val="85000"/>
                    <a:lumOff val="15000"/>
                  </a:schemeClr>
                </a:solidFill>
                <a:ea typeface="Tahoma" pitchFamily="34" charset="0"/>
                <a:cs typeface="Tahoma" pitchFamily="34" charset="0"/>
              </a:rPr>
              <a:t>amet consequat eu elit lorem </a:t>
            </a:r>
          </a:p>
          <a:p>
            <a:pPr lvl="0" algn="ctr">
              <a:spcBef>
                <a:spcPts val="0"/>
              </a:spcBef>
              <a:defRPr/>
            </a:pPr>
            <a:r>
              <a:rPr lang="en-JM" sz="1300" dirty="0">
                <a:solidFill>
                  <a:schemeClr val="tx1">
                    <a:lumMod val="85000"/>
                    <a:lumOff val="15000"/>
                  </a:schemeClr>
                </a:solidFill>
                <a:ea typeface="Tahoma" pitchFamily="34" charset="0"/>
                <a:cs typeface="Tahoma" pitchFamily="34" charset="0"/>
              </a:rPr>
              <a:t>Consectetur  met adipiscing elit.</a:t>
            </a:r>
          </a:p>
          <a:p>
            <a:pPr lvl="0" algn="ctr">
              <a:spcBef>
                <a:spcPts val="0"/>
              </a:spcBef>
              <a:defRPr/>
            </a:pPr>
            <a:r>
              <a:rPr lang="en-JM" sz="1300" dirty="0">
                <a:solidFill>
                  <a:schemeClr val="tx1">
                    <a:lumMod val="85000"/>
                    <a:lumOff val="15000"/>
                  </a:schemeClr>
                </a:solidFill>
                <a:ea typeface="Tahoma" pitchFamily="34" charset="0"/>
                <a:cs typeface="Tahoma" pitchFamily="34" charset="0"/>
              </a:rPr>
              <a:t>Aenean ac elit a felis pharetra</a:t>
            </a:r>
          </a:p>
          <a:p>
            <a:pPr lvl="0" algn="ctr">
              <a:spcBef>
                <a:spcPts val="0"/>
              </a:spcBef>
              <a:defRPr/>
            </a:pPr>
            <a:r>
              <a:rPr lang="en-JM" sz="1300" dirty="0">
                <a:solidFill>
                  <a:schemeClr val="tx1">
                    <a:lumMod val="85000"/>
                    <a:lumOff val="15000"/>
                  </a:schemeClr>
                </a:solidFill>
                <a:ea typeface="Tahoma" pitchFamily="34" charset="0"/>
                <a:cs typeface="Tahoma" pitchFamily="34" charset="0"/>
              </a:rPr>
              <a:t>Met adipiscing. Nam tincidunt</a:t>
            </a:r>
          </a:p>
          <a:p>
            <a:pPr lvl="0" algn="ctr">
              <a:spcBef>
                <a:spcPts val="0"/>
              </a:spcBef>
              <a:defRPr/>
            </a:pPr>
            <a:endParaRPr lang="en-JM" sz="1300" dirty="0">
              <a:solidFill>
                <a:schemeClr val="tx1">
                  <a:lumMod val="85000"/>
                  <a:lumOff val="15000"/>
                </a:schemeClr>
              </a:solidFill>
            </a:endParaRPr>
          </a:p>
          <a:p>
            <a:pPr algn="ctr"/>
            <a:endParaRPr lang="en-JM" sz="1300" dirty="0">
              <a:solidFill>
                <a:schemeClr val="tx1">
                  <a:lumMod val="85000"/>
                  <a:lumOff val="15000"/>
                </a:schemeClr>
              </a:solidFill>
            </a:endParaRPr>
          </a:p>
          <a:p>
            <a:pPr algn="ctr"/>
            <a:endParaRPr lang="en-JM" sz="1300" dirty="0">
              <a:solidFill>
                <a:schemeClr val="tx1">
                  <a:lumMod val="85000"/>
                  <a:lumOff val="15000"/>
                </a:schemeClr>
              </a:solidFill>
            </a:endParaRPr>
          </a:p>
          <a:p>
            <a:pPr algn="ctr"/>
            <a:endParaRPr lang="en-JM" sz="1300" dirty="0">
              <a:solidFill>
                <a:schemeClr val="tx1">
                  <a:lumMod val="85000"/>
                  <a:lumOff val="15000"/>
                </a:schemeClr>
              </a:solidFill>
            </a:endParaRPr>
          </a:p>
          <a:p>
            <a:pPr algn="ctr"/>
            <a:endParaRPr lang="en-JM" sz="1300" dirty="0">
              <a:solidFill>
                <a:schemeClr val="tx1">
                  <a:lumMod val="85000"/>
                  <a:lumOff val="15000"/>
                </a:schemeClr>
              </a:solidFill>
            </a:endParaRPr>
          </a:p>
          <a:p>
            <a:pPr algn="ctr"/>
            <a:endParaRPr lang="en-JM" sz="1300" dirty="0">
              <a:solidFill>
                <a:schemeClr val="tx1">
                  <a:lumMod val="85000"/>
                  <a:lumOff val="15000"/>
                </a:schemeClr>
              </a:solidFill>
            </a:endParaRPr>
          </a:p>
          <a:p>
            <a:pPr algn="ctr"/>
            <a:endParaRPr lang="en-JM" sz="1300" dirty="0">
              <a:solidFill>
                <a:schemeClr val="tx1">
                  <a:lumMod val="85000"/>
                  <a:lumOff val="15000"/>
                </a:schemeClr>
              </a:solidFill>
            </a:endParaRPr>
          </a:p>
          <a:p>
            <a:pPr algn="ctr"/>
            <a:endParaRPr lang="en-JM" sz="1300" dirty="0">
              <a:solidFill>
                <a:schemeClr val="tx1">
                  <a:lumMod val="85000"/>
                  <a:lumOff val="15000"/>
                </a:schemeClr>
              </a:solidFill>
            </a:endParaRPr>
          </a:p>
          <a:p>
            <a:pPr algn="ctr"/>
            <a:endParaRPr lang="en-JM" sz="1300" dirty="0">
              <a:solidFill>
                <a:schemeClr val="tx1">
                  <a:lumMod val="85000"/>
                  <a:lumOff val="15000"/>
                </a:schemeClr>
              </a:solidFill>
            </a:endParaRPr>
          </a:p>
          <a:p>
            <a:pPr algn="ctr"/>
            <a:endParaRPr lang="en-JM" sz="1300" dirty="0">
              <a:solidFill>
                <a:schemeClr val="tx1">
                  <a:lumMod val="85000"/>
                  <a:lumOff val="15000"/>
                </a:schemeClr>
              </a:solidFill>
            </a:endParaRPr>
          </a:p>
          <a:p>
            <a:pPr algn="ctr"/>
            <a:endParaRPr lang="en-JM" sz="1300" dirty="0">
              <a:solidFill>
                <a:schemeClr val="tx1">
                  <a:lumMod val="85000"/>
                  <a:lumOff val="15000"/>
                </a:schemeClr>
              </a:solidFill>
            </a:endParaRPr>
          </a:p>
        </p:txBody>
      </p:sp>
      <p:sp>
        <p:nvSpPr>
          <p:cNvPr id="6" name="Content Placeholder 5"/>
          <p:cNvSpPr>
            <a:spLocks noGrp="1"/>
          </p:cNvSpPr>
          <p:nvPr>
            <p:ph sz="quarter" idx="39"/>
          </p:nvPr>
        </p:nvSpPr>
        <p:spPr>
          <a:xfrm>
            <a:off x="722376" y="1905001"/>
            <a:ext cx="1984248" cy="431999"/>
          </a:xfrm>
          <a:prstGeom prst="rect">
            <a:avLst/>
          </a:prstGeom>
          <a:solidFill>
            <a:srgbClr val="00B0F0"/>
          </a:solidFill>
        </p:spPr>
        <p:txBody>
          <a:bodyPr/>
          <a:lstStyle/>
          <a:p>
            <a:pPr algn="ctr"/>
            <a:r>
              <a:rPr lang="en-JM" dirty="0" smtClean="0"/>
              <a:t>Header Info One</a:t>
            </a:r>
            <a:endParaRPr lang="en-JM" dirty="0"/>
          </a:p>
        </p:txBody>
      </p:sp>
      <p:sp>
        <p:nvSpPr>
          <p:cNvPr id="7" name="Content Placeholder 6"/>
          <p:cNvSpPr>
            <a:spLocks noGrp="1"/>
          </p:cNvSpPr>
          <p:nvPr>
            <p:ph sz="quarter" idx="42"/>
          </p:nvPr>
        </p:nvSpPr>
        <p:spPr>
          <a:xfrm>
            <a:off x="3352800" y="2514600"/>
            <a:ext cx="2362200" cy="3022600"/>
          </a:xfrm>
        </p:spPr>
        <p:txBody>
          <a:bodyPr>
            <a:normAutofit/>
          </a:bodyPr>
          <a:lstStyle/>
          <a:p>
            <a:pPr lvl="0" algn="ctr">
              <a:spcBef>
                <a:spcPts val="0"/>
              </a:spcBef>
              <a:defRPr/>
            </a:pPr>
            <a:r>
              <a:rPr lang="en-JM" sz="1300" dirty="0">
                <a:solidFill>
                  <a:schemeClr val="tx1">
                    <a:lumMod val="85000"/>
                    <a:lumOff val="15000"/>
                  </a:schemeClr>
                </a:solidFill>
                <a:ea typeface="Tahoma" pitchFamily="34" charset="0"/>
                <a:cs typeface="Tahoma" pitchFamily="34" charset="0"/>
              </a:rPr>
              <a:t>Consectetur  met adipiscing elit.</a:t>
            </a:r>
          </a:p>
          <a:p>
            <a:pPr lvl="0" algn="ctr">
              <a:spcBef>
                <a:spcPts val="0"/>
              </a:spcBef>
              <a:defRPr/>
            </a:pPr>
            <a:r>
              <a:rPr lang="en-JM" sz="1300" dirty="0">
                <a:solidFill>
                  <a:schemeClr val="tx1">
                    <a:lumMod val="85000"/>
                    <a:lumOff val="15000"/>
                  </a:schemeClr>
                </a:solidFill>
                <a:ea typeface="Tahoma" pitchFamily="34" charset="0"/>
                <a:cs typeface="Tahoma" pitchFamily="34" charset="0"/>
              </a:rPr>
              <a:t>Aenean ac elit a felis pharetra</a:t>
            </a:r>
          </a:p>
          <a:p>
            <a:pPr lvl="0" algn="ctr">
              <a:spcBef>
                <a:spcPts val="0"/>
              </a:spcBef>
              <a:defRPr/>
            </a:pPr>
            <a:r>
              <a:rPr lang="en-JM" sz="1300" dirty="0">
                <a:solidFill>
                  <a:schemeClr val="tx1">
                    <a:lumMod val="85000"/>
                    <a:lumOff val="15000"/>
                  </a:schemeClr>
                </a:solidFill>
                <a:ea typeface="Tahoma" pitchFamily="34" charset="0"/>
                <a:cs typeface="Tahoma" pitchFamily="34" charset="0"/>
              </a:rPr>
              <a:t>Met adipiscing. Nam tincidunt</a:t>
            </a:r>
          </a:p>
          <a:p>
            <a:pPr lvl="0" algn="ctr">
              <a:spcBef>
                <a:spcPts val="0"/>
              </a:spcBef>
              <a:defRPr/>
            </a:pPr>
            <a:r>
              <a:rPr lang="en-JM" sz="1300" dirty="0">
                <a:solidFill>
                  <a:schemeClr val="tx1">
                    <a:lumMod val="85000"/>
                    <a:lumOff val="15000"/>
                  </a:schemeClr>
                </a:solidFill>
                <a:ea typeface="Tahoma" pitchFamily="34" charset="0"/>
                <a:cs typeface="Tahoma" pitchFamily="34" charset="0"/>
              </a:rPr>
              <a:t>enim sit Amet Gravida nunc vel</a:t>
            </a:r>
          </a:p>
          <a:p>
            <a:pPr lvl="0" algn="ctr">
              <a:spcBef>
                <a:spcPts val="0"/>
              </a:spcBef>
              <a:defRPr/>
            </a:pPr>
            <a:r>
              <a:rPr lang="en-JM" sz="1300" dirty="0">
                <a:solidFill>
                  <a:schemeClr val="tx1">
                    <a:lumMod val="85000"/>
                    <a:lumOff val="15000"/>
                  </a:schemeClr>
                </a:solidFill>
                <a:ea typeface="Tahoma" pitchFamily="34" charset="0"/>
                <a:cs typeface="Tahoma" pitchFamily="34" charset="0"/>
              </a:rPr>
              <a:t>Fringilla elit. Duis dui arcu, amet</a:t>
            </a:r>
          </a:p>
          <a:p>
            <a:pPr lvl="0" algn="ctr">
              <a:spcBef>
                <a:spcPts val="0"/>
              </a:spcBef>
              <a:defRPr/>
            </a:pPr>
            <a:r>
              <a:rPr lang="en-JM" sz="1300" dirty="0">
                <a:solidFill>
                  <a:schemeClr val="tx1">
                    <a:lumMod val="85000"/>
                    <a:lumOff val="15000"/>
                  </a:schemeClr>
                </a:solidFill>
                <a:ea typeface="Tahoma" pitchFamily="34" charset="0"/>
                <a:cs typeface="Tahoma" pitchFamily="34" charset="0"/>
              </a:rPr>
              <a:t>scelerisque nec dictum ac conse</a:t>
            </a:r>
          </a:p>
          <a:p>
            <a:pPr lvl="0" algn="ctr">
              <a:spcBef>
                <a:spcPts val="0"/>
              </a:spcBef>
              <a:defRPr/>
            </a:pPr>
            <a:r>
              <a:rPr lang="en-JM" sz="1300" dirty="0">
                <a:solidFill>
                  <a:schemeClr val="tx1">
                    <a:lumMod val="85000"/>
                    <a:lumOff val="15000"/>
                  </a:schemeClr>
                </a:solidFill>
                <a:ea typeface="Tahoma" pitchFamily="34" charset="0"/>
                <a:cs typeface="Tahoma" pitchFamily="34" charset="0"/>
              </a:rPr>
              <a:t>eu elit. Donec tincidunt enim sit</a:t>
            </a:r>
          </a:p>
          <a:p>
            <a:pPr lvl="0" algn="ctr">
              <a:spcBef>
                <a:spcPts val="0"/>
              </a:spcBef>
              <a:defRPr/>
            </a:pPr>
            <a:r>
              <a:rPr lang="en-JM" sz="1300" dirty="0">
                <a:solidFill>
                  <a:schemeClr val="tx1">
                    <a:lumMod val="85000"/>
                    <a:lumOff val="15000"/>
                  </a:schemeClr>
                </a:solidFill>
                <a:ea typeface="Tahoma" pitchFamily="34" charset="0"/>
                <a:cs typeface="Tahoma" pitchFamily="34" charset="0"/>
              </a:rPr>
              <a:t>amet consequat eu elit lorem </a:t>
            </a:r>
          </a:p>
          <a:p>
            <a:pPr lvl="0" algn="ctr">
              <a:spcBef>
                <a:spcPts val="0"/>
              </a:spcBef>
              <a:defRPr/>
            </a:pPr>
            <a:r>
              <a:rPr lang="en-JM" sz="1300" dirty="0">
                <a:solidFill>
                  <a:schemeClr val="tx1">
                    <a:lumMod val="85000"/>
                    <a:lumOff val="15000"/>
                  </a:schemeClr>
                </a:solidFill>
                <a:ea typeface="Tahoma" pitchFamily="34" charset="0"/>
                <a:cs typeface="Tahoma" pitchFamily="34" charset="0"/>
              </a:rPr>
              <a:t>Consectetur  met adipiscing elit.</a:t>
            </a:r>
          </a:p>
          <a:p>
            <a:pPr lvl="0" algn="ctr">
              <a:spcBef>
                <a:spcPts val="0"/>
              </a:spcBef>
              <a:defRPr/>
            </a:pPr>
            <a:r>
              <a:rPr lang="en-JM" sz="1300" dirty="0">
                <a:solidFill>
                  <a:schemeClr val="tx1">
                    <a:lumMod val="85000"/>
                    <a:lumOff val="15000"/>
                  </a:schemeClr>
                </a:solidFill>
                <a:ea typeface="Tahoma" pitchFamily="34" charset="0"/>
                <a:cs typeface="Tahoma" pitchFamily="34" charset="0"/>
              </a:rPr>
              <a:t>Aenean ac elit a felis pharetra</a:t>
            </a:r>
          </a:p>
          <a:p>
            <a:pPr lvl="0" algn="ctr">
              <a:spcBef>
                <a:spcPts val="0"/>
              </a:spcBef>
              <a:defRPr/>
            </a:pPr>
            <a:r>
              <a:rPr lang="en-JM" sz="1300" dirty="0">
                <a:solidFill>
                  <a:schemeClr val="tx1">
                    <a:lumMod val="85000"/>
                    <a:lumOff val="15000"/>
                  </a:schemeClr>
                </a:solidFill>
                <a:ea typeface="Tahoma" pitchFamily="34" charset="0"/>
                <a:cs typeface="Tahoma" pitchFamily="34" charset="0"/>
              </a:rPr>
              <a:t>Met adipiscing. Nam tincidunt</a:t>
            </a:r>
          </a:p>
          <a:p>
            <a:pPr lvl="0" algn="ctr">
              <a:spcBef>
                <a:spcPts val="0"/>
              </a:spcBef>
              <a:defRPr/>
            </a:pPr>
            <a:endParaRPr lang="en-JM" sz="1300" dirty="0">
              <a:solidFill>
                <a:schemeClr val="tx1">
                  <a:lumMod val="85000"/>
                  <a:lumOff val="15000"/>
                </a:schemeClr>
              </a:solidFill>
            </a:endParaRPr>
          </a:p>
          <a:p>
            <a:pPr algn="ctr"/>
            <a:endParaRPr lang="en-JM" sz="1300" dirty="0">
              <a:solidFill>
                <a:schemeClr val="tx1">
                  <a:lumMod val="85000"/>
                  <a:lumOff val="15000"/>
                </a:schemeClr>
              </a:solidFill>
            </a:endParaRPr>
          </a:p>
          <a:p>
            <a:pPr algn="ctr"/>
            <a:endParaRPr lang="en-JM" sz="1300" dirty="0">
              <a:solidFill>
                <a:schemeClr val="tx1">
                  <a:lumMod val="85000"/>
                  <a:lumOff val="15000"/>
                </a:schemeClr>
              </a:solidFill>
            </a:endParaRPr>
          </a:p>
          <a:p>
            <a:pPr algn="ctr"/>
            <a:endParaRPr lang="en-JM" sz="1300" dirty="0">
              <a:solidFill>
                <a:schemeClr val="tx1">
                  <a:lumMod val="85000"/>
                  <a:lumOff val="15000"/>
                </a:schemeClr>
              </a:solidFill>
            </a:endParaRPr>
          </a:p>
          <a:p>
            <a:pPr algn="ctr"/>
            <a:endParaRPr lang="en-JM" sz="1300" dirty="0">
              <a:solidFill>
                <a:schemeClr val="tx1">
                  <a:lumMod val="85000"/>
                  <a:lumOff val="15000"/>
                </a:schemeClr>
              </a:solidFill>
            </a:endParaRPr>
          </a:p>
          <a:p>
            <a:pPr algn="ctr"/>
            <a:endParaRPr lang="en-JM" sz="1300" dirty="0">
              <a:solidFill>
                <a:schemeClr val="tx1">
                  <a:lumMod val="85000"/>
                  <a:lumOff val="15000"/>
                </a:schemeClr>
              </a:solidFill>
            </a:endParaRPr>
          </a:p>
          <a:p>
            <a:pPr algn="ctr"/>
            <a:endParaRPr lang="en-JM" sz="1300" dirty="0">
              <a:solidFill>
                <a:schemeClr val="tx1">
                  <a:lumMod val="85000"/>
                  <a:lumOff val="15000"/>
                </a:schemeClr>
              </a:solidFill>
            </a:endParaRPr>
          </a:p>
          <a:p>
            <a:pPr algn="ctr"/>
            <a:endParaRPr lang="en-JM" sz="1300" dirty="0">
              <a:solidFill>
                <a:schemeClr val="tx1">
                  <a:lumMod val="85000"/>
                  <a:lumOff val="15000"/>
                </a:schemeClr>
              </a:solidFill>
            </a:endParaRPr>
          </a:p>
          <a:p>
            <a:pPr algn="ctr"/>
            <a:endParaRPr lang="en-JM" sz="1300" dirty="0">
              <a:solidFill>
                <a:schemeClr val="tx1">
                  <a:lumMod val="85000"/>
                  <a:lumOff val="15000"/>
                </a:schemeClr>
              </a:solidFill>
            </a:endParaRPr>
          </a:p>
          <a:p>
            <a:pPr algn="ctr"/>
            <a:endParaRPr lang="en-JM" sz="1300" dirty="0">
              <a:solidFill>
                <a:schemeClr val="tx1">
                  <a:lumMod val="85000"/>
                  <a:lumOff val="15000"/>
                </a:schemeClr>
              </a:solidFill>
            </a:endParaRPr>
          </a:p>
          <a:p>
            <a:pPr algn="ctr"/>
            <a:endParaRPr lang="en-JM" sz="1300" dirty="0">
              <a:solidFill>
                <a:schemeClr val="tx1">
                  <a:lumMod val="85000"/>
                  <a:lumOff val="15000"/>
                </a:schemeClr>
              </a:solidFill>
            </a:endParaRPr>
          </a:p>
        </p:txBody>
      </p:sp>
      <p:sp>
        <p:nvSpPr>
          <p:cNvPr id="8" name="Content Placeholder 7"/>
          <p:cNvSpPr>
            <a:spLocks noGrp="1"/>
          </p:cNvSpPr>
          <p:nvPr>
            <p:ph sz="quarter" idx="43"/>
          </p:nvPr>
        </p:nvSpPr>
        <p:spPr>
          <a:xfrm>
            <a:off x="6248400" y="2514600"/>
            <a:ext cx="2362200" cy="3022600"/>
          </a:xfrm>
        </p:spPr>
        <p:txBody>
          <a:bodyPr>
            <a:normAutofit/>
          </a:bodyPr>
          <a:lstStyle/>
          <a:p>
            <a:pPr lvl="0" algn="ctr">
              <a:spcBef>
                <a:spcPts val="0"/>
              </a:spcBef>
              <a:defRPr/>
            </a:pPr>
            <a:r>
              <a:rPr lang="en-JM" sz="1300" dirty="0">
                <a:solidFill>
                  <a:schemeClr val="tx1">
                    <a:lumMod val="85000"/>
                    <a:lumOff val="15000"/>
                  </a:schemeClr>
                </a:solidFill>
                <a:ea typeface="Tahoma" pitchFamily="34" charset="0"/>
                <a:cs typeface="Tahoma" pitchFamily="34" charset="0"/>
              </a:rPr>
              <a:t>Consectetur  met adipiscing elit.</a:t>
            </a:r>
          </a:p>
          <a:p>
            <a:pPr lvl="0" algn="ctr">
              <a:spcBef>
                <a:spcPts val="0"/>
              </a:spcBef>
              <a:defRPr/>
            </a:pPr>
            <a:r>
              <a:rPr lang="en-JM" sz="1300" dirty="0">
                <a:solidFill>
                  <a:schemeClr val="tx1">
                    <a:lumMod val="85000"/>
                    <a:lumOff val="15000"/>
                  </a:schemeClr>
                </a:solidFill>
                <a:ea typeface="Tahoma" pitchFamily="34" charset="0"/>
                <a:cs typeface="Tahoma" pitchFamily="34" charset="0"/>
              </a:rPr>
              <a:t>Aenean ac elit a felis pharetra</a:t>
            </a:r>
          </a:p>
          <a:p>
            <a:pPr lvl="0" algn="ctr">
              <a:spcBef>
                <a:spcPts val="0"/>
              </a:spcBef>
              <a:defRPr/>
            </a:pPr>
            <a:r>
              <a:rPr lang="en-JM" sz="1300" dirty="0">
                <a:solidFill>
                  <a:schemeClr val="tx1">
                    <a:lumMod val="85000"/>
                    <a:lumOff val="15000"/>
                  </a:schemeClr>
                </a:solidFill>
                <a:ea typeface="Tahoma" pitchFamily="34" charset="0"/>
                <a:cs typeface="Tahoma" pitchFamily="34" charset="0"/>
              </a:rPr>
              <a:t>Met adipiscing. Nam tincidunt</a:t>
            </a:r>
          </a:p>
          <a:p>
            <a:pPr lvl="0" algn="ctr">
              <a:spcBef>
                <a:spcPts val="0"/>
              </a:spcBef>
              <a:defRPr/>
            </a:pPr>
            <a:r>
              <a:rPr lang="en-JM" sz="1300" dirty="0">
                <a:solidFill>
                  <a:schemeClr val="tx1">
                    <a:lumMod val="85000"/>
                    <a:lumOff val="15000"/>
                  </a:schemeClr>
                </a:solidFill>
                <a:ea typeface="Tahoma" pitchFamily="34" charset="0"/>
                <a:cs typeface="Tahoma" pitchFamily="34" charset="0"/>
              </a:rPr>
              <a:t>enim sit Amet Gravida nunc vel</a:t>
            </a:r>
          </a:p>
          <a:p>
            <a:pPr lvl="0" algn="ctr">
              <a:spcBef>
                <a:spcPts val="0"/>
              </a:spcBef>
              <a:defRPr/>
            </a:pPr>
            <a:r>
              <a:rPr lang="en-JM" sz="1300" dirty="0">
                <a:solidFill>
                  <a:schemeClr val="tx1">
                    <a:lumMod val="85000"/>
                    <a:lumOff val="15000"/>
                  </a:schemeClr>
                </a:solidFill>
                <a:ea typeface="Tahoma" pitchFamily="34" charset="0"/>
                <a:cs typeface="Tahoma" pitchFamily="34" charset="0"/>
              </a:rPr>
              <a:t>Fringilla elit. Duis dui arcu, amet</a:t>
            </a:r>
          </a:p>
          <a:p>
            <a:pPr lvl="0" algn="ctr">
              <a:spcBef>
                <a:spcPts val="0"/>
              </a:spcBef>
              <a:defRPr/>
            </a:pPr>
            <a:r>
              <a:rPr lang="en-JM" sz="1300" dirty="0">
                <a:solidFill>
                  <a:schemeClr val="tx1">
                    <a:lumMod val="85000"/>
                    <a:lumOff val="15000"/>
                  </a:schemeClr>
                </a:solidFill>
                <a:ea typeface="Tahoma" pitchFamily="34" charset="0"/>
                <a:cs typeface="Tahoma" pitchFamily="34" charset="0"/>
              </a:rPr>
              <a:t>scelerisque nec dictum ac conse</a:t>
            </a:r>
          </a:p>
          <a:p>
            <a:pPr lvl="0" algn="ctr">
              <a:spcBef>
                <a:spcPts val="0"/>
              </a:spcBef>
              <a:defRPr/>
            </a:pPr>
            <a:r>
              <a:rPr lang="en-JM" sz="1300" dirty="0">
                <a:solidFill>
                  <a:schemeClr val="tx1">
                    <a:lumMod val="85000"/>
                    <a:lumOff val="15000"/>
                  </a:schemeClr>
                </a:solidFill>
                <a:ea typeface="Tahoma" pitchFamily="34" charset="0"/>
                <a:cs typeface="Tahoma" pitchFamily="34" charset="0"/>
              </a:rPr>
              <a:t>eu elit. Donec tincidunt enim sit</a:t>
            </a:r>
          </a:p>
          <a:p>
            <a:pPr lvl="0" algn="ctr">
              <a:spcBef>
                <a:spcPts val="0"/>
              </a:spcBef>
              <a:defRPr/>
            </a:pPr>
            <a:r>
              <a:rPr lang="en-JM" sz="1300" dirty="0">
                <a:solidFill>
                  <a:schemeClr val="tx1">
                    <a:lumMod val="85000"/>
                    <a:lumOff val="15000"/>
                  </a:schemeClr>
                </a:solidFill>
                <a:ea typeface="Tahoma" pitchFamily="34" charset="0"/>
                <a:cs typeface="Tahoma" pitchFamily="34" charset="0"/>
              </a:rPr>
              <a:t>amet consequat eu elit lorem </a:t>
            </a:r>
          </a:p>
          <a:p>
            <a:pPr lvl="0" algn="ctr">
              <a:spcBef>
                <a:spcPts val="0"/>
              </a:spcBef>
              <a:defRPr/>
            </a:pPr>
            <a:r>
              <a:rPr lang="en-JM" sz="1300" dirty="0">
                <a:solidFill>
                  <a:schemeClr val="tx1">
                    <a:lumMod val="85000"/>
                    <a:lumOff val="15000"/>
                  </a:schemeClr>
                </a:solidFill>
                <a:ea typeface="Tahoma" pitchFamily="34" charset="0"/>
                <a:cs typeface="Tahoma" pitchFamily="34" charset="0"/>
              </a:rPr>
              <a:t>Consectetur  met adipiscing elit.</a:t>
            </a:r>
          </a:p>
          <a:p>
            <a:pPr lvl="0" algn="ctr">
              <a:spcBef>
                <a:spcPts val="0"/>
              </a:spcBef>
              <a:defRPr/>
            </a:pPr>
            <a:r>
              <a:rPr lang="en-JM" sz="1300" dirty="0">
                <a:solidFill>
                  <a:schemeClr val="tx1">
                    <a:lumMod val="85000"/>
                    <a:lumOff val="15000"/>
                  </a:schemeClr>
                </a:solidFill>
                <a:ea typeface="Tahoma" pitchFamily="34" charset="0"/>
                <a:cs typeface="Tahoma" pitchFamily="34" charset="0"/>
              </a:rPr>
              <a:t>Aenean ac elit a felis pharetra</a:t>
            </a:r>
          </a:p>
          <a:p>
            <a:pPr lvl="0" algn="ctr">
              <a:spcBef>
                <a:spcPts val="0"/>
              </a:spcBef>
              <a:defRPr/>
            </a:pPr>
            <a:r>
              <a:rPr lang="en-JM" sz="1300" dirty="0">
                <a:solidFill>
                  <a:schemeClr val="tx1">
                    <a:lumMod val="85000"/>
                    <a:lumOff val="15000"/>
                  </a:schemeClr>
                </a:solidFill>
                <a:ea typeface="Tahoma" pitchFamily="34" charset="0"/>
                <a:cs typeface="Tahoma" pitchFamily="34" charset="0"/>
              </a:rPr>
              <a:t>Met adipiscing. Nam tincidunt</a:t>
            </a:r>
          </a:p>
          <a:p>
            <a:pPr lvl="0" algn="ctr">
              <a:spcBef>
                <a:spcPts val="0"/>
              </a:spcBef>
              <a:defRPr/>
            </a:pPr>
            <a:endParaRPr lang="en-JM" sz="1300" dirty="0">
              <a:solidFill>
                <a:schemeClr val="tx1">
                  <a:lumMod val="85000"/>
                  <a:lumOff val="15000"/>
                </a:schemeClr>
              </a:solidFill>
            </a:endParaRPr>
          </a:p>
          <a:p>
            <a:pPr algn="ctr"/>
            <a:endParaRPr lang="en-JM" sz="1300" dirty="0">
              <a:solidFill>
                <a:schemeClr val="tx1">
                  <a:lumMod val="85000"/>
                  <a:lumOff val="15000"/>
                </a:schemeClr>
              </a:solidFill>
            </a:endParaRPr>
          </a:p>
          <a:p>
            <a:pPr algn="ctr"/>
            <a:endParaRPr lang="en-JM" sz="1300" dirty="0">
              <a:solidFill>
                <a:schemeClr val="tx1">
                  <a:lumMod val="85000"/>
                  <a:lumOff val="15000"/>
                </a:schemeClr>
              </a:solidFill>
            </a:endParaRPr>
          </a:p>
          <a:p>
            <a:pPr algn="ctr"/>
            <a:endParaRPr lang="en-JM" sz="1300" dirty="0">
              <a:solidFill>
                <a:schemeClr val="tx1">
                  <a:lumMod val="85000"/>
                  <a:lumOff val="15000"/>
                </a:schemeClr>
              </a:solidFill>
            </a:endParaRPr>
          </a:p>
          <a:p>
            <a:pPr algn="ctr"/>
            <a:endParaRPr lang="en-JM" sz="1300" dirty="0">
              <a:solidFill>
                <a:schemeClr val="tx1">
                  <a:lumMod val="85000"/>
                  <a:lumOff val="15000"/>
                </a:schemeClr>
              </a:solidFill>
            </a:endParaRPr>
          </a:p>
          <a:p>
            <a:pPr algn="ctr"/>
            <a:endParaRPr lang="en-JM" sz="1300" dirty="0">
              <a:solidFill>
                <a:schemeClr val="tx1">
                  <a:lumMod val="85000"/>
                  <a:lumOff val="15000"/>
                </a:schemeClr>
              </a:solidFill>
            </a:endParaRPr>
          </a:p>
          <a:p>
            <a:pPr algn="ctr"/>
            <a:endParaRPr lang="en-JM" sz="1300" dirty="0">
              <a:solidFill>
                <a:schemeClr val="tx1">
                  <a:lumMod val="85000"/>
                  <a:lumOff val="15000"/>
                </a:schemeClr>
              </a:solidFill>
            </a:endParaRPr>
          </a:p>
          <a:p>
            <a:pPr algn="ctr"/>
            <a:endParaRPr lang="en-JM" sz="1300" dirty="0">
              <a:solidFill>
                <a:schemeClr val="tx1">
                  <a:lumMod val="85000"/>
                  <a:lumOff val="15000"/>
                </a:schemeClr>
              </a:solidFill>
            </a:endParaRPr>
          </a:p>
          <a:p>
            <a:pPr algn="ctr"/>
            <a:endParaRPr lang="en-JM" sz="1300" dirty="0">
              <a:solidFill>
                <a:schemeClr val="tx1">
                  <a:lumMod val="85000"/>
                  <a:lumOff val="15000"/>
                </a:schemeClr>
              </a:solidFill>
            </a:endParaRPr>
          </a:p>
          <a:p>
            <a:pPr algn="ctr"/>
            <a:endParaRPr lang="en-JM" sz="1300" dirty="0">
              <a:solidFill>
                <a:schemeClr val="tx1">
                  <a:lumMod val="85000"/>
                  <a:lumOff val="15000"/>
                </a:schemeClr>
              </a:solidFill>
            </a:endParaRPr>
          </a:p>
          <a:p>
            <a:pPr algn="ctr"/>
            <a:endParaRPr lang="en-JM" sz="1300" dirty="0">
              <a:solidFill>
                <a:schemeClr val="tx1">
                  <a:lumMod val="85000"/>
                  <a:lumOff val="15000"/>
                </a:schemeClr>
              </a:solidFill>
            </a:endParaRPr>
          </a:p>
        </p:txBody>
      </p:sp>
      <p:sp>
        <p:nvSpPr>
          <p:cNvPr id="9" name="Content Placeholder 8"/>
          <p:cNvSpPr>
            <a:spLocks noGrp="1"/>
          </p:cNvSpPr>
          <p:nvPr>
            <p:ph sz="quarter" idx="60"/>
          </p:nvPr>
        </p:nvSpPr>
        <p:spPr>
          <a:xfrm>
            <a:off x="3541776" y="1905001"/>
            <a:ext cx="1984248" cy="431999"/>
          </a:xfrm>
          <a:prstGeom prst="rect">
            <a:avLst/>
          </a:prstGeom>
          <a:solidFill>
            <a:srgbClr val="00B0F0"/>
          </a:solidFill>
        </p:spPr>
        <p:txBody>
          <a:bodyPr/>
          <a:lstStyle/>
          <a:p>
            <a:pPr algn="ctr"/>
            <a:r>
              <a:rPr lang="en-JM" dirty="0"/>
              <a:t>Header Info </a:t>
            </a:r>
            <a:r>
              <a:rPr lang="en-JM" dirty="0" smtClean="0"/>
              <a:t>Two</a:t>
            </a:r>
            <a:endParaRPr lang="en-JM" dirty="0"/>
          </a:p>
        </p:txBody>
      </p:sp>
      <p:sp>
        <p:nvSpPr>
          <p:cNvPr id="10" name="Content Placeholder 9"/>
          <p:cNvSpPr>
            <a:spLocks noGrp="1"/>
          </p:cNvSpPr>
          <p:nvPr>
            <p:ph sz="quarter" idx="61"/>
          </p:nvPr>
        </p:nvSpPr>
        <p:spPr>
          <a:xfrm>
            <a:off x="6437376" y="1905001"/>
            <a:ext cx="1984248" cy="431999"/>
          </a:xfrm>
          <a:prstGeom prst="rect">
            <a:avLst/>
          </a:prstGeom>
          <a:solidFill>
            <a:srgbClr val="00B0F0"/>
          </a:solidFill>
        </p:spPr>
        <p:txBody>
          <a:bodyPr/>
          <a:lstStyle/>
          <a:p>
            <a:pPr algn="ctr"/>
            <a:r>
              <a:rPr lang="en-JM" dirty="0"/>
              <a:t>Header Info </a:t>
            </a:r>
            <a:r>
              <a:rPr lang="en-JM" dirty="0" smtClean="0"/>
              <a:t>Three</a:t>
            </a:r>
            <a:endParaRPr lang="en-JM" dirty="0"/>
          </a:p>
        </p:txBody>
      </p:sp>
    </p:spTree>
    <p:extLst>
      <p:ext uri="{BB962C8B-B14F-4D97-AF65-F5344CB8AC3E}">
        <p14:creationId xmlns:p14="http://schemas.microsoft.com/office/powerpoint/2010/main" val="191791872"/>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solidFill>
                  <a:srgbClr val="00B0F0"/>
                </a:solidFill>
              </a:rPr>
              <a:t>Contact</a:t>
            </a:r>
            <a:r>
              <a:rPr lang="en-JM" dirty="0" smtClean="0">
                <a:latin typeface="Open Sans Light" pitchFamily="34" charset="0"/>
                <a:ea typeface="Open Sans Light" pitchFamily="34" charset="0"/>
                <a:cs typeface="Open Sans Light" pitchFamily="34" charset="0"/>
              </a:rPr>
              <a:t>Information</a:t>
            </a:r>
            <a:endParaRPr lang="en-JM" dirty="0">
              <a:latin typeface="Open Sans Light" pitchFamily="34" charset="0"/>
              <a:ea typeface="Open Sans Light" pitchFamily="34" charset="0"/>
              <a:cs typeface="Open Sans Light" pitchFamily="34" charset="0"/>
            </a:endParaRPr>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46</a:t>
            </a:fld>
            <a:endParaRPr lang="en-JM"/>
          </a:p>
        </p:txBody>
      </p:sp>
      <p:sp>
        <p:nvSpPr>
          <p:cNvPr id="6" name="Text Placeholder 5"/>
          <p:cNvSpPr>
            <a:spLocks noGrp="1"/>
          </p:cNvSpPr>
          <p:nvPr>
            <p:ph type="body" sz="quarter" idx="60"/>
          </p:nvPr>
        </p:nvSpPr>
        <p:spPr>
          <a:xfrm>
            <a:off x="4306888" y="1818216"/>
            <a:ext cx="4227512" cy="914400"/>
          </a:xfrm>
        </p:spPr>
        <p:txBody>
          <a:bodyPr/>
          <a:lstStyle/>
          <a:p>
            <a:pPr lvl="0"/>
            <a:r>
              <a:rPr lang="en-JM" sz="1300" dirty="0"/>
              <a:t>laudantium, totam rem aperiam, eaque ipsa quae ab illo inventore veritatis et quasi architecto beatae vitae dicta sunt explicabo. Nemo enim ipsam voluptatem quia voluptas sit aspernatur </a:t>
            </a:r>
            <a:r>
              <a:rPr lang="en-JM" sz="1300" dirty="0" smtClean="0"/>
              <a:t>laudantiu</a:t>
            </a:r>
            <a:endParaRPr lang="en-JM" sz="1300" dirty="0"/>
          </a:p>
        </p:txBody>
      </p:sp>
      <p:sp>
        <p:nvSpPr>
          <p:cNvPr id="7" name="Text Placeholder 6"/>
          <p:cNvSpPr>
            <a:spLocks noGrp="1"/>
          </p:cNvSpPr>
          <p:nvPr>
            <p:ph type="body" sz="quarter" idx="61"/>
          </p:nvPr>
        </p:nvSpPr>
        <p:spPr>
          <a:xfrm>
            <a:off x="4307320" y="2935816"/>
            <a:ext cx="2093480" cy="1198880"/>
          </a:xfrm>
        </p:spPr>
        <p:txBody>
          <a:bodyPr/>
          <a:lstStyle/>
          <a:p>
            <a:pPr>
              <a:defRPr/>
            </a:pPr>
            <a:r>
              <a:rPr lang="en-JM" sz="1200" dirty="0">
                <a:solidFill>
                  <a:srgbClr val="00B0F0"/>
                </a:solidFill>
              </a:rPr>
              <a:t>Moderna Company Limited</a:t>
            </a:r>
          </a:p>
          <a:p>
            <a:pPr>
              <a:defRPr/>
            </a:pPr>
            <a:r>
              <a:rPr lang="en-JM" sz="1200" dirty="0">
                <a:solidFill>
                  <a:schemeClr val="tx1">
                    <a:lumMod val="75000"/>
                    <a:lumOff val="25000"/>
                  </a:schemeClr>
                </a:solidFill>
                <a:ea typeface="Tahoma" pitchFamily="34" charset="0"/>
                <a:cs typeface="Tahoma" pitchFamily="34" charset="0"/>
              </a:rPr>
              <a:t>34 Loop Lane</a:t>
            </a:r>
          </a:p>
          <a:p>
            <a:pPr>
              <a:defRPr/>
            </a:pPr>
            <a:r>
              <a:rPr lang="en-JM" sz="1200" dirty="0">
                <a:solidFill>
                  <a:schemeClr val="tx1">
                    <a:lumMod val="75000"/>
                    <a:lumOff val="25000"/>
                  </a:schemeClr>
                </a:solidFill>
                <a:ea typeface="Tahoma" pitchFamily="34" charset="0"/>
                <a:cs typeface="Tahoma" pitchFamily="34" charset="0"/>
              </a:rPr>
              <a:t>New York, NY</a:t>
            </a:r>
          </a:p>
          <a:p>
            <a:pPr>
              <a:defRPr/>
            </a:pPr>
            <a:r>
              <a:rPr lang="en-JM" sz="1200" dirty="0">
                <a:solidFill>
                  <a:schemeClr val="tx1">
                    <a:lumMod val="75000"/>
                    <a:lumOff val="25000"/>
                  </a:schemeClr>
                </a:solidFill>
                <a:ea typeface="Tahoma" pitchFamily="34" charset="0"/>
                <a:cs typeface="Tahoma" pitchFamily="34" charset="0"/>
              </a:rPr>
              <a:t>123456</a:t>
            </a:r>
          </a:p>
          <a:p>
            <a:endParaRPr lang="en-JM" sz="1200" dirty="0"/>
          </a:p>
        </p:txBody>
      </p:sp>
      <p:sp>
        <p:nvSpPr>
          <p:cNvPr id="8" name="Text Placeholder 7"/>
          <p:cNvSpPr>
            <a:spLocks noGrp="1"/>
          </p:cNvSpPr>
          <p:nvPr>
            <p:ph type="body" sz="quarter" idx="62"/>
          </p:nvPr>
        </p:nvSpPr>
        <p:spPr>
          <a:xfrm>
            <a:off x="6669520" y="2935816"/>
            <a:ext cx="2169680" cy="1001184"/>
          </a:xfrm>
        </p:spPr>
        <p:txBody>
          <a:bodyPr/>
          <a:lstStyle/>
          <a:p>
            <a:pPr>
              <a:defRPr/>
            </a:pPr>
            <a:r>
              <a:rPr lang="en-JM" sz="1200" dirty="0"/>
              <a:t>Tel :+78 908 778 789</a:t>
            </a:r>
          </a:p>
          <a:p>
            <a:pPr>
              <a:defRPr/>
            </a:pPr>
            <a:r>
              <a:rPr lang="en-JM" sz="1200" dirty="0"/>
              <a:t>Fax :+78 908 778 789</a:t>
            </a:r>
          </a:p>
          <a:p>
            <a:pPr>
              <a:defRPr/>
            </a:pPr>
            <a:r>
              <a:rPr lang="en-JM" sz="1200" dirty="0"/>
              <a:t>Email: johndoe@</a:t>
            </a:r>
            <a:r>
              <a:rPr lang="en-JM" sz="1200" dirty="0" smtClean="0"/>
              <a:t>moderna.com</a:t>
            </a:r>
            <a:endParaRPr lang="en-JM" sz="1200" dirty="0"/>
          </a:p>
          <a:p>
            <a:endParaRPr lang="en-JM" sz="1200" dirty="0"/>
          </a:p>
        </p:txBody>
      </p:sp>
      <p:sp>
        <p:nvSpPr>
          <p:cNvPr id="9" name="Text Placeholder 8"/>
          <p:cNvSpPr>
            <a:spLocks noGrp="1"/>
          </p:cNvSpPr>
          <p:nvPr>
            <p:ph type="body" sz="quarter" idx="63"/>
          </p:nvPr>
        </p:nvSpPr>
        <p:spPr>
          <a:xfrm>
            <a:off x="4732770" y="4445000"/>
            <a:ext cx="1668030" cy="812800"/>
          </a:xfrm>
        </p:spPr>
        <p:txBody>
          <a:bodyPr/>
          <a:lstStyle/>
          <a:p>
            <a:pPr>
              <a:defRPr/>
            </a:pPr>
            <a:r>
              <a:rPr lang="en-JM" dirty="0">
                <a:solidFill>
                  <a:srgbClr val="00B0F0"/>
                </a:solidFill>
              </a:rPr>
              <a:t>24 Hr Helpdesk Service</a:t>
            </a:r>
          </a:p>
          <a:p>
            <a:pPr>
              <a:defRPr/>
            </a:pPr>
            <a:r>
              <a:rPr lang="en-JM" sz="1050" dirty="0">
                <a:solidFill>
                  <a:schemeClr val="tx1">
                    <a:lumMod val="75000"/>
                    <a:lumOff val="25000"/>
                  </a:schemeClr>
                </a:solidFill>
                <a:ea typeface="Tahoma" pitchFamily="34" charset="0"/>
                <a:cs typeface="Tahoma" pitchFamily="34" charset="0"/>
              </a:rPr>
              <a:t>+1800 000 0000</a:t>
            </a:r>
          </a:p>
          <a:p>
            <a:endParaRPr lang="en-JM" dirty="0"/>
          </a:p>
        </p:txBody>
      </p:sp>
      <p:sp>
        <p:nvSpPr>
          <p:cNvPr id="13" name="Text Placeholder 8"/>
          <p:cNvSpPr txBox="1">
            <a:spLocks/>
          </p:cNvSpPr>
          <p:nvPr/>
        </p:nvSpPr>
        <p:spPr>
          <a:xfrm>
            <a:off x="7018770" y="4115224"/>
            <a:ext cx="1668030" cy="380576"/>
          </a:xfrm>
          <a:prstGeom prst="rect">
            <a:avLst/>
          </a:prstGeom>
        </p:spPr>
        <p:txBody>
          <a:bodyPr vert="horz" lIns="91440" tIns="45720" rIns="91440" bIns="45720" rtlCol="0">
            <a:noAutofit/>
          </a:bodyPr>
          <a:lstStyle>
            <a:lvl1pPr marL="0" indent="0" algn="l" defTabSz="914400" rtl="0" eaLnBrk="1" latinLnBrk="0" hangingPunct="1">
              <a:spcBef>
                <a:spcPct val="20000"/>
              </a:spcBef>
              <a:buFontTx/>
              <a:buNone/>
              <a:defRPr sz="11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Tx/>
              <a:buNone/>
              <a:defRPr sz="11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Tx/>
              <a:buNone/>
              <a:defRPr sz="11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Tx/>
              <a:buNone/>
              <a:defRPr sz="11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Tx/>
              <a:buNone/>
              <a:defRPr sz="11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JM" dirty="0" smtClean="0"/>
              <a:t>@yourtwitterinfo</a:t>
            </a:r>
            <a:endParaRPr lang="en-JM" dirty="0"/>
          </a:p>
        </p:txBody>
      </p:sp>
      <p:sp>
        <p:nvSpPr>
          <p:cNvPr id="14" name="Text Placeholder 8"/>
          <p:cNvSpPr txBox="1">
            <a:spLocks/>
          </p:cNvSpPr>
          <p:nvPr/>
        </p:nvSpPr>
        <p:spPr>
          <a:xfrm>
            <a:off x="7018770" y="4519852"/>
            <a:ext cx="1668030" cy="380576"/>
          </a:xfrm>
          <a:prstGeom prst="rect">
            <a:avLst/>
          </a:prstGeom>
        </p:spPr>
        <p:txBody>
          <a:bodyPr vert="horz" lIns="91440" tIns="45720" rIns="91440" bIns="45720" rtlCol="0">
            <a:noAutofit/>
          </a:bodyPr>
          <a:lstStyle>
            <a:lvl1pPr marL="0" indent="0" algn="l" defTabSz="914400" rtl="0" eaLnBrk="1" latinLnBrk="0" hangingPunct="1">
              <a:spcBef>
                <a:spcPct val="20000"/>
              </a:spcBef>
              <a:buFontTx/>
              <a:buNone/>
              <a:defRPr sz="11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Tx/>
              <a:buNone/>
              <a:defRPr sz="11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Tx/>
              <a:buNone/>
              <a:defRPr sz="11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Tx/>
              <a:buNone/>
              <a:defRPr sz="11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Tx/>
              <a:buNone/>
              <a:defRPr sz="11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JM" dirty="0" smtClean="0"/>
              <a:t>Facebook.com/company</a:t>
            </a:r>
            <a:endParaRPr lang="en-JM" dirty="0"/>
          </a:p>
        </p:txBody>
      </p:sp>
      <p:sp>
        <p:nvSpPr>
          <p:cNvPr id="18" name="Oval 17"/>
          <p:cNvSpPr/>
          <p:nvPr/>
        </p:nvSpPr>
        <p:spPr>
          <a:xfrm>
            <a:off x="6728461" y="4089400"/>
            <a:ext cx="320040" cy="324000"/>
          </a:xfrm>
          <a:prstGeom prst="ellipse">
            <a:avLst/>
          </a:prstGeom>
          <a:noFill/>
          <a:ln w="28575"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twitter_blac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64021" y="4125400"/>
            <a:ext cx="248920" cy="252000"/>
          </a:xfrm>
          <a:prstGeom prst="rect">
            <a:avLst/>
          </a:prstGeom>
        </p:spPr>
      </p:pic>
      <p:pic>
        <p:nvPicPr>
          <p:cNvPr id="21" name="Picture 20" descr="facebook_black.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5120" y="4562280"/>
            <a:ext cx="248920" cy="252000"/>
          </a:xfrm>
          <a:prstGeom prst="rect">
            <a:avLst/>
          </a:prstGeom>
        </p:spPr>
      </p:pic>
      <p:sp>
        <p:nvSpPr>
          <p:cNvPr id="22" name="Oval 21"/>
          <p:cNvSpPr/>
          <p:nvPr/>
        </p:nvSpPr>
        <p:spPr>
          <a:xfrm>
            <a:off x="6739560" y="4526280"/>
            <a:ext cx="320040" cy="324000"/>
          </a:xfrm>
          <a:prstGeom prst="ellipse">
            <a:avLst/>
          </a:prstGeom>
          <a:noFill/>
          <a:ln w="28575"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phone_blac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400" y="4447940"/>
            <a:ext cx="428860" cy="428860"/>
          </a:xfrm>
          <a:prstGeom prst="rect">
            <a:avLst/>
          </a:prstGeom>
        </p:spPr>
      </p:pic>
      <p:sp>
        <p:nvSpPr>
          <p:cNvPr id="11" name="Picture Placeholder 10"/>
          <p:cNvSpPr>
            <a:spLocks noGrp="1"/>
          </p:cNvSpPr>
          <p:nvPr>
            <p:ph type="pic" sz="quarter" idx="59"/>
          </p:nvPr>
        </p:nvSpPr>
        <p:spPr/>
      </p:sp>
    </p:spTree>
    <p:extLst>
      <p:ext uri="{BB962C8B-B14F-4D97-AF65-F5344CB8AC3E}">
        <p14:creationId xmlns:p14="http://schemas.microsoft.com/office/powerpoint/2010/main" val="2840196823"/>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JM" smtClean="0"/>
              <a:t>WWW.DESIGNERSPARADISE.COM</a:t>
            </a:r>
            <a:endParaRPr lang="en-JM"/>
          </a:p>
        </p:txBody>
      </p:sp>
      <p:sp>
        <p:nvSpPr>
          <p:cNvPr id="3" name="Slide Number Placeholder 2"/>
          <p:cNvSpPr>
            <a:spLocks noGrp="1"/>
          </p:cNvSpPr>
          <p:nvPr>
            <p:ph type="sldNum" sz="quarter" idx="12"/>
          </p:nvPr>
        </p:nvSpPr>
        <p:spPr/>
        <p:txBody>
          <a:bodyPr/>
          <a:lstStyle/>
          <a:p>
            <a:fld id="{857B18ED-D931-45F4-8873-1BEDAB4DC03E}" type="slidenum">
              <a:rPr lang="en-JM" smtClean="0"/>
              <a:t>47</a:t>
            </a:fld>
            <a:endParaRPr lang="en-JM"/>
          </a:p>
        </p:txBody>
      </p:sp>
      <p:sp>
        <p:nvSpPr>
          <p:cNvPr id="5" name="Title 4"/>
          <p:cNvSpPr>
            <a:spLocks noGrp="1"/>
          </p:cNvSpPr>
          <p:nvPr>
            <p:ph type="title"/>
          </p:nvPr>
        </p:nvSpPr>
        <p:spPr>
          <a:xfrm>
            <a:off x="609600" y="3810000"/>
            <a:ext cx="8229600" cy="1143000"/>
          </a:xfrm>
        </p:spPr>
        <p:txBody>
          <a:bodyPr>
            <a:normAutofit/>
          </a:bodyPr>
          <a:lstStyle/>
          <a:p>
            <a:r>
              <a:rPr lang="en-JM" sz="4000" dirty="0" smtClean="0"/>
              <a:t>Thank You </a:t>
            </a:r>
            <a:r>
              <a:rPr lang="en-JM" sz="4000" dirty="0" smtClean="0">
                <a:latin typeface="Open Sans Light" pitchFamily="34" charset="0"/>
                <a:ea typeface="Open Sans Light" pitchFamily="34" charset="0"/>
                <a:cs typeface="Open Sans Light" pitchFamily="34" charset="0"/>
              </a:rPr>
              <a:t>Info Here</a:t>
            </a:r>
            <a:endParaRPr lang="en-JM" sz="4000" dirty="0">
              <a:latin typeface="Open Sans Light" pitchFamily="34" charset="0"/>
              <a:ea typeface="Open Sans Light" pitchFamily="34" charset="0"/>
              <a:cs typeface="Open Sans Light" pitchFamily="34" charset="0"/>
            </a:endParaRPr>
          </a:p>
        </p:txBody>
      </p:sp>
      <p:sp>
        <p:nvSpPr>
          <p:cNvPr id="4" name="Picture Placeholder 3"/>
          <p:cNvSpPr>
            <a:spLocks noGrp="1"/>
          </p:cNvSpPr>
          <p:nvPr>
            <p:ph type="pic" sz="quarter" idx="23"/>
          </p:nvPr>
        </p:nvSpPr>
        <p:spPr/>
      </p:sp>
    </p:spTree>
    <p:extLst>
      <p:ext uri="{BB962C8B-B14F-4D97-AF65-F5344CB8AC3E}">
        <p14:creationId xmlns:p14="http://schemas.microsoft.com/office/powerpoint/2010/main" val="839581362"/>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4400" dirty="0" smtClean="0">
                <a:solidFill>
                  <a:srgbClr val="00B0F0"/>
                </a:solidFill>
              </a:rPr>
              <a:t>OurBoard</a:t>
            </a:r>
            <a:r>
              <a:rPr lang="en-JM" sz="4400" dirty="0" smtClean="0">
                <a:latin typeface="Open Sans Light" pitchFamily="34" charset="0"/>
                <a:ea typeface="Open Sans Light" pitchFamily="34" charset="0"/>
                <a:cs typeface="Open Sans Light" pitchFamily="34" charset="0"/>
              </a:rPr>
              <a:t>Members</a:t>
            </a:r>
            <a:endParaRPr lang="en-JM" sz="4400" dirty="0">
              <a:latin typeface="Open Sans Light" pitchFamily="34" charset="0"/>
              <a:ea typeface="Open Sans Light" pitchFamily="34" charset="0"/>
              <a:cs typeface="Open Sans Light" pitchFamily="34" charset="0"/>
            </a:endParaRPr>
          </a:p>
        </p:txBody>
      </p:sp>
      <p:sp>
        <p:nvSpPr>
          <p:cNvPr id="3" name="Footer Placeholder 2"/>
          <p:cNvSpPr>
            <a:spLocks noGrp="1"/>
          </p:cNvSpPr>
          <p:nvPr>
            <p:ph type="ftr" sz="quarter" idx="11"/>
          </p:nvPr>
        </p:nvSpPr>
        <p:spPr/>
        <p:txBody>
          <a:bodyPr/>
          <a:lstStyle/>
          <a:p>
            <a:r>
              <a:rPr lang="en-JM" dirty="0" smtClean="0"/>
              <a:t>WWW.DESIGNERSPARADISE.COM</a:t>
            </a:r>
            <a:endParaRPr lang="en-JM" dirty="0"/>
          </a:p>
        </p:txBody>
      </p:sp>
      <p:sp>
        <p:nvSpPr>
          <p:cNvPr id="4" name="Slide Number Placeholder 3"/>
          <p:cNvSpPr>
            <a:spLocks noGrp="1"/>
          </p:cNvSpPr>
          <p:nvPr>
            <p:ph type="sldNum" sz="quarter" idx="12"/>
          </p:nvPr>
        </p:nvSpPr>
        <p:spPr/>
        <p:txBody>
          <a:bodyPr/>
          <a:lstStyle/>
          <a:p>
            <a:fld id="{857B18ED-D931-45F4-8873-1BEDAB4DC03E}" type="slidenum">
              <a:rPr lang="en-JM" smtClean="0"/>
              <a:t>5</a:t>
            </a:fld>
            <a:endParaRPr lang="en-JM"/>
          </a:p>
        </p:txBody>
      </p:sp>
      <p:sp>
        <p:nvSpPr>
          <p:cNvPr id="5" name="Text Placeholder 4"/>
          <p:cNvSpPr>
            <a:spLocks noGrp="1"/>
          </p:cNvSpPr>
          <p:nvPr>
            <p:ph type="body" sz="quarter" idx="60"/>
          </p:nvPr>
        </p:nvSpPr>
        <p:spPr/>
        <p:txBody>
          <a:bodyPr/>
          <a:lstStyle/>
          <a:p>
            <a:r>
              <a:rPr lang="en-JM" dirty="0">
                <a:solidFill>
                  <a:srgbClr val="00B0F0"/>
                </a:solidFill>
                <a:latin typeface="Open Sans Extrabold"/>
                <a:cs typeface="Open Sans Extrabold"/>
              </a:rPr>
              <a:t>Michelle</a:t>
            </a:r>
            <a:r>
              <a:rPr lang="en-JM" dirty="0">
                <a:solidFill>
                  <a:srgbClr val="7030A0"/>
                </a:solidFill>
              </a:rPr>
              <a:t> </a:t>
            </a:r>
            <a:r>
              <a:rPr lang="en-JM" dirty="0" smtClean="0">
                <a:solidFill>
                  <a:schemeClr val="tx1">
                    <a:lumMod val="75000"/>
                    <a:lumOff val="25000"/>
                  </a:schemeClr>
                </a:solidFill>
                <a:latin typeface="Open Sans Light"/>
                <a:cs typeface="Open Sans Light"/>
              </a:rPr>
              <a:t>Chong</a:t>
            </a:r>
            <a:endParaRPr lang="en-JM" dirty="0">
              <a:solidFill>
                <a:schemeClr val="tx1">
                  <a:lumMod val="75000"/>
                  <a:lumOff val="25000"/>
                </a:schemeClr>
              </a:solidFill>
              <a:latin typeface="Open Sans Light"/>
              <a:cs typeface="Open Sans Light"/>
            </a:endParaRPr>
          </a:p>
        </p:txBody>
      </p:sp>
      <p:sp>
        <p:nvSpPr>
          <p:cNvPr id="6" name="Text Placeholder 5"/>
          <p:cNvSpPr>
            <a:spLocks noGrp="1"/>
          </p:cNvSpPr>
          <p:nvPr>
            <p:ph type="body" sz="quarter" idx="64"/>
          </p:nvPr>
        </p:nvSpPr>
        <p:spPr>
          <a:xfrm>
            <a:off x="4419600" y="4876800"/>
            <a:ext cx="3962400" cy="914400"/>
          </a:xfrm>
        </p:spPr>
        <p:txBody>
          <a:bodyPr/>
          <a:lstStyle/>
          <a:p>
            <a:r>
              <a:rPr lang="en-JM" dirty="0">
                <a:solidFill>
                  <a:schemeClr val="tx1">
                    <a:lumMod val="85000"/>
                    <a:lumOff val="15000"/>
                  </a:schemeClr>
                </a:solidFill>
                <a:ea typeface="Tahoma" pitchFamily="34" charset="0"/>
                <a:cs typeface="Tahoma" pitchFamily="34" charset="0"/>
              </a:rPr>
              <a:t>Consectetur  met adipiscing elit. </a:t>
            </a:r>
            <a:r>
              <a:rPr lang="en-JM" dirty="0">
                <a:solidFill>
                  <a:schemeClr val="tx1">
                    <a:lumMod val="75000"/>
                    <a:lumOff val="25000"/>
                  </a:schemeClr>
                </a:solidFill>
                <a:ea typeface="Tahoma" pitchFamily="34" charset="0"/>
                <a:cs typeface="Tahoma" pitchFamily="34" charset="0"/>
              </a:rPr>
              <a:t>Aenean ac elit a felis pharetra Met adipiscing. Nam tincidunt enim sit Amet Gravida nunc </a:t>
            </a:r>
            <a:r>
              <a:rPr lang="en-JM" dirty="0" smtClean="0">
                <a:solidFill>
                  <a:schemeClr val="tx1">
                    <a:lumMod val="75000"/>
                    <a:lumOff val="25000"/>
                  </a:schemeClr>
                </a:solidFill>
                <a:ea typeface="Tahoma" pitchFamily="34" charset="0"/>
                <a:cs typeface="Tahoma" pitchFamily="34" charset="0"/>
              </a:rPr>
              <a:t>vel</a:t>
            </a:r>
            <a:endParaRPr lang="en-JM" dirty="0"/>
          </a:p>
        </p:txBody>
      </p:sp>
      <p:sp>
        <p:nvSpPr>
          <p:cNvPr id="7" name="Text Placeholder 6"/>
          <p:cNvSpPr>
            <a:spLocks noGrp="1"/>
          </p:cNvSpPr>
          <p:nvPr>
            <p:ph type="body" sz="quarter" idx="70"/>
          </p:nvPr>
        </p:nvSpPr>
        <p:spPr/>
        <p:txBody>
          <a:bodyPr/>
          <a:lstStyle/>
          <a:p>
            <a:r>
              <a:rPr lang="en-JM" dirty="0">
                <a:solidFill>
                  <a:schemeClr val="tx1">
                    <a:lumMod val="75000"/>
                    <a:lumOff val="25000"/>
                  </a:schemeClr>
                </a:solidFill>
                <a:latin typeface="Open Sans" pitchFamily="34" charset="0"/>
                <a:ea typeface="Open Sans" pitchFamily="34" charset="0"/>
                <a:cs typeface="Open Sans" pitchFamily="34" charset="0"/>
              </a:rPr>
              <a:t>PR FASHION </a:t>
            </a:r>
            <a:r>
              <a:rPr lang="en-JM" dirty="0" smtClean="0">
                <a:solidFill>
                  <a:schemeClr val="tx1">
                    <a:lumMod val="75000"/>
                    <a:lumOff val="25000"/>
                  </a:schemeClr>
                </a:solidFill>
                <a:latin typeface="Open Sans" pitchFamily="34" charset="0"/>
                <a:ea typeface="Open Sans" pitchFamily="34" charset="0"/>
                <a:cs typeface="Open Sans" pitchFamily="34" charset="0"/>
              </a:rPr>
              <a:t>GURU</a:t>
            </a:r>
            <a:endParaRPr lang="en-JM" dirty="0">
              <a:solidFill>
                <a:schemeClr val="tx1">
                  <a:lumMod val="75000"/>
                  <a:lumOff val="25000"/>
                </a:schemeClr>
              </a:solidFill>
              <a:latin typeface="Open Sans" pitchFamily="34" charset="0"/>
              <a:ea typeface="Open Sans" pitchFamily="34" charset="0"/>
              <a:cs typeface="Open Sans" pitchFamily="34" charset="0"/>
            </a:endParaRPr>
          </a:p>
        </p:txBody>
      </p:sp>
      <p:sp>
        <p:nvSpPr>
          <p:cNvPr id="8" name="Text Placeholder 7"/>
          <p:cNvSpPr>
            <a:spLocks noGrp="1"/>
          </p:cNvSpPr>
          <p:nvPr>
            <p:ph type="body" sz="quarter" idx="71"/>
          </p:nvPr>
        </p:nvSpPr>
        <p:spPr>
          <a:xfrm>
            <a:off x="4419600" y="3063949"/>
            <a:ext cx="4038600" cy="1177852"/>
          </a:xfrm>
        </p:spPr>
        <p:txBody>
          <a:bodyPr/>
          <a:lstStyle/>
          <a:p>
            <a:pPr marL="171450" indent="-171450" algn="l">
              <a:spcBef>
                <a:spcPts val="0"/>
              </a:spcBef>
              <a:buFont typeface="Courier New" pitchFamily="49" charset="0"/>
              <a:buChar char="o"/>
              <a:defRPr/>
            </a:pPr>
            <a:r>
              <a:rPr lang="en-JM" dirty="0">
                <a:solidFill>
                  <a:schemeClr val="tx1">
                    <a:lumMod val="75000"/>
                    <a:lumOff val="25000"/>
                  </a:schemeClr>
                </a:solidFill>
                <a:ea typeface="Tahoma" pitchFamily="34" charset="0"/>
                <a:cs typeface="Tahoma" pitchFamily="34" charset="0"/>
              </a:rPr>
              <a:t>Consectetur  met adipiscing </a:t>
            </a:r>
            <a:r>
              <a:rPr lang="en-JM" dirty="0" smtClean="0">
                <a:solidFill>
                  <a:schemeClr val="tx1">
                    <a:lumMod val="75000"/>
                    <a:lumOff val="25000"/>
                  </a:schemeClr>
                </a:solidFill>
                <a:ea typeface="Tahoma" pitchFamily="34" charset="0"/>
                <a:cs typeface="Tahoma" pitchFamily="34" charset="0"/>
              </a:rPr>
              <a:t>elit lorem ipsum dolor sit</a:t>
            </a:r>
            <a:endParaRPr lang="en-JM" dirty="0">
              <a:solidFill>
                <a:schemeClr val="tx1">
                  <a:lumMod val="75000"/>
                  <a:lumOff val="25000"/>
                </a:schemeClr>
              </a:solidFill>
              <a:ea typeface="Tahoma" pitchFamily="34" charset="0"/>
              <a:cs typeface="Tahoma" pitchFamily="34" charset="0"/>
            </a:endParaRPr>
          </a:p>
          <a:p>
            <a:pPr marL="171450" indent="-171450" algn="l">
              <a:spcBef>
                <a:spcPts val="0"/>
              </a:spcBef>
              <a:buFont typeface="Courier New" pitchFamily="49" charset="0"/>
              <a:buChar char="o"/>
              <a:defRPr/>
            </a:pPr>
            <a:r>
              <a:rPr lang="en-JM" dirty="0">
                <a:solidFill>
                  <a:schemeClr val="tx1">
                    <a:lumMod val="75000"/>
                    <a:lumOff val="25000"/>
                  </a:schemeClr>
                </a:solidFill>
                <a:ea typeface="Tahoma" pitchFamily="34" charset="0"/>
                <a:cs typeface="Tahoma" pitchFamily="34" charset="0"/>
              </a:rPr>
              <a:t>Aenean ac elit a felis pharetra </a:t>
            </a:r>
            <a:r>
              <a:rPr lang="en-JM" dirty="0" smtClean="0">
                <a:solidFill>
                  <a:schemeClr val="tx1">
                    <a:lumMod val="75000"/>
                    <a:lumOff val="25000"/>
                  </a:schemeClr>
                </a:solidFill>
                <a:ea typeface="Tahoma" pitchFamily="34" charset="0"/>
                <a:cs typeface="Tahoma" pitchFamily="34" charset="0"/>
              </a:rPr>
              <a:t>Met concesctetur</a:t>
            </a:r>
            <a:endParaRPr lang="en-JM" dirty="0">
              <a:solidFill>
                <a:schemeClr val="tx1">
                  <a:lumMod val="75000"/>
                  <a:lumOff val="25000"/>
                </a:schemeClr>
              </a:solidFill>
              <a:ea typeface="Tahoma" pitchFamily="34" charset="0"/>
              <a:cs typeface="Tahoma" pitchFamily="34" charset="0"/>
            </a:endParaRPr>
          </a:p>
          <a:p>
            <a:pPr marL="171450" indent="-171450" algn="l">
              <a:spcBef>
                <a:spcPts val="0"/>
              </a:spcBef>
              <a:buFont typeface="Courier New" pitchFamily="49" charset="0"/>
              <a:buChar char="o"/>
              <a:defRPr/>
            </a:pPr>
            <a:r>
              <a:rPr lang="en-JM" dirty="0">
                <a:solidFill>
                  <a:schemeClr val="tx1">
                    <a:lumMod val="75000"/>
                    <a:lumOff val="25000"/>
                  </a:schemeClr>
                </a:solidFill>
                <a:ea typeface="Tahoma" pitchFamily="34" charset="0"/>
                <a:cs typeface="Tahoma" pitchFamily="34" charset="0"/>
              </a:rPr>
              <a:t>adipiscing. Nam tincidunt enim </a:t>
            </a:r>
            <a:r>
              <a:rPr lang="en-JM" dirty="0" smtClean="0">
                <a:solidFill>
                  <a:schemeClr val="tx1">
                    <a:lumMod val="75000"/>
                    <a:lumOff val="25000"/>
                  </a:schemeClr>
                </a:solidFill>
                <a:ea typeface="Tahoma" pitchFamily="34" charset="0"/>
                <a:cs typeface="Tahoma" pitchFamily="34" charset="0"/>
              </a:rPr>
              <a:t>sit </a:t>
            </a:r>
            <a:r>
              <a:rPr lang="en-JM" dirty="0" err="1" smtClean="0">
                <a:solidFill>
                  <a:schemeClr val="tx1">
                    <a:lumMod val="75000"/>
                    <a:lumOff val="25000"/>
                  </a:schemeClr>
                </a:solidFill>
                <a:ea typeface="Tahoma" pitchFamily="34" charset="0"/>
                <a:cs typeface="Tahoma" pitchFamily="34" charset="0"/>
              </a:rPr>
              <a:t>aenean</a:t>
            </a:r>
            <a:r>
              <a:rPr lang="en-JM" dirty="0" smtClean="0">
                <a:solidFill>
                  <a:schemeClr val="tx1">
                    <a:lumMod val="75000"/>
                    <a:lumOff val="25000"/>
                  </a:schemeClr>
                </a:solidFill>
                <a:ea typeface="Tahoma" pitchFamily="34" charset="0"/>
                <a:cs typeface="Tahoma" pitchFamily="34" charset="0"/>
              </a:rPr>
              <a:t> ac elit a</a:t>
            </a:r>
          </a:p>
          <a:p>
            <a:pPr marL="171450" indent="-171450" algn="l">
              <a:spcBef>
                <a:spcPts val="0"/>
              </a:spcBef>
              <a:buFont typeface="Courier New" pitchFamily="49" charset="0"/>
              <a:buChar char="o"/>
              <a:defRPr/>
            </a:pPr>
            <a:r>
              <a:rPr lang="en-JM" dirty="0" smtClean="0">
                <a:solidFill>
                  <a:schemeClr val="tx1">
                    <a:lumMod val="75000"/>
                    <a:lumOff val="25000"/>
                  </a:schemeClr>
                </a:solidFill>
                <a:ea typeface="Tahoma" pitchFamily="34" charset="0"/>
                <a:cs typeface="Tahoma" pitchFamily="34" charset="0"/>
              </a:rPr>
              <a:t>Amet </a:t>
            </a:r>
            <a:r>
              <a:rPr lang="en-JM" dirty="0">
                <a:solidFill>
                  <a:schemeClr val="tx1">
                    <a:lumMod val="75000"/>
                    <a:lumOff val="25000"/>
                  </a:schemeClr>
                </a:solidFill>
                <a:ea typeface="Tahoma" pitchFamily="34" charset="0"/>
                <a:cs typeface="Tahoma" pitchFamily="34" charset="0"/>
              </a:rPr>
              <a:t>Gravida nunc vel Fringilla </a:t>
            </a:r>
            <a:r>
              <a:rPr lang="en-JM" dirty="0" smtClean="0">
                <a:solidFill>
                  <a:schemeClr val="tx1">
                    <a:lumMod val="75000"/>
                    <a:lumOff val="25000"/>
                  </a:schemeClr>
                </a:solidFill>
                <a:ea typeface="Tahoma" pitchFamily="34" charset="0"/>
                <a:cs typeface="Tahoma" pitchFamily="34" charset="0"/>
              </a:rPr>
              <a:t>elit</a:t>
            </a:r>
            <a:r>
              <a:rPr lang="en-JM" dirty="0">
                <a:solidFill>
                  <a:schemeClr val="tx1">
                    <a:lumMod val="75000"/>
                    <a:lumOff val="25000"/>
                  </a:schemeClr>
                </a:solidFill>
                <a:ea typeface="Tahoma" pitchFamily="34" charset="0"/>
                <a:cs typeface="Tahoma" pitchFamily="34" charset="0"/>
              </a:rPr>
              <a:t> </a:t>
            </a:r>
            <a:r>
              <a:rPr lang="en-JM" dirty="0" smtClean="0">
                <a:solidFill>
                  <a:schemeClr val="tx1">
                    <a:lumMod val="75000"/>
                    <a:lumOff val="25000"/>
                  </a:schemeClr>
                </a:solidFill>
                <a:ea typeface="Tahoma" pitchFamily="34" charset="0"/>
                <a:cs typeface="Tahoma" pitchFamily="34" charset="0"/>
              </a:rPr>
              <a:t>lorem ipsum dolor </a:t>
            </a:r>
            <a:endParaRPr lang="en-JM" dirty="0"/>
          </a:p>
          <a:p>
            <a:endParaRPr lang="en-JM" dirty="0"/>
          </a:p>
        </p:txBody>
      </p:sp>
      <p:sp>
        <p:nvSpPr>
          <p:cNvPr id="12" name="Text Placeholder 6"/>
          <p:cNvSpPr txBox="1">
            <a:spLocks/>
          </p:cNvSpPr>
          <p:nvPr/>
        </p:nvSpPr>
        <p:spPr>
          <a:xfrm>
            <a:off x="4837372" y="4453467"/>
            <a:ext cx="2459037" cy="499533"/>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JM" dirty="0" smtClean="0">
                <a:solidFill>
                  <a:srgbClr val="0070C0"/>
                </a:solidFill>
              </a:rPr>
              <a:t>1997-PRESENT</a:t>
            </a:r>
            <a:endParaRPr lang="en-JM" dirty="0">
              <a:solidFill>
                <a:srgbClr val="0070C0"/>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656579">
            <a:off x="3551238" y="1823701"/>
            <a:ext cx="739739" cy="1097280"/>
          </a:xfrm>
          <a:prstGeom prst="rect">
            <a:avLst/>
          </a:prstGeom>
        </p:spPr>
      </p:pic>
      <p:pic>
        <p:nvPicPr>
          <p:cNvPr id="9" name="Picture 8" descr="calendar_black.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5800" y="4495800"/>
            <a:ext cx="367443" cy="367443"/>
          </a:xfrm>
          <a:prstGeom prst="rect">
            <a:avLst/>
          </a:prstGeom>
        </p:spPr>
      </p:pic>
      <p:sp>
        <p:nvSpPr>
          <p:cNvPr id="11" name="Picture Placeholder 10"/>
          <p:cNvSpPr>
            <a:spLocks noGrp="1"/>
          </p:cNvSpPr>
          <p:nvPr>
            <p:ph type="pic" sz="quarter" idx="50"/>
          </p:nvPr>
        </p:nvSpPr>
        <p:spPr/>
      </p:sp>
    </p:spTree>
    <p:extLst>
      <p:ext uri="{BB962C8B-B14F-4D97-AF65-F5344CB8AC3E}">
        <p14:creationId xmlns:p14="http://schemas.microsoft.com/office/powerpoint/2010/main" val="2978416042"/>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solidFill>
                  <a:srgbClr val="00B0F0"/>
                </a:solidFill>
              </a:rPr>
              <a:t>iPadMockup</a:t>
            </a:r>
            <a:r>
              <a:rPr lang="en-JM" dirty="0">
                <a:latin typeface="Open Sans Light" pitchFamily="34" charset="0"/>
                <a:ea typeface="Open Sans Light" pitchFamily="34" charset="0"/>
                <a:cs typeface="Open Sans Light" pitchFamily="34" charset="0"/>
              </a:rPr>
              <a:t>Layout</a:t>
            </a:r>
            <a:endParaRPr lang="en-JM" dirty="0"/>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6</a:t>
            </a:fld>
            <a:endParaRPr lang="en-JM"/>
          </a:p>
        </p:txBody>
      </p:sp>
      <p:sp>
        <p:nvSpPr>
          <p:cNvPr id="5" name="Text Placeholder 4"/>
          <p:cNvSpPr>
            <a:spLocks noGrp="1"/>
          </p:cNvSpPr>
          <p:nvPr>
            <p:ph type="body" sz="quarter" idx="13"/>
          </p:nvPr>
        </p:nvSpPr>
        <p:spPr/>
        <p:txBody>
          <a:bodyPr/>
          <a:lstStyle/>
          <a:p>
            <a:r>
              <a:rPr lang="en-JM" sz="1400" dirty="0">
                <a:solidFill>
                  <a:srgbClr val="0070C0"/>
                </a:solidFill>
              </a:rPr>
              <a:t>Topic Area </a:t>
            </a:r>
            <a:r>
              <a:rPr lang="en-JM" sz="1400" dirty="0" smtClean="0">
                <a:solidFill>
                  <a:srgbClr val="0070C0"/>
                </a:solidFill>
              </a:rPr>
              <a:t>One</a:t>
            </a:r>
            <a:endParaRPr lang="en-JM" sz="1400" dirty="0">
              <a:solidFill>
                <a:srgbClr val="0070C0"/>
              </a:solidFill>
            </a:endParaRPr>
          </a:p>
        </p:txBody>
      </p:sp>
      <p:sp>
        <p:nvSpPr>
          <p:cNvPr id="6" name="Text Placeholder 5"/>
          <p:cNvSpPr>
            <a:spLocks noGrp="1"/>
          </p:cNvSpPr>
          <p:nvPr>
            <p:ph type="body" sz="quarter" idx="14"/>
          </p:nvPr>
        </p:nvSpPr>
        <p:spPr/>
        <p:txBody>
          <a:bodyPr/>
          <a:lstStyle/>
          <a:p>
            <a:r>
              <a:rPr lang="en-JM" sz="1400" dirty="0">
                <a:solidFill>
                  <a:srgbClr val="0070C0"/>
                </a:solidFill>
              </a:rPr>
              <a:t>Topic Area One</a:t>
            </a:r>
          </a:p>
        </p:txBody>
      </p:sp>
      <p:sp>
        <p:nvSpPr>
          <p:cNvPr id="7" name="Text Placeholder 6"/>
          <p:cNvSpPr>
            <a:spLocks noGrp="1"/>
          </p:cNvSpPr>
          <p:nvPr>
            <p:ph type="body" sz="quarter" idx="17"/>
          </p:nvPr>
        </p:nvSpPr>
        <p:spPr>
          <a:xfrm>
            <a:off x="6217722" y="2941320"/>
            <a:ext cx="2240478" cy="487680"/>
          </a:xfrm>
        </p:spPr>
        <p:txBody>
          <a:bodyPr/>
          <a:lstStyle/>
          <a:p>
            <a:r>
              <a:rPr lang="en-JM" sz="1600" dirty="0"/>
              <a:t>Header topic area</a:t>
            </a:r>
          </a:p>
          <a:p>
            <a:endParaRPr lang="en-JM" sz="1600" dirty="0"/>
          </a:p>
        </p:txBody>
      </p:sp>
      <p:sp>
        <p:nvSpPr>
          <p:cNvPr id="8" name="Text Placeholder 7"/>
          <p:cNvSpPr>
            <a:spLocks noGrp="1"/>
          </p:cNvSpPr>
          <p:nvPr>
            <p:ph type="body" sz="quarter" idx="19"/>
          </p:nvPr>
        </p:nvSpPr>
        <p:spPr/>
        <p:txBody>
          <a:bodyPr/>
          <a:lstStyle/>
          <a:p>
            <a:pPr>
              <a:spcBef>
                <a:spcPts val="0"/>
              </a:spcBef>
              <a:defRPr/>
            </a:pPr>
            <a:r>
              <a:rPr lang="en-JM" dirty="0">
                <a:solidFill>
                  <a:schemeClr val="tx1">
                    <a:lumMod val="65000"/>
                    <a:lumOff val="35000"/>
                  </a:schemeClr>
                </a:solidFill>
                <a:ea typeface="Tahoma" pitchFamily="34" charset="0"/>
                <a:cs typeface="Tahoma" pitchFamily="34" charset="0"/>
              </a:rPr>
              <a:t>Consectetur  met adipiscing elit. Aenean ac elit a felis pharetra Met adipiscing. Nam tincidunt enim sit Amet Gravida nunc vel Fringilla elit. Duis dui arcu, amet scelerisque nec dictum ac conse </a:t>
            </a:r>
            <a:r>
              <a:rPr lang="en-JM" dirty="0" err="1">
                <a:solidFill>
                  <a:schemeClr val="tx1">
                    <a:lumMod val="65000"/>
                    <a:lumOff val="35000"/>
                  </a:schemeClr>
                </a:solidFill>
                <a:ea typeface="Tahoma" pitchFamily="34" charset="0"/>
                <a:cs typeface="Tahoma" pitchFamily="34" charset="0"/>
              </a:rPr>
              <a:t>eu</a:t>
            </a:r>
            <a:r>
              <a:rPr lang="en-JM" dirty="0">
                <a:solidFill>
                  <a:schemeClr val="tx1">
                    <a:lumMod val="65000"/>
                    <a:lumOff val="35000"/>
                  </a:schemeClr>
                </a:solidFill>
                <a:ea typeface="Tahoma" pitchFamily="34" charset="0"/>
                <a:cs typeface="Tahoma" pitchFamily="34" charset="0"/>
              </a:rPr>
              <a:t> elit. Donec tincidunt enim sit amet consequat</a:t>
            </a:r>
          </a:p>
          <a:p>
            <a:pPr>
              <a:spcBef>
                <a:spcPts val="0"/>
              </a:spcBef>
              <a:defRPr/>
            </a:pPr>
            <a:endParaRPr lang="en-JM" dirty="0">
              <a:solidFill>
                <a:schemeClr val="tx1">
                  <a:lumMod val="65000"/>
                  <a:lumOff val="35000"/>
                </a:schemeClr>
              </a:solidFill>
              <a:ea typeface="Tahoma" pitchFamily="34" charset="0"/>
              <a:cs typeface="Tahoma" pitchFamily="34" charset="0"/>
            </a:endParaRPr>
          </a:p>
          <a:p>
            <a:pPr>
              <a:spcBef>
                <a:spcPts val="0"/>
              </a:spcBef>
              <a:defRPr/>
            </a:pPr>
            <a:r>
              <a:rPr lang="en-JM" dirty="0">
                <a:solidFill>
                  <a:schemeClr val="tx1">
                    <a:lumMod val="65000"/>
                    <a:lumOff val="35000"/>
                  </a:schemeClr>
                </a:solidFill>
                <a:ea typeface="Tahoma" pitchFamily="34" charset="0"/>
                <a:cs typeface="Tahoma" pitchFamily="34" charset="0"/>
              </a:rPr>
              <a:t>Consectetur  met adipiscing elit. Aenean ac elit a felis pharetra Met adipiscing. Nam tincidunt enim sit Amet Gravida</a:t>
            </a:r>
            <a:endParaRPr lang="en-JM" dirty="0">
              <a:solidFill>
                <a:schemeClr val="tx1">
                  <a:lumMod val="65000"/>
                  <a:lumOff val="35000"/>
                </a:schemeClr>
              </a:solidFill>
            </a:endParaRPr>
          </a:p>
          <a:p>
            <a:endParaRPr lang="en-JM" dirty="0"/>
          </a:p>
        </p:txBody>
      </p:sp>
      <p:pic>
        <p:nvPicPr>
          <p:cNvPr id="11" name="Picture 10" descr="cloud_blac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1" y="2921001"/>
            <a:ext cx="533399" cy="484140"/>
          </a:xfrm>
          <a:prstGeom prst="rect">
            <a:avLst/>
          </a:prstGeom>
        </p:spPr>
      </p:pic>
      <p:sp>
        <p:nvSpPr>
          <p:cNvPr id="12" name="Text Placeholder 9"/>
          <p:cNvSpPr txBox="1">
            <a:spLocks/>
          </p:cNvSpPr>
          <p:nvPr/>
        </p:nvSpPr>
        <p:spPr>
          <a:xfrm>
            <a:off x="5943600" y="1600200"/>
            <a:ext cx="2057400" cy="5364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JM" sz="1400" smtClean="0"/>
              <a:t>Insert info in this area</a:t>
            </a:r>
            <a:endParaRPr lang="en-JM" sz="1400"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4843340">
            <a:off x="5254158" y="1555810"/>
            <a:ext cx="571500" cy="847725"/>
          </a:xfrm>
          <a:prstGeom prst="rect">
            <a:avLst/>
          </a:prstGeom>
        </p:spPr>
      </p:pic>
      <p:sp>
        <p:nvSpPr>
          <p:cNvPr id="16" name="Picture Placeholder 15"/>
          <p:cNvSpPr>
            <a:spLocks noGrp="1"/>
          </p:cNvSpPr>
          <p:nvPr>
            <p:ph type="pic" sz="quarter" idx="20"/>
          </p:nvPr>
        </p:nvSpPr>
        <p:spPr/>
      </p:sp>
      <p:sp>
        <p:nvSpPr>
          <p:cNvPr id="17" name="Picture Placeholder 16"/>
          <p:cNvSpPr>
            <a:spLocks noGrp="1"/>
          </p:cNvSpPr>
          <p:nvPr>
            <p:ph type="pic" sz="quarter" idx="21"/>
          </p:nvPr>
        </p:nvSpPr>
        <p:spPr/>
      </p:sp>
    </p:spTree>
    <p:extLst>
      <p:ext uri="{BB962C8B-B14F-4D97-AF65-F5344CB8AC3E}">
        <p14:creationId xmlns:p14="http://schemas.microsoft.com/office/powerpoint/2010/main" val="316423446"/>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solidFill>
                  <a:srgbClr val="00B0F0"/>
                </a:solidFill>
              </a:rPr>
              <a:t>iMacMockup</a:t>
            </a:r>
            <a:r>
              <a:rPr lang="en-JM" dirty="0">
                <a:latin typeface="Open Sans Light" pitchFamily="34" charset="0"/>
                <a:ea typeface="Open Sans Light" pitchFamily="34" charset="0"/>
                <a:cs typeface="Open Sans Light" pitchFamily="34" charset="0"/>
              </a:rPr>
              <a:t>Layout</a:t>
            </a:r>
            <a:endParaRPr lang="en-JM" dirty="0"/>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7</a:t>
            </a:fld>
            <a:endParaRPr lang="en-JM"/>
          </a:p>
        </p:txBody>
      </p:sp>
      <p:sp>
        <p:nvSpPr>
          <p:cNvPr id="8" name="Text Placeholder 4"/>
          <p:cNvSpPr txBox="1">
            <a:spLocks/>
          </p:cNvSpPr>
          <p:nvPr/>
        </p:nvSpPr>
        <p:spPr>
          <a:xfrm>
            <a:off x="1219200" y="4960211"/>
            <a:ext cx="1524000" cy="3413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JM" sz="1400" dirty="0" smtClean="0"/>
              <a:t>Topic Area One</a:t>
            </a:r>
            <a:endParaRPr lang="en-JM" sz="1400" dirty="0"/>
          </a:p>
        </p:txBody>
      </p:sp>
      <p:sp>
        <p:nvSpPr>
          <p:cNvPr id="9" name="Text Placeholder 5"/>
          <p:cNvSpPr txBox="1">
            <a:spLocks/>
          </p:cNvSpPr>
          <p:nvPr/>
        </p:nvSpPr>
        <p:spPr>
          <a:xfrm>
            <a:off x="4114800" y="4960211"/>
            <a:ext cx="1371600" cy="3413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JM" sz="1400" dirty="0" smtClean="0"/>
              <a:t>Topic Area Two</a:t>
            </a:r>
            <a:endParaRPr lang="en-JM" sz="1400" dirty="0"/>
          </a:p>
        </p:txBody>
      </p:sp>
      <p:sp>
        <p:nvSpPr>
          <p:cNvPr id="10" name="Text Placeholder 5"/>
          <p:cNvSpPr txBox="1">
            <a:spLocks/>
          </p:cNvSpPr>
          <p:nvPr/>
        </p:nvSpPr>
        <p:spPr>
          <a:xfrm>
            <a:off x="7010400" y="4960211"/>
            <a:ext cx="1600200" cy="3413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JM" sz="1400" dirty="0" smtClean="0"/>
              <a:t>Topic Area Three</a:t>
            </a:r>
            <a:endParaRPr lang="en-JM" sz="1400" dirty="0"/>
          </a:p>
        </p:txBody>
      </p:sp>
      <p:sp>
        <p:nvSpPr>
          <p:cNvPr id="11" name="Oval 10"/>
          <p:cNvSpPr>
            <a:spLocks noChangeAspect="1"/>
          </p:cNvSpPr>
          <p:nvPr/>
        </p:nvSpPr>
        <p:spPr>
          <a:xfrm>
            <a:off x="6498879" y="4914900"/>
            <a:ext cx="431999" cy="431999"/>
          </a:xfrm>
          <a:prstGeom prst="ellipse">
            <a:avLst/>
          </a:prstGeom>
          <a:noFill/>
          <a:ln w="28575"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85000"/>
                    <a:lumOff val="15000"/>
                  </a:schemeClr>
                </a:solidFill>
              </a:rPr>
              <a:t>3</a:t>
            </a:r>
            <a:endParaRPr lang="en-US" dirty="0">
              <a:solidFill>
                <a:schemeClr val="tx1">
                  <a:lumMod val="85000"/>
                  <a:lumOff val="15000"/>
                </a:schemeClr>
              </a:solidFill>
            </a:endParaRPr>
          </a:p>
        </p:txBody>
      </p:sp>
      <p:sp>
        <p:nvSpPr>
          <p:cNvPr id="12" name="Oval 11"/>
          <p:cNvSpPr>
            <a:spLocks noChangeAspect="1"/>
          </p:cNvSpPr>
          <p:nvPr/>
        </p:nvSpPr>
        <p:spPr>
          <a:xfrm>
            <a:off x="3657600" y="4914900"/>
            <a:ext cx="431999" cy="431999"/>
          </a:xfrm>
          <a:prstGeom prst="ellipse">
            <a:avLst/>
          </a:prstGeom>
          <a:noFill/>
          <a:ln w="28575"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85000"/>
                    <a:lumOff val="15000"/>
                  </a:schemeClr>
                </a:solidFill>
              </a:rPr>
              <a:t>2</a:t>
            </a:r>
            <a:endParaRPr lang="en-US" dirty="0">
              <a:solidFill>
                <a:schemeClr val="tx1">
                  <a:lumMod val="85000"/>
                  <a:lumOff val="15000"/>
                </a:schemeClr>
              </a:solidFill>
            </a:endParaRPr>
          </a:p>
        </p:txBody>
      </p:sp>
      <p:sp>
        <p:nvSpPr>
          <p:cNvPr id="13" name="Oval 12"/>
          <p:cNvSpPr>
            <a:spLocks noChangeAspect="1"/>
          </p:cNvSpPr>
          <p:nvPr/>
        </p:nvSpPr>
        <p:spPr>
          <a:xfrm>
            <a:off x="685801" y="4914900"/>
            <a:ext cx="431999" cy="431999"/>
          </a:xfrm>
          <a:prstGeom prst="ellipse">
            <a:avLst/>
          </a:prstGeom>
          <a:noFill/>
          <a:ln w="28575"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85000"/>
                    <a:lumOff val="15000"/>
                  </a:schemeClr>
                </a:solidFill>
              </a:rPr>
              <a:t>1</a:t>
            </a:r>
            <a:endParaRPr lang="en-US" dirty="0">
              <a:solidFill>
                <a:schemeClr val="tx1">
                  <a:lumMod val="85000"/>
                  <a:lumOff val="15000"/>
                </a:schemeClr>
              </a:solidFill>
            </a:endParaRPr>
          </a:p>
        </p:txBody>
      </p:sp>
      <p:sp>
        <p:nvSpPr>
          <p:cNvPr id="17" name="Picture Placeholder 16"/>
          <p:cNvSpPr>
            <a:spLocks noGrp="1"/>
          </p:cNvSpPr>
          <p:nvPr>
            <p:ph type="pic" sz="quarter" idx="13"/>
          </p:nvPr>
        </p:nvSpPr>
        <p:spPr/>
      </p:sp>
      <p:sp>
        <p:nvSpPr>
          <p:cNvPr id="18" name="Picture Placeholder 17"/>
          <p:cNvSpPr>
            <a:spLocks noGrp="1"/>
          </p:cNvSpPr>
          <p:nvPr>
            <p:ph type="pic" sz="quarter" idx="15"/>
          </p:nvPr>
        </p:nvSpPr>
        <p:spPr/>
      </p:sp>
      <p:sp>
        <p:nvSpPr>
          <p:cNvPr id="19" name="Picture Placeholder 18"/>
          <p:cNvSpPr>
            <a:spLocks noGrp="1"/>
          </p:cNvSpPr>
          <p:nvPr>
            <p:ph type="pic" sz="quarter" idx="14"/>
          </p:nvPr>
        </p:nvSpPr>
        <p:spPr/>
      </p:sp>
    </p:spTree>
    <p:extLst>
      <p:ext uri="{BB962C8B-B14F-4D97-AF65-F5344CB8AC3E}">
        <p14:creationId xmlns:p14="http://schemas.microsoft.com/office/powerpoint/2010/main" val="2984841520"/>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762000"/>
            <a:ext cx="4038600" cy="1143000"/>
          </a:xfrm>
        </p:spPr>
        <p:txBody>
          <a:bodyPr>
            <a:noAutofit/>
          </a:bodyPr>
          <a:lstStyle/>
          <a:p>
            <a:r>
              <a:rPr lang="en-JM" sz="4000" dirty="0" smtClean="0">
                <a:solidFill>
                  <a:srgbClr val="00B0F0"/>
                </a:solidFill>
              </a:rPr>
              <a:t>Website</a:t>
            </a:r>
            <a:r>
              <a:rPr lang="en-JM" sz="4000" dirty="0" smtClean="0">
                <a:latin typeface="Open Sans Light" pitchFamily="34" charset="0"/>
                <a:ea typeface="Open Sans Light" pitchFamily="34" charset="0"/>
                <a:cs typeface="Open Sans Light" pitchFamily="34" charset="0"/>
              </a:rPr>
              <a:t>Review</a:t>
            </a:r>
            <a:endParaRPr lang="en-JM" sz="4000" dirty="0">
              <a:latin typeface="Open Sans Light" pitchFamily="34" charset="0"/>
              <a:ea typeface="Open Sans Light" pitchFamily="34" charset="0"/>
              <a:cs typeface="Open Sans Light" pitchFamily="34" charset="0"/>
            </a:endParaRPr>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8</a:t>
            </a:fld>
            <a:endParaRPr lang="en-JM"/>
          </a:p>
        </p:txBody>
      </p:sp>
      <p:sp>
        <p:nvSpPr>
          <p:cNvPr id="5" name="Text Placeholder 4"/>
          <p:cNvSpPr>
            <a:spLocks noGrp="1"/>
          </p:cNvSpPr>
          <p:nvPr>
            <p:ph type="body" sz="quarter" idx="17"/>
          </p:nvPr>
        </p:nvSpPr>
        <p:spPr>
          <a:xfrm>
            <a:off x="5434012" y="2209800"/>
            <a:ext cx="2971800" cy="487680"/>
          </a:xfrm>
        </p:spPr>
        <p:txBody>
          <a:bodyPr/>
          <a:lstStyle/>
          <a:p>
            <a:r>
              <a:rPr lang="en-JM" sz="1200" dirty="0" smtClean="0">
                <a:solidFill>
                  <a:srgbClr val="00B0F0"/>
                </a:solidFill>
              </a:rPr>
              <a:t>Insert Header Information Here</a:t>
            </a:r>
            <a:endParaRPr lang="en-JM" sz="1200" dirty="0">
              <a:solidFill>
                <a:srgbClr val="00B0F0"/>
              </a:solidFill>
            </a:endParaRPr>
          </a:p>
        </p:txBody>
      </p:sp>
      <p:sp>
        <p:nvSpPr>
          <p:cNvPr id="6" name="Text Placeholder 5"/>
          <p:cNvSpPr>
            <a:spLocks noGrp="1"/>
          </p:cNvSpPr>
          <p:nvPr>
            <p:ph type="body" sz="quarter" idx="19"/>
          </p:nvPr>
        </p:nvSpPr>
        <p:spPr>
          <a:xfrm>
            <a:off x="5434012" y="2395969"/>
            <a:ext cx="3252788" cy="956831"/>
          </a:xfrm>
        </p:spPr>
        <p:txBody>
          <a:bodyPr/>
          <a:lstStyle/>
          <a:p>
            <a:pPr>
              <a:spcBef>
                <a:spcPts val="0"/>
              </a:spcBef>
              <a:defRPr/>
            </a:pPr>
            <a:r>
              <a:rPr lang="en-JM" sz="1300" dirty="0">
                <a:solidFill>
                  <a:schemeClr val="tx1">
                    <a:lumMod val="65000"/>
                    <a:lumOff val="35000"/>
                  </a:schemeClr>
                </a:solidFill>
                <a:ea typeface="Tahoma" pitchFamily="34" charset="0"/>
                <a:cs typeface="Tahoma" pitchFamily="34" charset="0"/>
              </a:rPr>
              <a:t>Consectetur  met adipiscing elit. Aenean ac elit a felis pharetra Met adipiscing. Nam tincidunt enim sit Amet Gravida nunc vel Fringilla elit. Duis dui arcu, </a:t>
            </a:r>
            <a:r>
              <a:rPr lang="en-JM" sz="1300" dirty="0" smtClean="0">
                <a:solidFill>
                  <a:schemeClr val="tx1">
                    <a:lumMod val="65000"/>
                    <a:lumOff val="35000"/>
                  </a:schemeClr>
                </a:solidFill>
                <a:ea typeface="Tahoma" pitchFamily="34" charset="0"/>
                <a:cs typeface="Tahoma" pitchFamily="34" charset="0"/>
              </a:rPr>
              <a:t>amet</a:t>
            </a:r>
            <a:endParaRPr lang="en-JM" sz="1300" dirty="0">
              <a:solidFill>
                <a:schemeClr val="tx1">
                  <a:lumMod val="65000"/>
                  <a:lumOff val="35000"/>
                </a:schemeClr>
              </a:solidFill>
              <a:ea typeface="Tahoma" pitchFamily="34" charset="0"/>
              <a:cs typeface="Tahoma" pitchFamily="34" charset="0"/>
            </a:endParaRPr>
          </a:p>
          <a:p>
            <a:endParaRPr lang="en-JM" sz="1300" dirty="0">
              <a:solidFill>
                <a:schemeClr val="tx1">
                  <a:lumMod val="65000"/>
                  <a:lumOff val="35000"/>
                </a:schemeClr>
              </a:solidFill>
            </a:endParaRPr>
          </a:p>
        </p:txBody>
      </p:sp>
      <p:sp>
        <p:nvSpPr>
          <p:cNvPr id="7" name="Oval 6"/>
          <p:cNvSpPr/>
          <p:nvPr/>
        </p:nvSpPr>
        <p:spPr>
          <a:xfrm>
            <a:off x="4800600" y="2288541"/>
            <a:ext cx="468000" cy="467999"/>
          </a:xfrm>
          <a:prstGeom prst="ellipse">
            <a:avLst/>
          </a:prstGeom>
          <a:noFill/>
          <a:ln w="28575"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 Placeholder 4"/>
          <p:cNvSpPr txBox="1">
            <a:spLocks/>
          </p:cNvSpPr>
          <p:nvPr/>
        </p:nvSpPr>
        <p:spPr>
          <a:xfrm>
            <a:off x="5434012" y="3530600"/>
            <a:ext cx="2971800" cy="487680"/>
          </a:xfrm>
          <a:prstGeom prst="rect">
            <a:avLst/>
          </a:prstGeom>
        </p:spPr>
        <p:txBody>
          <a:bodyPr vert="horz" lIns="91440" tIns="45720" rIns="91440" bIns="45720" rtlCol="0">
            <a:noAutofit/>
          </a:bodyPr>
          <a:lstStyle>
            <a:lvl1pPr marL="0" indent="0" algn="l" defTabSz="914400" rtl="0" eaLnBrk="1" latinLnBrk="0" hangingPunct="1">
              <a:spcBef>
                <a:spcPct val="20000"/>
              </a:spcBef>
              <a:buFontTx/>
              <a:buNone/>
              <a:defRPr sz="1400" kern="1200">
                <a:solidFill>
                  <a:srgbClr val="F34F57"/>
                </a:solidFill>
                <a:latin typeface="Open Sans" pitchFamily="34" charset="0"/>
                <a:ea typeface="Open Sans" pitchFamily="34" charset="0"/>
                <a:cs typeface="Open Sans"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JM" sz="1200" smtClean="0">
                <a:solidFill>
                  <a:srgbClr val="00B0F0"/>
                </a:solidFill>
              </a:rPr>
              <a:t>Insert Header Information Here</a:t>
            </a:r>
            <a:endParaRPr lang="en-JM" sz="1200" dirty="0">
              <a:solidFill>
                <a:srgbClr val="00B0F0"/>
              </a:solidFill>
            </a:endParaRPr>
          </a:p>
        </p:txBody>
      </p:sp>
      <p:sp>
        <p:nvSpPr>
          <p:cNvPr id="12" name="Text Placeholder 5"/>
          <p:cNvSpPr txBox="1">
            <a:spLocks/>
          </p:cNvSpPr>
          <p:nvPr/>
        </p:nvSpPr>
        <p:spPr>
          <a:xfrm>
            <a:off x="5434012" y="3716769"/>
            <a:ext cx="3252788" cy="652031"/>
          </a:xfrm>
          <a:prstGeom prst="rect">
            <a:avLst/>
          </a:prstGeom>
        </p:spPr>
        <p:txBody>
          <a:bodyPr vert="horz" lIns="91440" tIns="45720" rIns="91440" bIns="45720" rtlCol="0">
            <a:noAutofit/>
          </a:bodyPr>
          <a:lstStyle>
            <a:lvl1pPr marL="0" indent="0" algn="l" defTabSz="914400" rtl="0" eaLnBrk="1" latinLnBrk="0" hangingPunct="1">
              <a:spcBef>
                <a:spcPct val="20000"/>
              </a:spcBef>
              <a:buFontTx/>
              <a:buNone/>
              <a:defRPr sz="11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Tx/>
              <a:buNone/>
              <a:defRPr sz="11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Tx/>
              <a:buNone/>
              <a:defRPr sz="11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Tx/>
              <a:buNone/>
              <a:defRPr sz="11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Tx/>
              <a:buNone/>
              <a:defRPr sz="11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defRPr/>
            </a:pPr>
            <a:r>
              <a:rPr lang="en-JM" sz="1300" dirty="0" smtClean="0">
                <a:solidFill>
                  <a:schemeClr val="tx1">
                    <a:lumMod val="65000"/>
                    <a:lumOff val="35000"/>
                  </a:schemeClr>
                </a:solidFill>
                <a:ea typeface="Tahoma" pitchFamily="34" charset="0"/>
                <a:cs typeface="Tahoma" pitchFamily="34" charset="0"/>
              </a:rPr>
              <a:t>Consectetur  met adipiscing elit. Aenean ac elit a felis pharetra Met adipiscing. Nam tincidunt enim sit Amet</a:t>
            </a:r>
            <a:endParaRPr lang="en-JM" sz="1300" dirty="0">
              <a:solidFill>
                <a:schemeClr val="tx1">
                  <a:lumMod val="65000"/>
                  <a:lumOff val="35000"/>
                </a:schemeClr>
              </a:solidFill>
            </a:endParaRPr>
          </a:p>
        </p:txBody>
      </p:sp>
      <p:sp>
        <p:nvSpPr>
          <p:cNvPr id="13" name="Oval 12"/>
          <p:cNvSpPr/>
          <p:nvPr/>
        </p:nvSpPr>
        <p:spPr>
          <a:xfrm>
            <a:off x="4800600" y="3611757"/>
            <a:ext cx="468000" cy="467999"/>
          </a:xfrm>
          <a:prstGeom prst="ellipse">
            <a:avLst/>
          </a:prstGeom>
          <a:noFill/>
          <a:ln w="28575"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4"/>
          <p:cNvSpPr txBox="1">
            <a:spLocks/>
          </p:cNvSpPr>
          <p:nvPr/>
        </p:nvSpPr>
        <p:spPr>
          <a:xfrm>
            <a:off x="5434012" y="4648200"/>
            <a:ext cx="2971800" cy="487680"/>
          </a:xfrm>
          <a:prstGeom prst="rect">
            <a:avLst/>
          </a:prstGeom>
        </p:spPr>
        <p:txBody>
          <a:bodyPr vert="horz" lIns="91440" tIns="45720" rIns="91440" bIns="45720" rtlCol="0">
            <a:noAutofit/>
          </a:bodyPr>
          <a:lstStyle>
            <a:lvl1pPr marL="0" indent="0" algn="l" defTabSz="914400" rtl="0" eaLnBrk="1" latinLnBrk="0" hangingPunct="1">
              <a:spcBef>
                <a:spcPct val="20000"/>
              </a:spcBef>
              <a:buFontTx/>
              <a:buNone/>
              <a:defRPr sz="1400" kern="1200">
                <a:solidFill>
                  <a:srgbClr val="F34F57"/>
                </a:solidFill>
                <a:latin typeface="Open Sans" pitchFamily="34" charset="0"/>
                <a:ea typeface="Open Sans" pitchFamily="34" charset="0"/>
                <a:cs typeface="Open Sans"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JM" sz="1200" smtClean="0">
                <a:solidFill>
                  <a:srgbClr val="00B0F0"/>
                </a:solidFill>
              </a:rPr>
              <a:t>Insert Header Information Here</a:t>
            </a:r>
            <a:endParaRPr lang="en-JM" sz="1200" dirty="0">
              <a:solidFill>
                <a:srgbClr val="00B0F0"/>
              </a:solidFill>
            </a:endParaRPr>
          </a:p>
        </p:txBody>
      </p:sp>
      <p:sp>
        <p:nvSpPr>
          <p:cNvPr id="16" name="Text Placeholder 5"/>
          <p:cNvSpPr txBox="1">
            <a:spLocks/>
          </p:cNvSpPr>
          <p:nvPr/>
        </p:nvSpPr>
        <p:spPr>
          <a:xfrm>
            <a:off x="5434012" y="4834369"/>
            <a:ext cx="3252788" cy="652031"/>
          </a:xfrm>
          <a:prstGeom prst="rect">
            <a:avLst/>
          </a:prstGeom>
        </p:spPr>
        <p:txBody>
          <a:bodyPr vert="horz" lIns="91440" tIns="45720" rIns="91440" bIns="45720" rtlCol="0">
            <a:noAutofit/>
          </a:bodyPr>
          <a:lstStyle>
            <a:lvl1pPr marL="0" indent="0" algn="l" defTabSz="914400" rtl="0" eaLnBrk="1" latinLnBrk="0" hangingPunct="1">
              <a:spcBef>
                <a:spcPct val="20000"/>
              </a:spcBef>
              <a:buFontTx/>
              <a:buNone/>
              <a:defRPr sz="11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Tx/>
              <a:buNone/>
              <a:defRPr sz="11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Tx/>
              <a:buNone/>
              <a:defRPr sz="11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Tx/>
              <a:buNone/>
              <a:defRPr sz="11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Tx/>
              <a:buNone/>
              <a:defRPr sz="11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defRPr/>
            </a:pPr>
            <a:r>
              <a:rPr lang="en-JM" sz="1300" dirty="0" smtClean="0">
                <a:solidFill>
                  <a:schemeClr val="tx1">
                    <a:lumMod val="65000"/>
                    <a:lumOff val="35000"/>
                  </a:schemeClr>
                </a:solidFill>
                <a:ea typeface="Tahoma" pitchFamily="34" charset="0"/>
                <a:cs typeface="Tahoma" pitchFamily="34" charset="0"/>
              </a:rPr>
              <a:t>Consectetur  met adipiscing elit. Aenean ac elit a felis pharetra Met adipiscing. Nam tincidunt enim sit Amet</a:t>
            </a:r>
            <a:endParaRPr lang="en-JM" sz="1300" dirty="0">
              <a:solidFill>
                <a:schemeClr val="tx1">
                  <a:lumMod val="65000"/>
                  <a:lumOff val="35000"/>
                </a:schemeClr>
              </a:solidFill>
            </a:endParaRPr>
          </a:p>
        </p:txBody>
      </p:sp>
      <p:sp>
        <p:nvSpPr>
          <p:cNvPr id="17" name="Oval 16"/>
          <p:cNvSpPr/>
          <p:nvPr/>
        </p:nvSpPr>
        <p:spPr>
          <a:xfrm>
            <a:off x="4800600" y="4729481"/>
            <a:ext cx="468000" cy="467999"/>
          </a:xfrm>
          <a:prstGeom prst="ellipse">
            <a:avLst/>
          </a:prstGeom>
          <a:noFill/>
          <a:ln w="28575"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calendar_blac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5559" y="3686715"/>
            <a:ext cx="318082" cy="318082"/>
          </a:xfrm>
          <a:prstGeom prst="rect">
            <a:avLst/>
          </a:prstGeom>
        </p:spPr>
      </p:pic>
      <p:pic>
        <p:nvPicPr>
          <p:cNvPr id="18" name="Picture 17" descr="portfolio_black.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2200" y="4811080"/>
            <a:ext cx="304800" cy="304800"/>
          </a:xfrm>
          <a:prstGeom prst="rect">
            <a:avLst/>
          </a:prstGeom>
        </p:spPr>
      </p:pic>
      <p:pic>
        <p:nvPicPr>
          <p:cNvPr id="20" name="Picture 19" descr="phone_black.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6800" y="2362200"/>
            <a:ext cx="304800" cy="304800"/>
          </a:xfrm>
          <a:prstGeom prst="rect">
            <a:avLst/>
          </a:prstGeom>
        </p:spPr>
      </p:pic>
      <p:sp>
        <p:nvSpPr>
          <p:cNvPr id="9" name="Picture Placeholder 8"/>
          <p:cNvSpPr>
            <a:spLocks noGrp="1"/>
          </p:cNvSpPr>
          <p:nvPr>
            <p:ph type="pic" sz="quarter" idx="20"/>
          </p:nvPr>
        </p:nvSpPr>
        <p:spPr/>
      </p:sp>
    </p:spTree>
    <p:extLst>
      <p:ext uri="{BB962C8B-B14F-4D97-AF65-F5344CB8AC3E}">
        <p14:creationId xmlns:p14="http://schemas.microsoft.com/office/powerpoint/2010/main" val="2349031853"/>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4400" dirty="0" smtClean="0">
                <a:solidFill>
                  <a:srgbClr val="00B0F0"/>
                </a:solidFill>
              </a:rPr>
              <a:t>ImageContent</a:t>
            </a:r>
            <a:r>
              <a:rPr lang="en-JM" sz="4400" dirty="0" smtClean="0">
                <a:latin typeface="Open Sans Light" pitchFamily="34" charset="0"/>
                <a:ea typeface="Open Sans Light" pitchFamily="34" charset="0"/>
                <a:cs typeface="Open Sans Light" pitchFamily="34" charset="0"/>
              </a:rPr>
              <a:t>Layout</a:t>
            </a:r>
            <a:endParaRPr lang="en-JM" sz="4400" dirty="0">
              <a:latin typeface="Open Sans Light" pitchFamily="34" charset="0"/>
              <a:ea typeface="Open Sans Light" pitchFamily="34" charset="0"/>
              <a:cs typeface="Open Sans Light" pitchFamily="34" charset="0"/>
            </a:endParaRPr>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9</a:t>
            </a:fld>
            <a:endParaRPr lang="en-JM"/>
          </a:p>
        </p:txBody>
      </p:sp>
      <p:sp>
        <p:nvSpPr>
          <p:cNvPr id="6" name="Text Placeholder 5"/>
          <p:cNvSpPr>
            <a:spLocks noGrp="1"/>
          </p:cNvSpPr>
          <p:nvPr>
            <p:ph type="body" sz="quarter" idx="66"/>
          </p:nvPr>
        </p:nvSpPr>
        <p:spPr>
          <a:xfrm>
            <a:off x="5475288" y="3123376"/>
            <a:ext cx="3135312" cy="1321624"/>
          </a:xfrm>
        </p:spPr>
        <p:txBody>
          <a:bodyPr>
            <a:noAutofit/>
          </a:bodyPr>
          <a:lstStyle/>
          <a:p>
            <a:pPr lvl="0">
              <a:spcBef>
                <a:spcPts val="0"/>
              </a:spcBef>
              <a:defRPr/>
            </a:pPr>
            <a:r>
              <a:rPr lang="en-JM" sz="1300" dirty="0">
                <a:solidFill>
                  <a:schemeClr val="tx1">
                    <a:lumMod val="85000"/>
                    <a:lumOff val="15000"/>
                  </a:schemeClr>
                </a:solidFill>
                <a:latin typeface="+mj-lt"/>
                <a:ea typeface="Tahoma" pitchFamily="34" charset="0"/>
                <a:cs typeface="Tahoma" pitchFamily="34" charset="0"/>
              </a:rPr>
              <a:t>Consectetur  met adipiscing elit. Aenean ac elit </a:t>
            </a:r>
            <a:r>
              <a:rPr lang="en-JM" sz="1300" dirty="0" smtClean="0">
                <a:solidFill>
                  <a:schemeClr val="tx1">
                    <a:lumMod val="85000"/>
                    <a:lumOff val="15000"/>
                  </a:schemeClr>
                </a:solidFill>
                <a:latin typeface="+mj-lt"/>
                <a:ea typeface="Tahoma" pitchFamily="34" charset="0"/>
                <a:cs typeface="Tahoma" pitchFamily="34" charset="0"/>
              </a:rPr>
              <a:t>a felis </a:t>
            </a:r>
            <a:r>
              <a:rPr lang="en-JM" sz="1300" dirty="0">
                <a:solidFill>
                  <a:schemeClr val="tx1">
                    <a:lumMod val="85000"/>
                    <a:lumOff val="15000"/>
                  </a:schemeClr>
                </a:solidFill>
                <a:latin typeface="+mj-lt"/>
                <a:ea typeface="Tahoma" pitchFamily="34" charset="0"/>
                <a:cs typeface="Tahoma" pitchFamily="34" charset="0"/>
              </a:rPr>
              <a:t>pharetra Met adipiscing. Nam tincidunt enim sit Amet Gravida nunc vel Fringilla elit. Duis dui arcu, amet scelerisque nec dictum ac conse eu elit. Donec tincidunt enim sit amet consequat eu</a:t>
            </a:r>
          </a:p>
          <a:p>
            <a:pPr lvl="0">
              <a:spcBef>
                <a:spcPts val="0"/>
              </a:spcBef>
              <a:defRPr/>
            </a:pPr>
            <a:endParaRPr lang="en-JM" sz="1300" dirty="0">
              <a:solidFill>
                <a:srgbClr val="004764"/>
              </a:solidFill>
              <a:latin typeface="Franklin Gothic Book" pitchFamily="34" charset="0"/>
              <a:ea typeface="Tahoma" pitchFamily="34" charset="0"/>
              <a:cs typeface="Tahoma" pitchFamily="34" charset="0"/>
            </a:endParaRPr>
          </a:p>
          <a:p>
            <a:endParaRPr lang="en-JM" sz="1300" dirty="0">
              <a:solidFill>
                <a:srgbClr val="004764"/>
              </a:solidFill>
              <a:latin typeface="Franklin Gothic Book" pitchFamily="34" charset="0"/>
            </a:endParaRPr>
          </a:p>
          <a:p>
            <a:endParaRPr lang="en-JM" sz="1300" dirty="0"/>
          </a:p>
        </p:txBody>
      </p:sp>
      <p:sp>
        <p:nvSpPr>
          <p:cNvPr id="7" name="Text Placeholder 6"/>
          <p:cNvSpPr>
            <a:spLocks noGrp="1"/>
          </p:cNvSpPr>
          <p:nvPr>
            <p:ph type="body" sz="quarter" idx="67"/>
          </p:nvPr>
        </p:nvSpPr>
        <p:spPr>
          <a:xfrm>
            <a:off x="6019800" y="2597996"/>
            <a:ext cx="1730375" cy="526204"/>
          </a:xfrm>
        </p:spPr>
        <p:txBody>
          <a:bodyPr/>
          <a:lstStyle/>
          <a:p>
            <a:r>
              <a:rPr lang="en-JM" dirty="0" smtClean="0">
                <a:solidFill>
                  <a:srgbClr val="262626"/>
                </a:solidFill>
                <a:latin typeface="Open Sans"/>
                <a:cs typeface="Open Sans"/>
              </a:rPr>
              <a:t>Header Info Here</a:t>
            </a:r>
            <a:endParaRPr lang="en-JM" dirty="0">
              <a:solidFill>
                <a:srgbClr val="262626"/>
              </a:solidFill>
              <a:latin typeface="Open Sans"/>
              <a:cs typeface="Open Sans"/>
            </a:endParaRPr>
          </a:p>
        </p:txBody>
      </p:sp>
      <p:sp>
        <p:nvSpPr>
          <p:cNvPr id="8" name="Content Placeholder 7"/>
          <p:cNvSpPr>
            <a:spLocks noGrp="1"/>
          </p:cNvSpPr>
          <p:nvPr>
            <p:ph sz="quarter" idx="68"/>
          </p:nvPr>
        </p:nvSpPr>
        <p:spPr>
          <a:xfrm>
            <a:off x="5562600" y="4800600"/>
            <a:ext cx="1371600" cy="355600"/>
          </a:xfrm>
          <a:prstGeom prst="rect">
            <a:avLst/>
          </a:prstGeom>
          <a:solidFill>
            <a:srgbClr val="0070C0"/>
          </a:solidFill>
          <a:ln>
            <a:noFill/>
          </a:ln>
        </p:spPr>
        <p:txBody>
          <a:bodyPr anchor="ctr"/>
          <a:lstStyle/>
          <a:p>
            <a:r>
              <a:rPr lang="en-JM" dirty="0" smtClean="0">
                <a:latin typeface="Open Sans"/>
                <a:cs typeface="Open Sans"/>
              </a:rPr>
              <a:t>Lorem Ipsum </a:t>
            </a:r>
            <a:endParaRPr lang="en-JM" dirty="0">
              <a:latin typeface="Open Sans"/>
              <a:cs typeface="Open Sans"/>
            </a:endParaRPr>
          </a:p>
        </p:txBody>
      </p:sp>
      <p:sp>
        <p:nvSpPr>
          <p:cNvPr id="11" name="Oval 10"/>
          <p:cNvSpPr>
            <a:spLocks noChangeAspect="1"/>
          </p:cNvSpPr>
          <p:nvPr/>
        </p:nvSpPr>
        <p:spPr>
          <a:xfrm>
            <a:off x="5562600" y="2514601"/>
            <a:ext cx="468000" cy="467999"/>
          </a:xfrm>
          <a:prstGeom prst="ellipse">
            <a:avLst/>
          </a:prstGeom>
          <a:noFill/>
          <a:ln w="28575"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user_blac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2590800"/>
            <a:ext cx="304800" cy="304800"/>
          </a:xfrm>
          <a:prstGeom prst="rect">
            <a:avLst/>
          </a:prstGeom>
        </p:spPr>
      </p:pic>
      <p:sp>
        <p:nvSpPr>
          <p:cNvPr id="5" name="Picture Placeholder 4"/>
          <p:cNvSpPr>
            <a:spLocks noGrp="1"/>
          </p:cNvSpPr>
          <p:nvPr>
            <p:ph type="pic" sz="quarter" idx="63"/>
          </p:nvPr>
        </p:nvSpPr>
        <p:spPr/>
      </p:sp>
    </p:spTree>
    <p:extLst>
      <p:ext uri="{BB962C8B-B14F-4D97-AF65-F5344CB8AC3E}">
        <p14:creationId xmlns:p14="http://schemas.microsoft.com/office/powerpoint/2010/main" val="3093195783"/>
      </p:ext>
    </p:extLst>
  </p:cSld>
  <p:clrMapOvr>
    <a:masterClrMapping/>
  </p:clrMapOvr>
  <mc:AlternateContent xmlns:mc="http://schemas.openxmlformats.org/markup-compatibility/2006">
    <mc:Choice xmlns:p14="http://schemas.microsoft.com/office/powerpoint/2010/main" Requires="p14">
      <p:transition spd="slow" p14:dur="1250">
        <p14:flythrough/>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3549</TotalTime>
  <Words>3095</Words>
  <Application>Microsoft Office PowerPoint</Application>
  <PresentationFormat>On-screen Show (4:3)</PresentationFormat>
  <Paragraphs>666</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2012 Annual Report Overview</vt:lpstr>
      <vt:lpstr>TheDreamTeam</vt:lpstr>
      <vt:lpstr>UpcomingEvents</vt:lpstr>
      <vt:lpstr>ComparativeLayout</vt:lpstr>
      <vt:lpstr>OurBoardMembers</vt:lpstr>
      <vt:lpstr>iPadMockupLayout</vt:lpstr>
      <vt:lpstr>iMacMockupLayout</vt:lpstr>
      <vt:lpstr>WebsiteReview</vt:lpstr>
      <vt:lpstr>ImageContentLayout</vt:lpstr>
      <vt:lpstr>ImageContentLayout</vt:lpstr>
      <vt:lpstr>Single Image &amp; Content Layout</vt:lpstr>
      <vt:lpstr>iPhoneLayout</vt:lpstr>
      <vt:lpstr>PowerPoint Presentation</vt:lpstr>
      <vt:lpstr>SingleImageLayout2</vt:lpstr>
      <vt:lpstr>LaptopMockUp</vt:lpstr>
      <vt:lpstr>Section Break Info Here</vt:lpstr>
      <vt:lpstr>CustomerFeedback </vt:lpstr>
      <vt:lpstr>Insert Header Information Here</vt:lpstr>
      <vt:lpstr>iPhoneLayout</vt:lpstr>
      <vt:lpstr>FourImageLayout</vt:lpstr>
      <vt:lpstr>Insert Header In This Area</vt:lpstr>
      <vt:lpstr>CaseStudyOption</vt:lpstr>
      <vt:lpstr>InforgraphicElement</vt:lpstr>
      <vt:lpstr>ProcessLayout</vt:lpstr>
      <vt:lpstr>TimelineLayout</vt:lpstr>
      <vt:lpstr>Section Break Info Here</vt:lpstr>
      <vt:lpstr>TimelineLayout</vt:lpstr>
      <vt:lpstr>DonutGraphLayout</vt:lpstr>
      <vt:lpstr>LineGraphLayout</vt:lpstr>
      <vt:lpstr>InfographicLayout</vt:lpstr>
      <vt:lpstr>InfographicLayout</vt:lpstr>
      <vt:lpstr>InfographicLayout</vt:lpstr>
      <vt:lpstr>InfographicLayout</vt:lpstr>
      <vt:lpstr>InfographicLayout</vt:lpstr>
      <vt:lpstr>InfographicLayout</vt:lpstr>
      <vt:lpstr>InfographicElements</vt:lpstr>
      <vt:lpstr>Section Break Info Here</vt:lpstr>
      <vt:lpstr>LineGraphLayout</vt:lpstr>
      <vt:lpstr>ListingMenu</vt:lpstr>
      <vt:lpstr>PageBulletPoints</vt:lpstr>
      <vt:lpstr>TableLayoutOption</vt:lpstr>
      <vt:lpstr>FiveImageLayout</vt:lpstr>
      <vt:lpstr>SingleTableLayout</vt:lpstr>
      <vt:lpstr>ContentLayout</vt:lpstr>
      <vt:lpstr>ThreeColumnContent</vt:lpstr>
      <vt:lpstr>ContactInformation</vt:lpstr>
      <vt:lpstr>Thank You Info Here</vt:lpstr>
    </vt:vector>
  </TitlesOfParts>
  <Company>LIME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adrienne.reynolds</dc:creator>
  <cp:lastModifiedBy>adrienne.reynolds</cp:lastModifiedBy>
  <cp:revision>112</cp:revision>
  <dcterms:created xsi:type="dcterms:W3CDTF">2013-04-14T18:18:29Z</dcterms:created>
  <dcterms:modified xsi:type="dcterms:W3CDTF">2013-04-24T19:40:23Z</dcterms:modified>
</cp:coreProperties>
</file>