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taatliches"/>
      <p:regular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naheim"/>
      <p:regular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Staatliches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534434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534434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536e8830_1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536e8830_1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dc87be7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dc87be7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536e883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536e883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534434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534434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sinf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p</a:t>
            </a: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1 - </a:t>
            </a: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ntercompany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Roboto Light"/>
                <a:ea typeface="Roboto Light"/>
                <a:cs typeface="Roboto Light"/>
                <a:sym typeface="Roboto Light"/>
              </a:rPr>
              <a:t>group b</a:t>
            </a:r>
            <a:endParaRPr sz="4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28500" y="3698650"/>
            <a:ext cx="54957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Anaheim"/>
                <a:ea typeface="Anaheim"/>
                <a:cs typeface="Anaheim"/>
                <a:sym typeface="Anaheim"/>
              </a:rPr>
              <a:t>Bernardo Oliveira Teixeira Santos - up201504711@fe.up.pt</a:t>
            </a:r>
            <a:endParaRPr sz="1050">
              <a:latin typeface="Anaheim"/>
              <a:ea typeface="Anaheim"/>
              <a:cs typeface="Anaheim"/>
              <a:sym typeface="Anaheim"/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Anaheim"/>
                <a:ea typeface="Anaheim"/>
                <a:cs typeface="Anaheim"/>
                <a:sym typeface="Anaheim"/>
              </a:rPr>
              <a:t>João Nuno Carvalho de Matos - up201705471@fe.up.pt </a:t>
            </a:r>
            <a:endParaRPr sz="1050">
              <a:latin typeface="Anaheim"/>
              <a:ea typeface="Anaheim"/>
              <a:cs typeface="Anaheim"/>
              <a:sym typeface="Anaheim"/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Anaheim"/>
                <a:ea typeface="Anaheim"/>
                <a:cs typeface="Anaheim"/>
                <a:sym typeface="Anaheim"/>
              </a:rPr>
              <a:t>João Ruano Neto Veiga de Macedo - up201704464@fe.up.pt</a:t>
            </a:r>
            <a:endParaRPr sz="1050">
              <a:latin typeface="Anaheim"/>
              <a:ea typeface="Anaheim"/>
              <a:cs typeface="Anaheim"/>
              <a:sym typeface="Anaheim"/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Anaheim"/>
                <a:ea typeface="Anaheim"/>
                <a:cs typeface="Anaheim"/>
                <a:sym typeface="Anaheim"/>
              </a:rPr>
              <a:t>Maria Marta Nunes Andrade Lobo dos Santos - up201604530@fe.up.pt</a:t>
            </a:r>
            <a:endParaRPr sz="1050">
              <a:latin typeface="Anaheim"/>
              <a:ea typeface="Anaheim"/>
              <a:cs typeface="Anaheim"/>
              <a:sym typeface="Anaheim"/>
            </a:endParaRPr>
          </a:p>
          <a:p>
            <a:pPr indent="-2286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>
                <a:latin typeface="Anaheim"/>
                <a:ea typeface="Anaheim"/>
                <a:cs typeface="Anaheim"/>
                <a:sym typeface="Anaheim"/>
              </a:rPr>
              <a:t>Miguel Rodrigues Pires - up201406989@fe.up.pt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031275" y="1857925"/>
            <a:ext cx="34032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latin typeface="Anaheim"/>
                <a:ea typeface="Anaheim"/>
                <a:cs typeface="Anaheim"/>
                <a:sym typeface="Anaheim"/>
              </a:rPr>
              <a:t>KSEDE</a:t>
            </a:r>
            <a:br>
              <a:rPr b="1" lang="pt-PT" sz="1600">
                <a:highlight>
                  <a:schemeClr val="lt2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pt-PT" sz="1500">
                <a:latin typeface="Anaheim"/>
                <a:ea typeface="Anaheim"/>
                <a:cs typeface="Anaheim"/>
                <a:sym typeface="Anaheim"/>
              </a:rPr>
              <a:t>bottles up and </a:t>
            </a:r>
            <a:br>
              <a:rPr lang="pt-PT" sz="1500">
                <a:latin typeface="Anaheim"/>
                <a:ea typeface="Anaheim"/>
                <a:cs typeface="Anaheim"/>
                <a:sym typeface="Anaheim"/>
              </a:rPr>
            </a:br>
            <a:r>
              <a:rPr lang="pt-PT" sz="1500">
                <a:latin typeface="Anaheim"/>
                <a:ea typeface="Anaheim"/>
                <a:cs typeface="Anaheim"/>
                <a:sym typeface="Anaheim"/>
              </a:rPr>
              <a:t>sells beverages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6540700" y="1857925"/>
            <a:ext cx="34032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600">
                <a:latin typeface="Anaheim"/>
                <a:ea typeface="Anaheim"/>
                <a:cs typeface="Anaheim"/>
                <a:sym typeface="Anaheim"/>
              </a:rPr>
              <a:t>BOTTLEFLIP</a:t>
            </a:r>
            <a:br>
              <a:rPr b="1" lang="pt-PT" sz="1600">
                <a:highlight>
                  <a:schemeClr val="accent1"/>
                </a:highlight>
                <a:latin typeface="Anaheim"/>
                <a:ea typeface="Anaheim"/>
                <a:cs typeface="Anaheim"/>
                <a:sym typeface="Anaheim"/>
              </a:rPr>
            </a:br>
            <a:r>
              <a:rPr lang="pt-PT" sz="1500">
                <a:latin typeface="Anaheim"/>
                <a:ea typeface="Anaheim"/>
                <a:cs typeface="Anaheim"/>
                <a:sym typeface="Anaheim"/>
              </a:rPr>
              <a:t>sells bottles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43" name="Google Shape;143;p14"/>
          <p:cNvCxnSpPr>
            <a:stCxn id="141" idx="0"/>
          </p:cNvCxnSpPr>
          <p:nvPr/>
        </p:nvCxnSpPr>
        <p:spPr>
          <a:xfrm flipH="1" rot="10800000">
            <a:off x="6732875" y="1387225"/>
            <a:ext cx="548100" cy="47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endCxn id="142" idx="0"/>
          </p:cNvCxnSpPr>
          <p:nvPr/>
        </p:nvCxnSpPr>
        <p:spPr>
          <a:xfrm>
            <a:off x="7770700" y="1392325"/>
            <a:ext cx="471600" cy="46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4"/>
          <p:cNvSpPr txBox="1"/>
          <p:nvPr/>
        </p:nvSpPr>
        <p:spPr>
          <a:xfrm>
            <a:off x="1645650" y="3030275"/>
            <a:ext cx="6756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KSEDE 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buys bottles from</a:t>
            </a:r>
            <a:r>
              <a:rPr i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BOTTLEFLIP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3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BOTTLEFLIP 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rents their factory space from</a:t>
            </a:r>
            <a:r>
              <a:rPr i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PT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KSEDE</a:t>
            </a:r>
            <a:r>
              <a:rPr i="1"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who owns the building where they both operate.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Jasmin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deals with all the data and processes surrounding transactions, inventory and information about products.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018713" y="1095750"/>
            <a:ext cx="717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Goal: Provide a service that automates 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business interaction between </a:t>
            </a:r>
            <a:r>
              <a:rPr lang="pt-PT" sz="1500" u="sng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our companies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integrates with </a:t>
            </a:r>
            <a:r>
              <a:rPr b="1"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PRIMAVERA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's ERP software</a:t>
            </a:r>
            <a:r>
              <a:rPr lang="pt-PT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50" y="3064950"/>
            <a:ext cx="368100" cy="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350" y="3538450"/>
            <a:ext cx="414300" cy="4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350" y="4160075"/>
            <a:ext cx="414300" cy="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1518438" y="16723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processes list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490075" y="2094996"/>
            <a:ext cx="1899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View or edit the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processes 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between the two selected companies.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668838" y="16723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log list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3669713" y="2094963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Check the status of the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processes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and 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the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made to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Jasmin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. Initiate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automated executions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746963" y="34003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add process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746975" y="3823045"/>
            <a:ext cx="18414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Create a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new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process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811626" y="16723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data sync </a:t>
            </a: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management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5812500" y="2094963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Check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common products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in both companies. Establish a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correspondence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between the products.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Add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/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remove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correspondences.</a:t>
            </a:r>
            <a:endParaRPr b="1"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99112" y="47662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</a:t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25" y="1414950"/>
            <a:ext cx="360250" cy="3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088" y="3148675"/>
            <a:ext cx="348900" cy="3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525" y="1420616"/>
            <a:ext cx="348900" cy="348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2212" y="1414950"/>
            <a:ext cx="360250" cy="3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2592451" y="34003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add Step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593338" y="3823045"/>
            <a:ext cx="18414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Create a new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step 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in a 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proces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specifying the type (“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Emit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” or “</a:t>
            </a:r>
            <a:r>
              <a:rPr b="1"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Wait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”) and the document type. 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575" y="3148675"/>
            <a:ext cx="348900" cy="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/>
        </p:nvSpPr>
        <p:spPr>
          <a:xfrm>
            <a:off x="299112" y="47662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</a:t>
            </a:r>
            <a:endParaRPr sz="24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348513" y="1349975"/>
            <a:ext cx="2856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PLANNED Supported documents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179101" y="226327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Buy order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1149863" y="2685962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Detect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6121726" y="22632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order receipt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6093363" y="2685974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Publish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809626" y="22632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Sell </a:t>
            </a: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order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781263" y="2685949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Publish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4470276" y="22632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Delivery nOte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4441913" y="2689649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Detect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4470276" y="326831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Proof of payment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441913" y="3691007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Detect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178226" y="32683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Invoice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1149863" y="3691012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Detect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2808751" y="326833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supplier invoice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2780388" y="3691024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Publish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121726" y="32646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Payment Receipt</a:t>
            </a:r>
            <a:endParaRPr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6093363" y="3687349"/>
            <a:ext cx="1899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Publish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488" y="1315813"/>
            <a:ext cx="367850" cy="3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 Light"/>
                <a:ea typeface="Roboto Light"/>
                <a:cs typeface="Roboto Light"/>
                <a:sym typeface="Roboto Light"/>
              </a:rPr>
              <a:t>system architecture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024800" y="1567550"/>
            <a:ext cx="280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>
                <a:latin typeface="Anaheim"/>
                <a:ea typeface="Anaheim"/>
                <a:cs typeface="Anaheim"/>
                <a:sym typeface="Anaheim"/>
              </a:rPr>
              <a:t>FRONTEND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9" name="Google Shape;199;p17"/>
          <p:cNvSpPr txBox="1"/>
          <p:nvPr>
            <p:ph idx="2" type="body"/>
          </p:nvPr>
        </p:nvSpPr>
        <p:spPr>
          <a:xfrm>
            <a:off x="5314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>
                <a:latin typeface="Anaheim"/>
                <a:ea typeface="Anaheim"/>
                <a:cs typeface="Anaheim"/>
                <a:sym typeface="Anaheim"/>
              </a:rPr>
              <a:t>BACKEND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00" y="2128550"/>
            <a:ext cx="808200" cy="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/>
        </p:nvSpPr>
        <p:spPr>
          <a:xfrm>
            <a:off x="1024812" y="4114450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ReactJS </a:t>
            </a:r>
            <a:r>
              <a:rPr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- UI Framework</a:t>
            </a:r>
            <a:endParaRPr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Bootstrap </a:t>
            </a:r>
            <a:r>
              <a:rPr lang="pt-PT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</a:t>
            </a:r>
            <a:r>
              <a:rPr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CSS Framework</a:t>
            </a:r>
            <a:endParaRPr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5727337" y="4114450"/>
            <a:ext cx="2577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Koa - </a:t>
            </a:r>
            <a:r>
              <a:rPr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HTTP Framework for </a:t>
            </a:r>
            <a:r>
              <a:rPr b="1"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NodeJS</a:t>
            </a:r>
            <a:endParaRPr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PostgreSQL</a:t>
            </a:r>
            <a:r>
              <a:rPr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pt-PT"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Database</a:t>
            </a:r>
            <a:endParaRPr sz="1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575" y="3089481"/>
            <a:ext cx="1331413" cy="7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621" y="2989710"/>
            <a:ext cx="886053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062" y="1951001"/>
            <a:ext cx="2195525" cy="10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8225" y="3120437"/>
            <a:ext cx="1193575" cy="6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0850" y="3168337"/>
            <a:ext cx="714525" cy="7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7"/>
          <p:cNvCxnSpPr/>
          <p:nvPr/>
        </p:nvCxnSpPr>
        <p:spPr>
          <a:xfrm>
            <a:off x="3829800" y="3023150"/>
            <a:ext cx="148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9" name="Google Shape;209;p17"/>
          <p:cNvSpPr txBox="1"/>
          <p:nvPr/>
        </p:nvSpPr>
        <p:spPr>
          <a:xfrm>
            <a:off x="4153775" y="2689275"/>
            <a:ext cx="808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JSON REST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Roboto Light"/>
                <a:ea typeface="Roboto Light"/>
                <a:cs typeface="Roboto Light"/>
                <a:sym typeface="Roboto Light"/>
              </a:rPr>
              <a:t>demo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