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8600" cy="457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8600" cy="457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8600" cy="457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7840" y="5141880"/>
            <a:ext cx="11289960" cy="12578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446400" y="3085920"/>
            <a:ext cx="11297880" cy="33372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1800" spc="-1" strike="noStrike">
                <a:latin typeface="Arial"/>
              </a:rPr>
              <a:t>Clique para editar o formato do título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Clique para editar o formato de texto dos tópicos</a:t>
            </a:r>
            <a:endParaRPr b="0" lang="pt-PT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Segundo nível de tópicos</a:t>
            </a:r>
            <a:endParaRPr b="0" lang="pt-PT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Terceiro nível de tópicos</a:t>
            </a:r>
            <a:endParaRPr b="0" lang="pt-PT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Quarto nível de tópicos</a:t>
            </a:r>
            <a:endParaRPr b="0" lang="pt-PT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Quinto nível de tópicos</a:t>
            </a:r>
            <a:endParaRPr b="0" lang="pt-PT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Sexto nível de tópicos</a:t>
            </a:r>
            <a:endParaRPr b="0" lang="pt-PT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Sétimo nível de tópicos</a:t>
            </a:r>
            <a:endParaRPr b="0" lang="pt-P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600" cy="9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1800" spc="-1" strike="noStrike">
                <a:latin typeface="Arial"/>
              </a:rPr>
              <a:t>Clique para editar o formato do título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kaggle.com/hugomathien/soccer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81040" y="2394000"/>
            <a:ext cx="11028600" cy="21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pt-PT" sz="36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Inteligência Artificial</a:t>
            </a:r>
            <a:endParaRPr b="0" lang="pt-PT" sz="36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81040" y="4541400"/>
            <a:ext cx="11028600" cy="5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pt-PT" sz="1800" spc="-1" strike="noStrike" cap="all">
                <a:solidFill>
                  <a:srgbClr val="1cade4"/>
                </a:solidFill>
                <a:latin typeface="Franklin Gothic Book"/>
                <a:ea typeface="DejaVu Sans"/>
              </a:rPr>
              <a:t>prediction of football European teams game outcome 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8959320" y="6423840"/>
            <a:ext cx="2843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53B214CF-F5BE-4E75-A59B-3269F328DF4B}" type="datetime1">
              <a:rPr b="0" lang="pt-PT" sz="9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06-05-2020</a:t>
            </a:fld>
            <a:endParaRPr b="0" lang="pt-PT" sz="9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581040" y="5321160"/>
            <a:ext cx="110286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Cláudia Mamede – 201604832@fe.up.pt</a:t>
            </a:r>
            <a:endParaRPr b="0" lang="pt-PT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João Macedo - 201704464@fe.up.pt</a:t>
            </a:r>
            <a:endParaRPr b="0" lang="pt-PT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Raúl Viana -  up201208089@fe.up.pt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29" name="Picture 2" descr="Resultado de imagem para feup"/>
          <p:cNvPicPr/>
          <p:nvPr/>
        </p:nvPicPr>
        <p:blipFill>
          <a:blip r:embed="rId1"/>
          <a:stretch/>
        </p:blipFill>
        <p:spPr>
          <a:xfrm>
            <a:off x="457200" y="694800"/>
            <a:ext cx="3254040" cy="124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729000" y="771840"/>
            <a:ext cx="10741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Inteligência Artificial – trabalho 2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728280" y="1415160"/>
            <a:ext cx="2440440" cy="6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</a:pPr>
            <a:r>
              <a:rPr b="1" lang="pt-PT" sz="2000" spc="-1" strike="noStrike">
                <a:solidFill>
                  <a:srgbClr val="1cade4"/>
                </a:solidFill>
                <a:latin typeface="Franklin Gothic Book"/>
                <a:ea typeface="DejaVu Sans"/>
              </a:rPr>
              <a:t>APRESENTAÇÃO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5" name="CustomShape 6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6" name="CustomShape 7"/>
          <p:cNvSpPr/>
          <p:nvPr/>
        </p:nvSpPr>
        <p:spPr>
          <a:xfrm>
            <a:off x="727560" y="2007360"/>
            <a:ext cx="856044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Objetivo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: Previsão do resultado de jogos de futebol das maiores ligas da Europa através da aplicação de diferentes algoritmos de inteligência artificial.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727560" y="3592800"/>
            <a:ext cx="10771200" cy="15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Data Set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: O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data set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utilizado pode ser encontrado em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  <a:hlinkClick r:id="rId1"/>
              </a:rPr>
              <a:t>https://www.kaggle.com/hugomathien/soccer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. Contém uma base de dados com cerca de 25000 jogos das principais ligas europeias entre 2008 e 2016. A informação é complementada com os atributos das equipas e dos jogadores que integraram esses jogos.  </a:t>
            </a:r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729000" y="771840"/>
            <a:ext cx="10741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Inteligência Artificial – trabalho 1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728280" y="1415160"/>
            <a:ext cx="3294000" cy="6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</a:pPr>
            <a:r>
              <a:rPr b="1" lang="pt-PT" sz="2000" spc="-1" strike="noStrike">
                <a:solidFill>
                  <a:srgbClr val="1cade4"/>
                </a:solidFill>
                <a:latin typeface="Franklin Gothic Book"/>
                <a:ea typeface="DejaVu Sans"/>
              </a:rPr>
              <a:t>DATA SET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" name="CustomShape 6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4" name="CustomShape 7"/>
          <p:cNvSpPr/>
          <p:nvPr/>
        </p:nvSpPr>
        <p:spPr>
          <a:xfrm>
            <a:off x="728280" y="3339360"/>
            <a:ext cx="107427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Restrições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:  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727560" y="1865520"/>
            <a:ext cx="1074276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Representação da solução: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753120" y="4777200"/>
            <a:ext cx="1074276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Função de avaliação: 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729000" y="771840"/>
            <a:ext cx="10741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Inteligência Artificial – trabalho 2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748440" y="1409400"/>
            <a:ext cx="8943120" cy="6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</a:pPr>
            <a:r>
              <a:rPr b="1" lang="pt-PT" sz="2000" spc="-1" strike="noStrike">
                <a:solidFill>
                  <a:srgbClr val="1cade4"/>
                </a:solidFill>
                <a:latin typeface="Franklin Gothic Book"/>
                <a:ea typeface="DejaVu Sans"/>
              </a:rPr>
              <a:t>ALGORITMOS 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1" name="CustomShape 5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2" name="CustomShape 6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3" name="CustomShape 7"/>
          <p:cNvSpPr/>
          <p:nvPr/>
        </p:nvSpPr>
        <p:spPr>
          <a:xfrm>
            <a:off x="748440" y="2077560"/>
            <a:ext cx="474624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Genetic Algorithms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(GA)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  <a:p>
            <a:pPr algn="just">
              <a:lnSpc>
                <a:spcPct val="150000"/>
              </a:lnSpc>
              <a:spcAft>
                <a:spcPts val="601"/>
              </a:spcAft>
            </a:pPr>
            <a:endParaRPr b="0" lang="pt-PT" sz="1600" spc="-1" strike="noStrike"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6126480" y="2077920"/>
            <a:ext cx="500076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Local Search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(LS)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"/>
          <p:cNvSpPr/>
          <p:nvPr/>
        </p:nvSpPr>
        <p:spPr>
          <a:xfrm>
            <a:off x="729000" y="771840"/>
            <a:ext cx="10741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Inteligência Artificial – trabalho 2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748440" y="1409400"/>
            <a:ext cx="8943120" cy="6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</a:pPr>
            <a:r>
              <a:rPr b="1" lang="pt-PT" sz="2000" spc="-1" strike="noStrike">
                <a:solidFill>
                  <a:srgbClr val="1cade4"/>
                </a:solidFill>
                <a:latin typeface="Franklin Gothic Book"/>
                <a:ea typeface="DejaVu Sans"/>
              </a:rPr>
              <a:t>TRABALHOS RELACIONADOS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" name="CustomShape 5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0" name="CustomShape 6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81040" y="814320"/>
            <a:ext cx="1102896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Inteligência Artificial – trabalho 1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81040" y="1653480"/>
            <a:ext cx="28749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1cade4"/>
                </a:solidFill>
                <a:latin typeface="Franklin Gothic Book"/>
                <a:ea typeface="DejaVu Sans"/>
              </a:rPr>
              <a:t>DESENVOLVIMENTO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1916640" y="2943720"/>
            <a:ext cx="75020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pt-PT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Ambiente de desenvolvimento: </a:t>
            </a:r>
            <a:r>
              <a:rPr b="0" lang="pt-PT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Jupyter Notebook</a:t>
            </a:r>
            <a:endParaRPr b="0" lang="pt-PT" sz="1800" spc="-1" strike="noStrike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pt-PT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Bibliotecas: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LibreOffice/6.3.5.2$Linux_X86_64 LibreOffice_project/30$Build-2</Application>
  <Words>531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2020-03-06T18:53:41Z</dcterms:created>
  <dc:creator/>
  <dc:description/>
  <dc:language>pt-PT</dc:language>
  <cp:lastModifiedBy/>
  <dcterms:modified xsi:type="dcterms:W3CDTF">2020-05-06T22:38:01Z</dcterms:modified>
  <cp:revision>7</cp:revision>
  <dc:subject/>
  <dc:title>Inteligência Artificial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Ecrã Panorâmico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