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7880" cy="457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7880" cy="457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7880" cy="457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89240" cy="12571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7880" cy="9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hugomathien/soccer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81040" y="2394000"/>
            <a:ext cx="11027880" cy="21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PT" sz="36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81040" y="4541400"/>
            <a:ext cx="1102788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pt-PT" sz="1800" spc="-1" strike="noStrike" cap="all">
                <a:solidFill>
                  <a:srgbClr val="1cade4"/>
                </a:solidFill>
                <a:latin typeface="Franklin Gothic Book"/>
                <a:ea typeface="DejaVu Sans"/>
              </a:rPr>
              <a:t>prediction of football European teams game outcome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959320" y="6423840"/>
            <a:ext cx="2842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3F074B73-EFE3-4FEF-BC79-B4AF8BB52677}" type="datetime1">
              <a:rPr b="0" lang="pt-PT" sz="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10-05-2020</a:t>
            </a:fld>
            <a:endParaRPr b="0" lang="pt-PT" sz="9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81040" y="5321160"/>
            <a:ext cx="11027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Cláudia Mamede – 201604832@fe.up.pt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João Macedo - 201704464@fe.up.pt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Raúl Viana -  up201208089@fe.up.pt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8" name="Picture 2" descr="Resultado de imagem para feup"/>
          <p:cNvPicPr/>
          <p:nvPr/>
        </p:nvPicPr>
        <p:blipFill>
          <a:blip r:embed="rId1"/>
          <a:stretch/>
        </p:blipFill>
        <p:spPr>
          <a:xfrm>
            <a:off x="457200" y="694800"/>
            <a:ext cx="3253320" cy="124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9000" y="771840"/>
            <a:ext cx="10740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8280" y="1415160"/>
            <a:ext cx="59122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Aprendizagem supervisionada - Classificação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728280" y="1756440"/>
            <a:ext cx="10770480" cy="22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Aprendizagem Supervisionada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consiste em, partindo de um conjunto de dados previamente “rotulado”, encontrar uma função capaz de mapear esses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inputs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para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outputs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Esta previsão dos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outputs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pode ser obtida de duas maneiras: Regressão - estimam-se valores reais, não discretos; e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lassificação –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é estimado um conjunto finito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labels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em que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 solução é um valor discreto e corresponde a uma categoria em que o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input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se insere).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PT" sz="16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742680" y="3682080"/>
            <a:ext cx="10742040" cy="21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Especificação do trabalho</a:t>
            </a:r>
            <a:endParaRPr b="0" lang="pt-PT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 partir do </a:t>
            </a:r>
            <a:r>
              <a:rPr b="0" i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data set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utilizado espera-se aplicar uma correta rotulação do desfecho de um evento, neste caso um jogo de futebol. Esta rotulação será realizada por um de três?? algoritmos, sendo que posteriormente será analisada a exatidão dos resultados e as diferenças entre algortimos.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9000" y="771840"/>
            <a:ext cx="10740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8280" y="1370880"/>
            <a:ext cx="32932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DATA SET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6"/>
          <p:cNvSpPr/>
          <p:nvPr/>
        </p:nvSpPr>
        <p:spPr>
          <a:xfrm>
            <a:off x="728280" y="2553480"/>
            <a:ext cx="107420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Fatores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727560" y="1865520"/>
            <a:ext cx="107420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727560" y="1727640"/>
            <a:ext cx="110160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data set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utilizado pode ser encontrado em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ea typeface="DejaVu Sans"/>
                <a:hlinkClick r:id="rId1"/>
              </a:rPr>
              <a:t>https://www.kaggle.com/hugomathien/soccer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9000" y="771840"/>
            <a:ext cx="10740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8280" y="1370880"/>
            <a:ext cx="32932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705600" y="1440000"/>
            <a:ext cx="107420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Pré processamento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727560" y="1865520"/>
            <a:ext cx="107420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705600" y="1989000"/>
            <a:ext cx="10990440" cy="45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Existem 3 tipos de dados (numéricos, categóricos e ordinais), no entanto, os modelos de aprendizagem trabalham com variáveis numéricas logo é necessário converter dados categóricos e ordinais. Neste caso, a variável de classe foi transformada numa variável numérica (HomeWin = 1; Draw = 0 ; AwayWin = -1).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Ao longo da análise dos dados verificou-se que existiam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inúmeros atributos irrelevantes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para o problema de classificação em questão, pelo que estes foram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removidos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(por exemplo: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season, country, …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)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Posteriormente, procedemos à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agregação de alguns atributos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 definiram-se os atributos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overall_rating_home,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overall_rating_away,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entre outros, que condensam a informação relativa aos jogadores de cada equipa (reduzimos o número de colunas ).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Encontraram-se também algumas entradas na base de dados com </a:t>
            </a:r>
            <a:r>
              <a:rPr b="1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missing values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em atributos bastante importantes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(relativos aos jogadores e identificação das próprias equipas) o que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impossibilitou a utilização dessas mesmas entradas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 Poderia ter-se utilizado, por exemplo, uma estratégia como a substituição dos valores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overall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por médias obtidas em outros jogos, contudo, não tendo a identificação das equipas isso torna-se impossível.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9000" y="771840"/>
            <a:ext cx="10740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728280" y="1415160"/>
            <a:ext cx="37875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MODELOS DE APRENDIZAGEM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727560" y="1771920"/>
            <a:ext cx="1101600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Um modelo procura prever as classes de novos exemplos através do conjunto de treino com indivíduos previamente classificados. Para escolher o conjunto de treino e conjunto de teste, irá optar-se por um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random split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de 70/30%.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Os modelos escolhidos são: árvore de decisão, // Continuar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721800" y="2659320"/>
            <a:ext cx="107420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Árvore de decisão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721800" y="3114720"/>
            <a:ext cx="1101600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As árvores de decisão têm como objetivo dividir um conjunto de dados em subconjuntos cada vez mais pequenos, construindo assim uma árvore com nós de decisão e folhas a representar uma classificação. Existem vários algoritmos para construir a árvore, contudo, e considerando que nem todos os nossos dados de entrada têm valores discretos, optou-se pelo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C4.5.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Para avaliar a ordem pela qual cada atributo aparece na árvore irá avaliar-se o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ganho de informação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obtido com esse atributo e,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quanto maior for o ganho mais próximo da </a:t>
            </a:r>
            <a:r>
              <a:rPr b="1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root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da árvore esse nó de decisão estará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9000" y="771840"/>
            <a:ext cx="10740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728280" y="1415160"/>
            <a:ext cx="37875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MODELOS DE APRENDIZAGEM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721800" y="1723320"/>
            <a:ext cx="107420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K-nearest neighbor (KNN)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721800" y="2286720"/>
            <a:ext cx="11016000" cy="25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 algoritmo KNN é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não paramétrico e denominado “preguiçoso”.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É considerado não paramétrico porque assume que os dados seguem uma distribuição normal e é considerado porque não necessita de treino para a geração do modelo. Desta forma a fase de treino é muito rápida em oposição à fase de teste, que é lenta e dispendiosa em termos de memória.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KNN tem um melhor desempenho quando lida com poucas dimensões.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Quando o número de dimensões aumenta, o tamanho dos dados tem de aumentar consideravelmente. O aumento de dimensões leva também a um aumento do fenómeno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overfitting.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29000" y="771840"/>
            <a:ext cx="10740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48440" y="1409400"/>
            <a:ext cx="894240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TRABALHOS RELACIONADOS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81040" y="814320"/>
            <a:ext cx="1102824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81040" y="1653480"/>
            <a:ext cx="2874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DESENVOLVIMENTO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916640" y="2943720"/>
            <a:ext cx="7501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Ambiente de desenvolvimento: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Jupyter Notebook</a:t>
            </a:r>
            <a:endParaRPr b="0" lang="pt-P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Bibliotecas: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Application>LibreOffice/6.3.5.2$Linux_X86_64 LibreOffice_project/30$Build-2</Application>
  <Words>549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2020-03-06T18:53:41Z</dcterms:created>
  <dc:creator/>
  <dc:description/>
  <dc:language>pt-PT</dc:language>
  <cp:lastModifiedBy/>
  <dcterms:modified xsi:type="dcterms:W3CDTF">2020-05-10T17:46:49Z</dcterms:modified>
  <cp:revision>25</cp:revision>
  <dc:subject/>
  <dc:title>Inteligência Artificial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