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960" cy="457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960" cy="457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960" cy="457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320" cy="12582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6400" y="3085920"/>
            <a:ext cx="11298240" cy="3337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9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81040" y="2394000"/>
            <a:ext cx="11028960" cy="21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PT" sz="3600" spc="-1" strike="noStrike" cap="all">
                <a:solidFill>
                  <a:srgbClr val="404040"/>
                </a:solidFill>
                <a:latin typeface="Franklin Gothic Demi"/>
              </a:rPr>
              <a:t>Inteligência Artificial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81040" y="4541400"/>
            <a:ext cx="110289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pt-PT" sz="1800" spc="-1" strike="noStrike" cap="all">
                <a:solidFill>
                  <a:srgbClr val="1cade4"/>
                </a:solidFill>
                <a:latin typeface="Franklin Gothic Book"/>
              </a:rPr>
              <a:t>prediction of football European teams game outcome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959320" y="642384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11A26154-0884-46AB-92AC-14BC8972C392}" type="datetime1">
              <a:rPr b="0" lang="pt-PT" sz="900" spc="-1" strike="noStrike">
                <a:solidFill>
                  <a:srgbClr val="404040"/>
                </a:solidFill>
                <a:latin typeface="Franklin Gothic Book"/>
              </a:rPr>
              <a:t>04-05-2020</a:t>
            </a:fld>
            <a:endParaRPr b="0" lang="pt-PT" sz="9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81040" y="5321160"/>
            <a:ext cx="11028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Cláudia Mamede – 201604832@fe.up.pt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João Macedo - 201704464@fe.up.pt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Raúl Viana -  up201208089@fe.up.pt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9" name="Picture 2" descr="Resultado de imagem para feup"/>
          <p:cNvPicPr/>
          <p:nvPr/>
        </p:nvPicPr>
        <p:blipFill>
          <a:blip r:embed="rId1"/>
          <a:stretch/>
        </p:blipFill>
        <p:spPr>
          <a:xfrm>
            <a:off x="457200" y="694800"/>
            <a:ext cx="3254400" cy="125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729000" y="771840"/>
            <a:ext cx="10741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28280" y="1415160"/>
            <a:ext cx="2440800" cy="6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</a:rPr>
              <a:t>APRESENTAÇÃO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727560" y="2007360"/>
            <a:ext cx="6299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Objetivo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: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727560" y="3592800"/>
            <a:ext cx="10771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Pontuação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: A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729000" y="771840"/>
            <a:ext cx="10741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1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28280" y="1415160"/>
            <a:ext cx="3294360" cy="6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</a:rPr>
              <a:t>DATA SET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728280" y="3339360"/>
            <a:ext cx="10743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Restrições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: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727560" y="1865520"/>
            <a:ext cx="107431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Representação da solução: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753120" y="4777200"/>
            <a:ext cx="107431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Função de avaliação: 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729000" y="771840"/>
            <a:ext cx="10741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48440" y="1409400"/>
            <a:ext cx="8943480" cy="6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</a:rPr>
              <a:t>ALGORITMOS 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748440" y="2077560"/>
            <a:ext cx="474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Genetic Algorithms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(GA)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601"/>
              </a:spcAft>
            </a:pPr>
            <a:endParaRPr b="0" lang="pt-PT" sz="16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6126480" y="2077920"/>
            <a:ext cx="50011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Local Search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(LS)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729000" y="771840"/>
            <a:ext cx="10741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48440" y="1409400"/>
            <a:ext cx="8943480" cy="6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</a:rPr>
              <a:t>TRABALHOS RELACIONADOS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5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81040" y="814320"/>
            <a:ext cx="110293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</a:rPr>
              <a:t>Inteligência Artificial – trabalho 1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81040" y="1653480"/>
            <a:ext cx="2875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DESENVOLVIMENTO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916640" y="2943720"/>
            <a:ext cx="7502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Ambiente de desenvolvimento: 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Jupyter Notebook</a:t>
            </a:r>
            <a:endParaRPr b="0" lang="pt-PT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Bibliotecas: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LibreOffice/6.3.5.2$Linux_X86_64 LibreOffice_project/30$Build-2</Application>
  <Words>531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2020-03-06T18:53:41Z</dcterms:created>
  <dc:creator/>
  <dc:description/>
  <dc:language>pt-PT</dc:language>
  <cp:lastModifiedBy/>
  <dcterms:modified xsi:type="dcterms:W3CDTF">2020-05-04T14:40:53Z</dcterms:modified>
  <cp:revision>6</cp:revision>
  <dc:subject/>
  <dc:title>Inteligência Artificial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