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AD67-7E41-4456-ADE8-76B224BC1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A7101-0393-4B27-BE41-21E5D803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074C3-6175-46B3-A8D9-9C31D1E4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32B2-1AF0-4298-A967-F001EC8D3C4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4E2A1-0782-4127-9396-B989AAC7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C0E50-9C99-4048-8314-81DF819F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6F67-93EA-4422-BF84-F135AE26F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1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DA5B-3957-4109-B2CF-C885CC48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CB817-EAF9-4EB9-BAF7-6ED67E7F4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5B07B-E100-48A9-B82B-99A9E849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32B2-1AF0-4298-A967-F001EC8D3C4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E266A-32F2-4968-982A-8EC37A89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3C1AC-7994-47F1-A8DE-C7C7D1CB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6F67-93EA-4422-BF84-F135AE26F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6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3232E-D840-41BA-98BF-E4FCCB1E2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CC6CB-A395-4BAF-98AC-0968D6854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DC2AC-EE15-44F5-83F5-E07FE992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32B2-1AF0-4298-A967-F001EC8D3C4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155BC-4DC8-49C7-83D7-2108A074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DAC32-E19D-4998-96F6-55917A62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6F67-93EA-4422-BF84-F135AE26F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81C0-E38B-4A5B-826E-68763C77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E9CF0-26C0-4E59-9D1C-EB11BB59D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D7D97-45DA-44A5-80CA-D4F183B4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32B2-1AF0-4298-A967-F001EC8D3C4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AC1F5-FB16-4682-83C2-29910E38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C72C1-BEE8-4C36-AFBB-8D20E4B5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6F67-93EA-4422-BF84-F135AE26F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8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F96C-C1EF-443B-9EAA-D5AC93D4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50B80-0E8B-4DBE-9192-28E4387DB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40578-1E73-4C6B-9319-3AD4357A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32B2-1AF0-4298-A967-F001EC8D3C4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90149-B204-4C77-BB00-B18A8FE3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E1AC2-D81C-442F-808E-79EC48B8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6F67-93EA-4422-BF84-F135AE26F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3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CE2B-7C33-48A9-86DB-4AC556E5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0FE45-1504-4AD3-AC4D-24257358D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BABAC-38EF-4B30-A3E8-2075B15CA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54567-046B-4B78-BAE8-574ACACB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32B2-1AF0-4298-A967-F001EC8D3C4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9DCC5-AEFA-4B79-887B-2F4BDD8D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E4EFB-EF2E-4B7C-A87B-DAFEBC74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6F67-93EA-4422-BF84-F135AE26F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5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0848-8D55-4ACF-9B95-86C8AB9C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5760F-5E4B-46A7-8130-BA54D8F09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83E2F-66DC-44FF-8523-1DA1F6CB0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8B7C1-676C-4758-B221-203FEF322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281FB-73E7-4810-8CC9-D7D5AE3AD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D8C2E6-D30D-49CC-97E8-1CAB1281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32B2-1AF0-4298-A967-F001EC8D3C4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921F0-F9E4-4F1B-A496-79028B11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C4D09-2D03-40F0-AE14-01C6459B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6F67-93EA-4422-BF84-F135AE26F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5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31F8-BB8D-410D-A924-48E892FE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97AB7-D526-4D98-879E-899803A5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32B2-1AF0-4298-A967-F001EC8D3C4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D086-790F-40F8-98C7-601E9EE1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13EE0-8CCD-49E3-9D19-E85E27BC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6F67-93EA-4422-BF84-F135AE26F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3240AB-AD5C-4F3C-8CD3-19D062FE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32B2-1AF0-4298-A967-F001EC8D3C4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102EE-116B-40A9-8E65-0F73392FE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5DEB2-16FC-4CC2-97EA-BBE4F78F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6F67-93EA-4422-BF84-F135AE26F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9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2456-15DB-48E0-8A6E-F5EC0331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C4830-E2D4-469E-9402-9A72D36E7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ED4E5-0FDA-4F7F-9D35-48F500502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D7999-BE1A-4D57-A3F6-5B4690E2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32B2-1AF0-4298-A967-F001EC8D3C4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9591B-0BED-4896-862E-C0F2CCC3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123AA-46AA-4559-B3E0-465B0E30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6F67-93EA-4422-BF84-F135AE26F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4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9A04-2EA1-4D04-8EB9-1A2A8125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E1FBE-33DB-4025-960D-7485B1386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0C3F4-0660-4E1B-9611-88FF289F3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A95FD-88E0-4503-A52D-573B287B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32B2-1AF0-4298-A967-F001EC8D3C4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7A3A4-55DB-4ED7-83DC-D08125D9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90AB4-EB81-485F-979F-09C1B8E4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6F67-93EA-4422-BF84-F135AE26F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4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D2F1C-B78E-4A7F-8563-3796A8005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46CC2-DBC4-41BC-8391-08AC115D3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1116F-ABD6-4FCC-BE1A-59BE8CC06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632B2-1AF0-4298-A967-F001EC8D3C4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E6075-B4DC-46B7-8B8D-5798847F5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006D8-D131-479D-AC1C-0D5B308CC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B6F67-93EA-4422-BF84-F135AE26F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2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board">
            <a:extLst>
              <a:ext uri="{FF2B5EF4-FFF2-40B4-BE49-F238E27FC236}">
                <a16:creationId xmlns:a16="http://schemas.microsoft.com/office/drawing/2014/main" id="{2FFC288E-F7BA-4DA6-9574-7F9A02C9A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571500"/>
            <a:ext cx="8572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5A67FDE-1E25-45C5-8222-E04AC945ECDE}"/>
              </a:ext>
            </a:extLst>
          </p:cNvPr>
          <p:cNvGrpSpPr/>
          <p:nvPr/>
        </p:nvGrpSpPr>
        <p:grpSpPr>
          <a:xfrm>
            <a:off x="2130358" y="749028"/>
            <a:ext cx="6556442" cy="5286424"/>
            <a:chOff x="2130358" y="749028"/>
            <a:chExt cx="6556442" cy="52864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98C6E0-D1A1-481C-BA70-2097AF1DD7C6}"/>
                </a:ext>
              </a:extLst>
            </p:cNvPr>
            <p:cNvSpPr txBox="1"/>
            <p:nvPr/>
          </p:nvSpPr>
          <p:spPr>
            <a:xfrm>
              <a:off x="2256817" y="1060313"/>
              <a:ext cx="3210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63AF97-0E1E-4661-9E78-9DC50E6F596A}"/>
                </a:ext>
              </a:extLst>
            </p:cNvPr>
            <p:cNvSpPr txBox="1"/>
            <p:nvPr/>
          </p:nvSpPr>
          <p:spPr>
            <a:xfrm>
              <a:off x="4805465" y="894943"/>
              <a:ext cx="3210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0D996E-07BD-43FA-B848-971C40AF09AA}"/>
                </a:ext>
              </a:extLst>
            </p:cNvPr>
            <p:cNvSpPr txBox="1"/>
            <p:nvPr/>
          </p:nvSpPr>
          <p:spPr>
            <a:xfrm>
              <a:off x="7480571" y="749028"/>
              <a:ext cx="3210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E2CA92-99B2-4708-BE8B-C3BA956FE724}"/>
                </a:ext>
              </a:extLst>
            </p:cNvPr>
            <p:cNvSpPr txBox="1"/>
            <p:nvPr/>
          </p:nvSpPr>
          <p:spPr>
            <a:xfrm>
              <a:off x="2130358" y="2344364"/>
              <a:ext cx="3210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9F0F14-959C-402B-9658-2293B8FD0486}"/>
                </a:ext>
              </a:extLst>
            </p:cNvPr>
            <p:cNvSpPr txBox="1"/>
            <p:nvPr/>
          </p:nvSpPr>
          <p:spPr>
            <a:xfrm>
              <a:off x="3959159" y="2091445"/>
              <a:ext cx="3210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C5A4F9-CEE6-4945-91DD-00C6D47B5DE3}"/>
                </a:ext>
              </a:extLst>
            </p:cNvPr>
            <p:cNvSpPr txBox="1"/>
            <p:nvPr/>
          </p:nvSpPr>
          <p:spPr>
            <a:xfrm>
              <a:off x="6381346" y="1848254"/>
              <a:ext cx="3210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A1F992-1CDC-44DC-A05F-AE5C26AC3002}"/>
                </a:ext>
              </a:extLst>
            </p:cNvPr>
            <p:cNvSpPr txBox="1"/>
            <p:nvPr/>
          </p:nvSpPr>
          <p:spPr>
            <a:xfrm>
              <a:off x="8365788" y="2490279"/>
              <a:ext cx="3210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8678B2-D38A-43D9-A94D-31E4A0DF94DC}"/>
                </a:ext>
              </a:extLst>
            </p:cNvPr>
            <p:cNvSpPr txBox="1"/>
            <p:nvPr/>
          </p:nvSpPr>
          <p:spPr>
            <a:xfrm>
              <a:off x="2412461" y="4552543"/>
              <a:ext cx="3210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B77052-DCCB-42EE-ACD3-958FD3CDC849}"/>
                </a:ext>
              </a:extLst>
            </p:cNvPr>
            <p:cNvSpPr txBox="1"/>
            <p:nvPr/>
          </p:nvSpPr>
          <p:spPr>
            <a:xfrm>
              <a:off x="4017524" y="3628415"/>
              <a:ext cx="3210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349ADB-8B98-4A6C-8B3C-6EBC47194C6C}"/>
                </a:ext>
              </a:extLst>
            </p:cNvPr>
            <p:cNvSpPr txBox="1"/>
            <p:nvPr/>
          </p:nvSpPr>
          <p:spPr>
            <a:xfrm>
              <a:off x="6274341" y="3307402"/>
              <a:ext cx="3210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E17B3C-B5FC-4F99-9FCB-0CCF3E2D9F85}"/>
                </a:ext>
              </a:extLst>
            </p:cNvPr>
            <p:cNvSpPr txBox="1"/>
            <p:nvPr/>
          </p:nvSpPr>
          <p:spPr>
            <a:xfrm>
              <a:off x="5233480" y="5311299"/>
              <a:ext cx="82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D1B53D-09BD-40EA-84DB-3AA7C18103F2}"/>
                </a:ext>
              </a:extLst>
            </p:cNvPr>
            <p:cNvSpPr txBox="1"/>
            <p:nvPr/>
          </p:nvSpPr>
          <p:spPr>
            <a:xfrm>
              <a:off x="7957226" y="5389121"/>
              <a:ext cx="671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rPr>
                <a:t>11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1E02FEE-DA53-4382-8850-FDEC47A9F48A}"/>
              </a:ext>
            </a:extLst>
          </p:cNvPr>
          <p:cNvSpPr txBox="1"/>
          <p:nvPr/>
        </p:nvSpPr>
        <p:spPr>
          <a:xfrm>
            <a:off x="2064506" y="5706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98B15A-47CB-4C9B-99C7-C3DA96520DBF}"/>
              </a:ext>
            </a:extLst>
          </p:cNvPr>
          <p:cNvSpPr txBox="1"/>
          <p:nvPr/>
        </p:nvSpPr>
        <p:spPr>
          <a:xfrm>
            <a:off x="3154004" y="5998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75DE13-4CE0-42A2-811D-224D1809A64D}"/>
              </a:ext>
            </a:extLst>
          </p:cNvPr>
          <p:cNvSpPr txBox="1"/>
          <p:nvPr/>
        </p:nvSpPr>
        <p:spPr>
          <a:xfrm>
            <a:off x="2589800" y="101816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4F0FEA-2090-4008-897E-5DE2240E52CF}"/>
              </a:ext>
            </a:extLst>
          </p:cNvPr>
          <p:cNvSpPr txBox="1"/>
          <p:nvPr/>
        </p:nvSpPr>
        <p:spPr>
          <a:xfrm>
            <a:off x="2006141" y="154345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8E1F5C-92F2-4DF0-AF31-6FEE5361B830}"/>
              </a:ext>
            </a:extLst>
          </p:cNvPr>
          <p:cNvSpPr txBox="1"/>
          <p:nvPr/>
        </p:nvSpPr>
        <p:spPr>
          <a:xfrm>
            <a:off x="2939996" y="155318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B7FCB4-3145-4409-A3AD-983AD9C815EC}"/>
              </a:ext>
            </a:extLst>
          </p:cNvPr>
          <p:cNvSpPr txBox="1"/>
          <p:nvPr/>
        </p:nvSpPr>
        <p:spPr>
          <a:xfrm>
            <a:off x="3980855" y="80415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C498F2-6894-486C-9FD1-F76ACB8CD461}"/>
              </a:ext>
            </a:extLst>
          </p:cNvPr>
          <p:cNvSpPr txBox="1"/>
          <p:nvPr/>
        </p:nvSpPr>
        <p:spPr>
          <a:xfrm>
            <a:off x="4720157" y="6485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D24591-873F-4B9E-BA84-2C53A75E7D60}"/>
              </a:ext>
            </a:extLst>
          </p:cNvPr>
          <p:cNvSpPr txBox="1"/>
          <p:nvPr/>
        </p:nvSpPr>
        <p:spPr>
          <a:xfrm>
            <a:off x="5702651" y="6485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77033F-7AB3-4DAA-AFF1-F460972D2263}"/>
              </a:ext>
            </a:extLst>
          </p:cNvPr>
          <p:cNvSpPr txBox="1"/>
          <p:nvPr/>
        </p:nvSpPr>
        <p:spPr>
          <a:xfrm>
            <a:off x="5469187" y="12905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6DDF5B-EE54-48B9-B32A-753B5CFD58C7}"/>
              </a:ext>
            </a:extLst>
          </p:cNvPr>
          <p:cNvSpPr txBox="1"/>
          <p:nvPr/>
        </p:nvSpPr>
        <p:spPr>
          <a:xfrm>
            <a:off x="6539230" y="881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F3B04C-DB9D-42E7-BDAC-A202A8CA4DB2}"/>
              </a:ext>
            </a:extLst>
          </p:cNvPr>
          <p:cNvSpPr txBox="1"/>
          <p:nvPr/>
        </p:nvSpPr>
        <p:spPr>
          <a:xfrm>
            <a:off x="7349727" y="64850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AE47E3-439E-4FAD-B23B-916B0094653A}"/>
              </a:ext>
            </a:extLst>
          </p:cNvPr>
          <p:cNvSpPr txBox="1"/>
          <p:nvPr/>
        </p:nvSpPr>
        <p:spPr>
          <a:xfrm>
            <a:off x="8321474" y="59986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E8F077-EACC-4AAE-AB09-A830C6F6F590}"/>
              </a:ext>
            </a:extLst>
          </p:cNvPr>
          <p:cNvSpPr txBox="1"/>
          <p:nvPr/>
        </p:nvSpPr>
        <p:spPr>
          <a:xfrm>
            <a:off x="7883729" y="101815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588C67-F2E7-4A97-A729-36F06473E2B3}"/>
              </a:ext>
            </a:extLst>
          </p:cNvPr>
          <p:cNvSpPr txBox="1"/>
          <p:nvPr/>
        </p:nvSpPr>
        <p:spPr>
          <a:xfrm>
            <a:off x="8428478" y="156290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FB897C-BEF6-46B7-916C-775F39CD5568}"/>
              </a:ext>
            </a:extLst>
          </p:cNvPr>
          <p:cNvSpPr txBox="1"/>
          <p:nvPr/>
        </p:nvSpPr>
        <p:spPr>
          <a:xfrm>
            <a:off x="7475168" y="148508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46D863-601E-4421-9FA2-16D43F4B02DD}"/>
              </a:ext>
            </a:extLst>
          </p:cNvPr>
          <p:cNvSpPr txBox="1"/>
          <p:nvPr/>
        </p:nvSpPr>
        <p:spPr>
          <a:xfrm>
            <a:off x="2387602" y="226329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B8483C-FB31-4941-90BF-082E24775489}"/>
              </a:ext>
            </a:extLst>
          </p:cNvPr>
          <p:cNvSpPr txBox="1"/>
          <p:nvPr/>
        </p:nvSpPr>
        <p:spPr>
          <a:xfrm>
            <a:off x="3467372" y="195201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717886-9177-40BA-AF18-11BF77144497}"/>
              </a:ext>
            </a:extLst>
          </p:cNvPr>
          <p:cNvSpPr txBox="1"/>
          <p:nvPr/>
        </p:nvSpPr>
        <p:spPr>
          <a:xfrm>
            <a:off x="4731968" y="193255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F74A81-19AE-4184-80B6-66C0F5917DB3}"/>
              </a:ext>
            </a:extLst>
          </p:cNvPr>
          <p:cNvSpPr txBox="1"/>
          <p:nvPr/>
        </p:nvSpPr>
        <p:spPr>
          <a:xfrm>
            <a:off x="4177491" y="236057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E9CFD2-A2D5-4480-B007-A5DCD9A996A7}"/>
              </a:ext>
            </a:extLst>
          </p:cNvPr>
          <p:cNvSpPr txBox="1"/>
          <p:nvPr/>
        </p:nvSpPr>
        <p:spPr>
          <a:xfrm>
            <a:off x="3496555" y="281777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FCE114-5C16-442F-9EB5-5180202BCD9A}"/>
              </a:ext>
            </a:extLst>
          </p:cNvPr>
          <p:cNvSpPr txBox="1"/>
          <p:nvPr/>
        </p:nvSpPr>
        <p:spPr>
          <a:xfrm>
            <a:off x="4459593" y="282750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55666C-9FAD-46B2-ACA0-6FD5B06E72DD}"/>
              </a:ext>
            </a:extLst>
          </p:cNvPr>
          <p:cNvSpPr txBox="1"/>
          <p:nvPr/>
        </p:nvSpPr>
        <p:spPr>
          <a:xfrm>
            <a:off x="5763100" y="194228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4EA468-EE43-42BF-A4CA-038F288352BF}"/>
              </a:ext>
            </a:extLst>
          </p:cNvPr>
          <p:cNvSpPr txBox="1"/>
          <p:nvPr/>
        </p:nvSpPr>
        <p:spPr>
          <a:xfrm>
            <a:off x="6327304" y="241894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D57D70-412B-413D-97F2-2FDB376C9321}"/>
              </a:ext>
            </a:extLst>
          </p:cNvPr>
          <p:cNvSpPr txBox="1"/>
          <p:nvPr/>
        </p:nvSpPr>
        <p:spPr>
          <a:xfrm>
            <a:off x="6988785" y="186446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93A16B-F6A4-49DE-AB61-787FD7B4E01D}"/>
              </a:ext>
            </a:extLst>
          </p:cNvPr>
          <p:cNvSpPr txBox="1"/>
          <p:nvPr/>
        </p:nvSpPr>
        <p:spPr>
          <a:xfrm>
            <a:off x="5568547" y="260376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8194DD-65C4-46F9-A3A8-03DCB4C92E61}"/>
              </a:ext>
            </a:extLst>
          </p:cNvPr>
          <p:cNvSpPr txBox="1"/>
          <p:nvPr/>
        </p:nvSpPr>
        <p:spPr>
          <a:xfrm>
            <a:off x="6891508" y="278859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F8B223-E75F-4997-A243-CE59BDCC3524}"/>
              </a:ext>
            </a:extLst>
          </p:cNvPr>
          <p:cNvSpPr txBox="1"/>
          <p:nvPr/>
        </p:nvSpPr>
        <p:spPr>
          <a:xfrm>
            <a:off x="8302019" y="212711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5C9EB1-D5F9-44DC-ABB9-971CCF0FE472}"/>
              </a:ext>
            </a:extLst>
          </p:cNvPr>
          <p:cNvSpPr txBox="1"/>
          <p:nvPr/>
        </p:nvSpPr>
        <p:spPr>
          <a:xfrm>
            <a:off x="7640538" y="293450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662C00-FC7C-4C8D-AA7D-1CD4FA262155}"/>
              </a:ext>
            </a:extLst>
          </p:cNvPr>
          <p:cNvSpPr txBox="1"/>
          <p:nvPr/>
        </p:nvSpPr>
        <p:spPr>
          <a:xfrm>
            <a:off x="8409023" y="297341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44214B-1B4E-4D69-898B-1337C29F7714}"/>
              </a:ext>
            </a:extLst>
          </p:cNvPr>
          <p:cNvSpPr txBox="1"/>
          <p:nvPr/>
        </p:nvSpPr>
        <p:spPr>
          <a:xfrm>
            <a:off x="8389568" y="346952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F87C2F-2D35-4646-9FD7-642E4B719031}"/>
              </a:ext>
            </a:extLst>
          </p:cNvPr>
          <p:cNvSpPr txBox="1"/>
          <p:nvPr/>
        </p:nvSpPr>
        <p:spPr>
          <a:xfrm>
            <a:off x="7844819" y="395591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4FE973-CAA8-4D65-A55F-FB824C86DC29}"/>
              </a:ext>
            </a:extLst>
          </p:cNvPr>
          <p:cNvSpPr txBox="1"/>
          <p:nvPr/>
        </p:nvSpPr>
        <p:spPr>
          <a:xfrm>
            <a:off x="6803959" y="346952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D3C24B-94B3-4D55-9798-BB2B10003879}"/>
              </a:ext>
            </a:extLst>
          </p:cNvPr>
          <p:cNvSpPr txBox="1"/>
          <p:nvPr/>
        </p:nvSpPr>
        <p:spPr>
          <a:xfrm>
            <a:off x="5568547" y="346952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5F5AC0-DA5E-4366-830E-2830D8C12223}"/>
              </a:ext>
            </a:extLst>
          </p:cNvPr>
          <p:cNvSpPr txBox="1"/>
          <p:nvPr/>
        </p:nvSpPr>
        <p:spPr>
          <a:xfrm>
            <a:off x="6210572" y="376135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7AA9F9-7567-4A60-9687-F6773D371071}"/>
              </a:ext>
            </a:extLst>
          </p:cNvPr>
          <p:cNvSpPr txBox="1"/>
          <p:nvPr/>
        </p:nvSpPr>
        <p:spPr>
          <a:xfrm>
            <a:off x="6599679" y="419910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33FFA9-6A19-4A58-9442-FAF8CB31C582}"/>
              </a:ext>
            </a:extLst>
          </p:cNvPr>
          <p:cNvSpPr txBox="1"/>
          <p:nvPr/>
        </p:nvSpPr>
        <p:spPr>
          <a:xfrm>
            <a:off x="5510181" y="420883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D46F1C-49D3-41AA-9FBB-62A5E0098770}"/>
              </a:ext>
            </a:extLst>
          </p:cNvPr>
          <p:cNvSpPr txBox="1"/>
          <p:nvPr/>
        </p:nvSpPr>
        <p:spPr>
          <a:xfrm>
            <a:off x="4566598" y="353762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FCDB1B-6816-4FB8-A4D2-D8E6D7199E16}"/>
              </a:ext>
            </a:extLst>
          </p:cNvPr>
          <p:cNvSpPr txBox="1"/>
          <p:nvPr/>
        </p:nvSpPr>
        <p:spPr>
          <a:xfrm>
            <a:off x="4702785" y="441311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8B306-EFDD-4F29-A204-EABCE7A7C4E6}"/>
              </a:ext>
            </a:extLst>
          </p:cNvPr>
          <p:cNvSpPr txBox="1"/>
          <p:nvPr/>
        </p:nvSpPr>
        <p:spPr>
          <a:xfrm>
            <a:off x="4109398" y="416992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F0CC6EC-8291-42FA-9342-3A9B9DF3BE59}"/>
              </a:ext>
            </a:extLst>
          </p:cNvPr>
          <p:cNvSpPr txBox="1"/>
          <p:nvPr/>
        </p:nvSpPr>
        <p:spPr>
          <a:xfrm>
            <a:off x="3730019" y="364462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FF65E4-4B13-46B4-B082-3BF992E24BE6}"/>
              </a:ext>
            </a:extLst>
          </p:cNvPr>
          <p:cNvSpPr txBox="1"/>
          <p:nvPr/>
        </p:nvSpPr>
        <p:spPr>
          <a:xfrm>
            <a:off x="3477100" y="446175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B86F9D-D17E-4A79-9DA8-29EC2A4ACD48}"/>
              </a:ext>
            </a:extLst>
          </p:cNvPr>
          <p:cNvSpPr txBox="1"/>
          <p:nvPr/>
        </p:nvSpPr>
        <p:spPr>
          <a:xfrm>
            <a:off x="1813670" y="321660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F2021B-854D-4CD8-B7C9-E205FC0C5CA4}"/>
              </a:ext>
            </a:extLst>
          </p:cNvPr>
          <p:cNvSpPr txBox="1"/>
          <p:nvPr/>
        </p:nvSpPr>
        <p:spPr>
          <a:xfrm>
            <a:off x="2815619" y="310960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C43F47-B117-4ABF-B1B9-4A94A4A53EF3}"/>
              </a:ext>
            </a:extLst>
          </p:cNvPr>
          <p:cNvSpPr txBox="1"/>
          <p:nvPr/>
        </p:nvSpPr>
        <p:spPr>
          <a:xfrm>
            <a:off x="2115227" y="384890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DE8A93-B062-4F78-93C0-15D406CB6529}"/>
              </a:ext>
            </a:extLst>
          </p:cNvPr>
          <p:cNvSpPr txBox="1"/>
          <p:nvPr/>
        </p:nvSpPr>
        <p:spPr>
          <a:xfrm>
            <a:off x="1765031" y="464657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40F8611-14D5-41AF-B5DB-0832FCB308DA}"/>
              </a:ext>
            </a:extLst>
          </p:cNvPr>
          <p:cNvSpPr txBox="1"/>
          <p:nvPr/>
        </p:nvSpPr>
        <p:spPr>
          <a:xfrm>
            <a:off x="2757253" y="470494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3D3F7C-D0A6-4986-8B8F-BE13816D8C43}"/>
              </a:ext>
            </a:extLst>
          </p:cNvPr>
          <p:cNvSpPr txBox="1"/>
          <p:nvPr/>
        </p:nvSpPr>
        <p:spPr>
          <a:xfrm>
            <a:off x="2270870" y="507459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43E2F1F-9D47-4C18-903A-1823B470A1EE}"/>
              </a:ext>
            </a:extLst>
          </p:cNvPr>
          <p:cNvSpPr txBox="1"/>
          <p:nvPr/>
        </p:nvSpPr>
        <p:spPr>
          <a:xfrm>
            <a:off x="1881763" y="558043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C6C486E-293B-440F-9261-9BE83B2CA97D}"/>
              </a:ext>
            </a:extLst>
          </p:cNvPr>
          <p:cNvSpPr txBox="1"/>
          <p:nvPr/>
        </p:nvSpPr>
        <p:spPr>
          <a:xfrm>
            <a:off x="2971261" y="557070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883B7B0-6051-455F-A7D7-24D3C3C1D760}"/>
              </a:ext>
            </a:extLst>
          </p:cNvPr>
          <p:cNvSpPr txBox="1"/>
          <p:nvPr/>
        </p:nvSpPr>
        <p:spPr>
          <a:xfrm>
            <a:off x="3710564" y="550261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19293C-9CB7-485B-9F20-A571BF559500}"/>
              </a:ext>
            </a:extLst>
          </p:cNvPr>
          <p:cNvSpPr txBox="1"/>
          <p:nvPr/>
        </p:nvSpPr>
        <p:spPr>
          <a:xfrm>
            <a:off x="4654146" y="568743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F1A05B9-52C2-4492-A9F4-FEDB81C3D0D5}"/>
              </a:ext>
            </a:extLst>
          </p:cNvPr>
          <p:cNvSpPr txBox="1"/>
          <p:nvPr/>
        </p:nvSpPr>
        <p:spPr>
          <a:xfrm>
            <a:off x="5305899" y="495786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2BDACAE-3C44-4C06-8EB8-77F3B219FD90}"/>
              </a:ext>
            </a:extLst>
          </p:cNvPr>
          <p:cNvSpPr txBox="1"/>
          <p:nvPr/>
        </p:nvSpPr>
        <p:spPr>
          <a:xfrm>
            <a:off x="6346759" y="528860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C6CFDC-681F-4545-97EE-3564849F5C3B}"/>
              </a:ext>
            </a:extLst>
          </p:cNvPr>
          <p:cNvSpPr txBox="1"/>
          <p:nvPr/>
        </p:nvSpPr>
        <p:spPr>
          <a:xfrm>
            <a:off x="5636640" y="570689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F67AA4B-EE2E-4851-9095-A12DAD8D4866}"/>
              </a:ext>
            </a:extLst>
          </p:cNvPr>
          <p:cNvSpPr txBox="1"/>
          <p:nvPr/>
        </p:nvSpPr>
        <p:spPr>
          <a:xfrm>
            <a:off x="7095789" y="564852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BD53B8F-0E98-4B61-B9E3-F5F2AD3A7CDE}"/>
              </a:ext>
            </a:extLst>
          </p:cNvPr>
          <p:cNvSpPr txBox="1"/>
          <p:nvPr/>
        </p:nvSpPr>
        <p:spPr>
          <a:xfrm>
            <a:off x="7066606" y="484112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8A76CD7-ECFF-4D16-B5CD-5046786F31F7}"/>
              </a:ext>
            </a:extLst>
          </p:cNvPr>
          <p:cNvSpPr txBox="1"/>
          <p:nvPr/>
        </p:nvSpPr>
        <p:spPr>
          <a:xfrm>
            <a:off x="8156104" y="467575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843BA3-D864-4974-B3ED-4EF2B9EEC733}"/>
              </a:ext>
            </a:extLst>
          </p:cNvPr>
          <p:cNvSpPr txBox="1"/>
          <p:nvPr/>
        </p:nvSpPr>
        <p:spPr>
          <a:xfrm>
            <a:off x="7601627" y="509404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76A3E62-346E-4405-A358-DC529CD49769}"/>
              </a:ext>
            </a:extLst>
          </p:cNvPr>
          <p:cNvSpPr txBox="1"/>
          <p:nvPr/>
        </p:nvSpPr>
        <p:spPr>
          <a:xfrm>
            <a:off x="8477117" y="557070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59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1740798-9CBD-46C8-BCE5-7742A562B4F2}"/>
              </a:ext>
            </a:extLst>
          </p:cNvPr>
          <p:cNvSpPr txBox="1"/>
          <p:nvPr/>
        </p:nvSpPr>
        <p:spPr>
          <a:xfrm>
            <a:off x="1833125" y="277886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11581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72</Words>
  <Application>Microsoft Office PowerPoint</Application>
  <PresentationFormat>Widescreen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James W</dc:creator>
  <cp:lastModifiedBy>Anderson, James W</cp:lastModifiedBy>
  <cp:revision>4</cp:revision>
  <dcterms:created xsi:type="dcterms:W3CDTF">2020-04-24T12:53:25Z</dcterms:created>
  <dcterms:modified xsi:type="dcterms:W3CDTF">2020-04-24T14:55:59Z</dcterms:modified>
</cp:coreProperties>
</file>