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bd8daa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bd8daa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not an especially strong correlation, however. This is evidenced by the fact that new policies declined globally between 2022 and 2023, yet quantity of sales continued to go up.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bd1cd83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bd1cd83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bd1cd832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bd1cd832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China is the front-runner in EV sales, showcasing a significant move towards electric vehicles, likely driven by governmental policies and incentives.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Europe follows with a steady increase in EV adoption, reflecting environmental policies and growing consumer interest in sustainable transportation.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The United States shows growth in EV sales but at a slower pace, indicating potential barriers such as infrastructure, market readiness, or consumer preferences.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The Rest of the World category indicates minimal EV presence, pointing to possible challenges in EV adoption or data availability.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d1cd832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d1cd832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bd1cd832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bd1cd832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bd1cd832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bd1cd832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540beff3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540beff3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f540beff3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f540beff3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f540beff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f540beff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by defining ‘EV policies’ and providing an example of types of categories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Ambition, legislation, proposal, or target announced or enacted by a governmental body (national, state, local)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Target: 30% of new vehicle registrations to be electric by 2030.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Legislation: Rebate towards the purchase or lease of an EV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bd8daa8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bd8daa8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Electric Vehicles Have Impacted the World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Are the number of EV-friendly policies correlated to overall EV sales volume?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3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an overall positive correlation coefficient = 0.61 and a p-value =  5.88e-7 or 0.000000588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positive r and low p-value indicate the two variables are positively correlated and we cannot reject the null hypothesis.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not an especially strong correlation, however.</a:t>
            </a:r>
            <a:r>
              <a:rPr lang="en"/>
              <a:t> 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400" y="1170125"/>
            <a:ext cx="5140199" cy="30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EVs Have Impacted Global Emissions		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267600" y="1152475"/>
            <a:ext cx="19557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25"/>
              <a:t>EV adoption </a:t>
            </a:r>
            <a:r>
              <a:rPr b="1" lang="en" sz="5125"/>
              <a:t>should </a:t>
            </a:r>
            <a:r>
              <a:rPr lang="en" sz="5125"/>
              <a:t>reduce emissions but…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Do countries with more incentives have less emissions?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 u="sng"/>
              <a:t>Averages 2010-2024</a:t>
            </a:r>
            <a:endParaRPr sz="5125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25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25"/>
              <a:t>China  </a:t>
            </a:r>
            <a:endParaRPr sz="51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25"/>
              <a:t>494,560,682</a:t>
            </a:r>
            <a:endParaRPr sz="51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25"/>
              <a:t>European Union  907,601,449</a:t>
            </a:r>
            <a:endParaRPr sz="51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25"/>
              <a:t>United States         1,525,155,821</a:t>
            </a:r>
            <a:endParaRPr sz="51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950" y="1152475"/>
            <a:ext cx="6491800" cy="37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 Adoption - Global Sales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3689" y="400127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China leads EV adoption, followed by Europe, the United States, and the Rest of the World, showcasing a global shift towards EVs with varying regional paces.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1043"/>
            <a:ext cx="9144003" cy="274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72925"/>
            <a:ext cx="3036900" cy="4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The # of EV’s sold will have an effect on the number of EV chargers built.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Null Hypothesis: The # of EV’s sold has no effect on the # of EV chargers built.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EV’s sold per year </a:t>
            </a:r>
            <a:r>
              <a:rPr lang="en"/>
              <a:t>continuous</a:t>
            </a:r>
            <a:r>
              <a:rPr lang="en"/>
              <a:t> to increase.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you can see China is leading the race.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675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28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Public EV charging stations also </a:t>
            </a:r>
            <a:r>
              <a:rPr lang="en"/>
              <a:t>continuous</a:t>
            </a:r>
            <a:r>
              <a:rPr lang="en"/>
              <a:t> to grow.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China is head and </a:t>
            </a:r>
            <a:r>
              <a:rPr lang="en"/>
              <a:t>shoulders</a:t>
            </a:r>
            <a:r>
              <a:rPr lang="en"/>
              <a:t> above the rest of the world.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9" y="0"/>
            <a:ext cx="609599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30925"/>
            <a:ext cx="2900400" cy="4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regression model shows that with an increase in EV’s Sold there is a strong positive </a:t>
            </a:r>
            <a:r>
              <a:rPr lang="en"/>
              <a:t>correlation with the number of EV chargers built.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R^2 value: 0.9854                         P value: 2.1804e-12              Std Err : 0.00958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values show our </a:t>
            </a:r>
            <a:r>
              <a:rPr lang="en"/>
              <a:t>hypothesis</a:t>
            </a:r>
            <a:r>
              <a:rPr lang="en"/>
              <a:t> is correct.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8925" y="1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of Charging Station in the US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" y="763350"/>
            <a:ext cx="8843401" cy="40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38625" y="145625"/>
            <a:ext cx="88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cost of Level 1, Level 2, Level 3 Charging Stations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5" y="859750"/>
            <a:ext cx="8747150" cy="3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Are the number of</a:t>
            </a:r>
            <a:r>
              <a:rPr lang="en" sz="1800">
                <a:solidFill>
                  <a:schemeClr val="accent3"/>
                </a:solidFill>
              </a:rPr>
              <a:t> EV-friendly policies correlated to overall EV sales volume?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1017725"/>
            <a:ext cx="47115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Hypothesis: As more EV-friendly policies are announced, the number of EVs sold will increase.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Null Hypothesis: EV-friendly policies have no impact on the number of EVs sold.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Are the number of EV-friendly policies correlated to overall EV sales volume?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Sales Recap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396892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Globally, there was a sharp increase in sales beginning in 2020 and continuing to 2023.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China and the rest of the world increased the most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Europe’s growth seemed to slow in 2022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88" y="1170125"/>
            <a:ext cx="7871219" cy="26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