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79780BF-5669-4835-8CED-F102B88C9C2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GBBS Data Viz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89AE2E8-A6E4-4AC3-B794-2B5A2BE00FA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1/28/25 11:26:03 PM GMT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0" name="slide10">
            <a:extLst>
              <a:ext uri="{FF2B5EF4-FFF2-40B4-BE49-F238E27FC236}">
                <a16:creationId xmlns:a16="http://schemas.microsoft.com/office/drawing/2014/main" id="{7DA17EC5-CA3F-44C9-B87B-03627473ABA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11" name="slide11">
            <a:extLst>
              <a:ext uri="{FF2B5EF4-FFF2-40B4-BE49-F238E27FC236}">
                <a16:creationId xmlns:a16="http://schemas.microsoft.com/office/drawing/2014/main" id="{6719E641-65A8-402E-8CEB-6251E13F569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z 1" id="2" name="slide2">
            <a:extLst>
              <a:ext uri="{FF2B5EF4-FFF2-40B4-BE49-F238E27FC236}">
                <a16:creationId xmlns:a16="http://schemas.microsoft.com/office/drawing/2014/main" id="{0FC90951-AAC0-4D61-BEC9-CFB54D2D04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" y="304800"/>
            <a:ext cx="1163002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z 2" id="3" name="slide3">
            <a:extLst>
              <a:ext uri="{FF2B5EF4-FFF2-40B4-BE49-F238E27FC236}">
                <a16:creationId xmlns:a16="http://schemas.microsoft.com/office/drawing/2014/main" id="{0864BA0D-E263-48BF-9554-F3B7D92180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" y="466725"/>
            <a:ext cx="116300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z 3" id="4" name="slide4">
            <a:extLst>
              <a:ext uri="{FF2B5EF4-FFF2-40B4-BE49-F238E27FC236}">
                <a16:creationId xmlns:a16="http://schemas.microsoft.com/office/drawing/2014/main" id="{3A2910F3-5316-40A8-A199-A4C2E5CB2D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304800"/>
            <a:ext cx="1163955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z 4" id="5" name="slide5">
            <a:extLst>
              <a:ext uri="{FF2B5EF4-FFF2-40B4-BE49-F238E27FC236}">
                <a16:creationId xmlns:a16="http://schemas.microsoft.com/office/drawing/2014/main" id="{7134652B-16E2-4154-879C-D80659A2DC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372"/>
            <a:ext cx="12192000" cy="563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z 5" id="6" name="slide6">
            <a:extLst>
              <a:ext uri="{FF2B5EF4-FFF2-40B4-BE49-F238E27FC236}">
                <a16:creationId xmlns:a16="http://schemas.microsoft.com/office/drawing/2014/main" id="{78820143-C681-4DAF-AE76-C98529F1B3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" y="304800"/>
            <a:ext cx="1163002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z 6" id="7" name="slide7">
            <a:extLst>
              <a:ext uri="{FF2B5EF4-FFF2-40B4-BE49-F238E27FC236}">
                <a16:creationId xmlns:a16="http://schemas.microsoft.com/office/drawing/2014/main" id="{01AFF904-60BF-4538-BBDE-BD537A904D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372"/>
            <a:ext cx="12192000" cy="563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z 7" id="8" name="slide8">
            <a:extLst>
              <a:ext uri="{FF2B5EF4-FFF2-40B4-BE49-F238E27FC236}">
                <a16:creationId xmlns:a16="http://schemas.microsoft.com/office/drawing/2014/main" id="{CE08B572-FBD7-489C-805D-474E116556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223837"/>
            <a:ext cx="535305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z 8" id="9" name="slide9">
            <a:extLst>
              <a:ext uri="{FF2B5EF4-FFF2-40B4-BE49-F238E27FC236}">
                <a16:creationId xmlns:a16="http://schemas.microsoft.com/office/drawing/2014/main" id="{B6939136-3058-428D-B928-3C8075E5793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524" y="0"/>
            <a:ext cx="5570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2025-01-28T23:26:06Z</dcterms:created>
  <dcterms:modified xsi:type="dcterms:W3CDTF">2025-01-28T23:26:06Z</dcterms:modified>
</cp:coreProperties>
</file>