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471F3-DDF9-4C9F-92D3-A87873E6B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69AC73-7E7A-4EF0-A2F2-B4A8197BE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17D5A-F26F-4D9B-B16E-E7C883F8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328-8A1B-4AA4-AB61-01A2168DCB8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CA105C-A6B6-45DF-9811-A8AEB9DB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EF6B4-D43D-4B4A-8A57-4FD0FB07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57FA-7FD1-476C-B1C6-D3738565C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29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82C08-CA71-460D-AFE2-04330B91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E75E9E-0AD6-4AF0-86A3-6B264505A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7DAF1-2A50-4E6F-B117-26CD38B0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328-8A1B-4AA4-AB61-01A2168DCB8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8B329-F574-4385-B5E8-E8A372B2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C1575-87A8-4BB1-8757-727BA844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57FA-7FD1-476C-B1C6-D3738565C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51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7938B3-0649-43BE-A6F5-26310D5E0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BC88B2-EF58-4BB9-ABF1-66A7F0B1E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0FB25-3B26-427E-8331-0386781E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328-8A1B-4AA4-AB61-01A2168DCB8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CA0EC-5233-430A-AC9D-D0608A2E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83026-0498-4E21-A2EB-5E861B90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57FA-7FD1-476C-B1C6-D3738565C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14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9F5BB-A185-499B-A397-044D7AB5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EBEC3-5771-469F-A38A-E269D991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FEF45-68BB-4234-89ED-868CD8083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328-8A1B-4AA4-AB61-01A2168DCB8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30040-00DD-4787-987B-DFDB4F42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E42FB-DC2C-46A0-9F9A-DC53861B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57FA-7FD1-476C-B1C6-D3738565C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35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4889E-786F-4F99-8ABC-6385C32F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24690-241A-4DBB-B2DA-F402AD4B4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5AD9A-0A4B-4A15-B8E0-B730A2F1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328-8A1B-4AA4-AB61-01A2168DCB8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DA8EB-52DB-475E-9833-304FF1A6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909AD-B52D-4BB8-BDAD-8886A8FB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57FA-7FD1-476C-B1C6-D3738565C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06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6888B-5962-4A56-A60C-0481EF2B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698981-1EE4-4509-9528-E7FA45393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5F25D7-75FA-49BD-9FAB-C30844B6B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C7FFE4-2A00-49B3-8992-2BEA1C26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328-8A1B-4AA4-AB61-01A2168DCB8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1AC36-EA50-4842-AF15-42DD2FD7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9AC3A-38BA-4611-938F-C7F72703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57FA-7FD1-476C-B1C6-D3738565C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70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61FEF-EFA2-4CD7-9C90-1AD74991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048037-85CF-4103-91BB-3A21B3193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E0D2C4-D1AB-4D20-852E-16772E534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D6A611-283A-48BB-8C8A-1D0D08D9B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AA7367-6771-44E0-A514-28EA50008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7BC88D-6F02-4E8C-AFE5-A0EA1B03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328-8A1B-4AA4-AB61-01A2168DCB8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510A4C-FEA5-44A6-8F63-169E2C99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17EE86-9250-4A07-B223-10821121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57FA-7FD1-476C-B1C6-D3738565C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3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082B8-9666-4674-AE19-7547F59D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8F891B-F02F-4B58-A3A4-60059703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328-8A1B-4AA4-AB61-01A2168DCB8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3D7001-1A53-46E5-B0E1-CC5A0E7F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2CD7B0-7999-41F4-BFB3-B66A1C40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57FA-7FD1-476C-B1C6-D3738565C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5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C5B71B-902E-4BC6-BDDE-C580CBE2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328-8A1B-4AA4-AB61-01A2168DCB8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BC39DE-E242-4471-A83E-E366ECC9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7E1D9E-3DC5-49ED-91DA-8E245962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57FA-7FD1-476C-B1C6-D3738565C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2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53AD0-2F08-4F68-A453-3F2DD5435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BD1C3-99F4-4458-B941-03F6D9E4D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47222-D071-42DC-A3CE-793E50E07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A1B952-CF42-4AA5-97DB-0E23B9FD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328-8A1B-4AA4-AB61-01A2168DCB8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87DF5D-7F9E-472C-965A-6EAD3ED0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49042A-42CA-4EEC-8EDB-FE08FFF6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57FA-7FD1-476C-B1C6-D3738565C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42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C615-0921-4B11-A9B7-C0EC32F46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C46C5D-BF62-44F6-A69F-813D37631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5D321-56D8-4F72-BB3A-FB746712A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95B144-A732-4E91-83A1-E6BBC43E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328-8A1B-4AA4-AB61-01A2168DCB8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A8B650-A801-47E8-8EF4-CA23D0F1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D817B2-059F-47FD-9DD3-CB412FA8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57FA-7FD1-476C-B1C6-D3738565C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80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C6EE8F-3A18-4C8C-8300-8A870363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2FD26-9125-454C-A283-B77F116F0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B8EFD-0B28-4D3D-8649-62D564C33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74328-8A1B-4AA4-AB61-01A2168DCB8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13C9B-DA1A-428B-90AD-E57B720CD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654D6-D107-4768-ADBA-C229CD9C3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257FA-7FD1-476C-B1C6-D3738565C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0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1016B-334B-4D55-85F6-8B3C42276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2021-2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학기 빅데이터 프로그래밍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TERM PROJECT</a:t>
            </a:r>
            <a:br>
              <a:rPr lang="en-US" altLang="ko-KR" sz="7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7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29E19-FC52-4125-B457-67C22FBE9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ICT 60171672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황준하</a:t>
            </a:r>
          </a:p>
        </p:txBody>
      </p:sp>
    </p:spTree>
    <p:extLst>
      <p:ext uri="{BB962C8B-B14F-4D97-AF65-F5344CB8AC3E}">
        <p14:creationId xmlns:p14="http://schemas.microsoft.com/office/powerpoint/2010/main" val="252693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6A39A0-9B5D-4947-9E69-9DEE66805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209" y="643466"/>
            <a:ext cx="650958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CDA7D8B-C672-43B5-9078-486A204BF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63505"/>
            <a:ext cx="10905066" cy="35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6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1E9178-9B48-401D-A819-DF4676155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531" y="643466"/>
            <a:ext cx="409493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81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4B2F99-B063-4FDB-BB04-2C4500A5D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94275"/>
            <a:ext cx="10905066" cy="2269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F71F2A-147F-4E7E-80BC-E7E09D750DA2}"/>
              </a:ext>
            </a:extLst>
          </p:cNvPr>
          <p:cNvSpPr txBox="1"/>
          <p:nvPr/>
        </p:nvSpPr>
        <p:spPr>
          <a:xfrm>
            <a:off x="2028921" y="4676576"/>
            <a:ext cx="813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&lt;IMDB_movie_info.csv&gt;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454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EAA3C3D-79EE-4A0B-8425-BEB9F3D3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302009"/>
            <a:ext cx="3131127" cy="54748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 latinLnBrk="0"/>
            <a:r>
              <a:rPr lang="en-US" altLang="ko-KR" sz="2800" b="1" dirty="0"/>
              <a:t>3. </a:t>
            </a:r>
            <a:r>
              <a:rPr lang="ko-KR" altLang="en-US" sz="2800" b="1" dirty="0"/>
              <a:t>데이터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6E857C-956D-42AA-A2FB-B0A956858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20" y="849492"/>
            <a:ext cx="7602159" cy="51110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3E02D-A95D-4D51-8F48-EF353B45D4BA}"/>
              </a:ext>
            </a:extLst>
          </p:cNvPr>
          <p:cNvSpPr txBox="1"/>
          <p:nvPr/>
        </p:nvSpPr>
        <p:spPr>
          <a:xfrm>
            <a:off x="2294920" y="5960533"/>
            <a:ext cx="8134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1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출처 </a:t>
            </a:r>
            <a:r>
              <a:rPr lang="en-US" altLang="ko-KR" sz="11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https://support.clarivate.com/ScientificandAcademicResearch/s/article/InCites-Journal-Citation-Reports-Impact-Factor-%EA%B3%84%EC%82%B0%EB%B0%A9%EC%8B%9D?language=ko &gt;</a:t>
            </a:r>
            <a:endParaRPr lang="ko-KR" altLang="en-US" sz="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53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67A60A-71F0-45F8-8335-9470B083D56D}"/>
              </a:ext>
            </a:extLst>
          </p:cNvPr>
          <p:cNvSpPr txBox="1"/>
          <p:nvPr/>
        </p:nvSpPr>
        <p:spPr>
          <a:xfrm>
            <a:off x="1176867" y="829733"/>
            <a:ext cx="9685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 sz="1800" b="0" i="0" u="none" strike="noStrike" baseline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r>
              <a:rPr lang="ko-KR" altLang="en-US" sz="3200" b="1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영화 영향력 지수 </a:t>
            </a:r>
            <a:endParaRPr lang="en-US" altLang="ko-KR" sz="3200" b="1" i="0" u="none" strike="noStrike" baseline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endParaRPr lang="ko-KR" altLang="en-US" sz="1600" b="1" i="0" u="none" strike="noStrike" baseline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VOTES</a:t>
            </a:r>
            <a:endParaRPr lang="en-US" altLang="ko-KR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	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영화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"A"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가 받은 투표 수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/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같은 연도에 개봉한 영화들이 받은 영화들의 총 투표 수 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z="1800" b="0" i="0" u="none" strike="noStrike" baseline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RATING</a:t>
            </a:r>
            <a:endParaRPr lang="en-US" altLang="ko-KR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	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영화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"A"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가 받은 평점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/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같은 연도에 개봉한 영화들이 받은 평점들의 총합 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800" b="0" i="0" u="none" strike="noStrike" baseline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z="1800" b="0" i="0" u="none" strike="noStrike" baseline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=&gt; 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영화 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"A"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의 영향력 지수 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= VOTES + RATING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09717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FB23C3F-7192-4C0F-8238-36324294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33372"/>
            <a:ext cx="10905066" cy="259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89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4378B19-AAC8-45BF-8BB2-D29046CC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302009"/>
            <a:ext cx="2161309" cy="54748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 latinLnBrk="0"/>
            <a:r>
              <a:rPr lang="en-US" altLang="ko-KR" sz="2800" b="1" dirty="0"/>
              <a:t>4. </a:t>
            </a:r>
            <a:r>
              <a:rPr lang="ko-KR" altLang="en-US" sz="2800" b="1" dirty="0"/>
              <a:t>결론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423083-3038-4E37-9871-EAD1EBE64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368" y="1106931"/>
            <a:ext cx="7411484" cy="5449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5A3411-7E14-49A9-B06C-76235FAEF731}"/>
              </a:ext>
            </a:extLst>
          </p:cNvPr>
          <p:cNvSpPr txBox="1"/>
          <p:nvPr/>
        </p:nvSpPr>
        <p:spPr>
          <a:xfrm>
            <a:off x="3398981" y="611156"/>
            <a:ext cx="539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영향력이 높은 영화 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TOP 10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121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5A3411-7E14-49A9-B06C-76235FAEF731}"/>
              </a:ext>
            </a:extLst>
          </p:cNvPr>
          <p:cNvSpPr txBox="1"/>
          <p:nvPr/>
        </p:nvSpPr>
        <p:spPr>
          <a:xfrm>
            <a:off x="3398981" y="611156"/>
            <a:ext cx="539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영향력이 높은 장르 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TOP 10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1D77AE-EFC4-442B-B124-5481908D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639" y="1157486"/>
            <a:ext cx="3474720" cy="508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94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5A3411-7E14-49A9-B06C-76235FAEF731}"/>
              </a:ext>
            </a:extLst>
          </p:cNvPr>
          <p:cNvSpPr txBox="1"/>
          <p:nvPr/>
        </p:nvSpPr>
        <p:spPr>
          <a:xfrm>
            <a:off x="3398981" y="611156"/>
            <a:ext cx="539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영향력이 높은 감독 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TOP 10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A2C1C0-30DD-43C5-B8AE-3D86BCEA3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619" y="1144884"/>
            <a:ext cx="3794760" cy="49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4A40C-369E-4E76-88A2-F4379B02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38690-1861-4C01-A543-E3543928B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582" y="1825625"/>
            <a:ext cx="9885218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주제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계획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분석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839700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5A3411-7E14-49A9-B06C-76235FAEF731}"/>
              </a:ext>
            </a:extLst>
          </p:cNvPr>
          <p:cNvSpPr txBox="1"/>
          <p:nvPr/>
        </p:nvSpPr>
        <p:spPr>
          <a:xfrm>
            <a:off x="3398981" y="611156"/>
            <a:ext cx="539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영향력이 높은 배우 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TOP 10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E24C31-80FE-4E47-99B9-87DB15289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339" y="1205612"/>
            <a:ext cx="3703320" cy="504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11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5A3411-7E14-49A9-B06C-76235FAEF731}"/>
              </a:ext>
            </a:extLst>
          </p:cNvPr>
          <p:cNvSpPr txBox="1"/>
          <p:nvPr/>
        </p:nvSpPr>
        <p:spPr>
          <a:xfrm>
            <a:off x="3398981" y="352538"/>
            <a:ext cx="539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영향력이 높은 시나리오 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TOP 20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C3C6E6-E00E-4893-8D2F-040433DEA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337" y="831272"/>
            <a:ext cx="2355324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91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5A3411-7E14-49A9-B06C-76235FAEF731}"/>
              </a:ext>
            </a:extLst>
          </p:cNvPr>
          <p:cNvSpPr txBox="1"/>
          <p:nvPr/>
        </p:nvSpPr>
        <p:spPr>
          <a:xfrm>
            <a:off x="3398981" y="611156"/>
            <a:ext cx="539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영향력이 높은 관람 연령 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TOP 10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4E768F-3B73-447B-B190-069657FED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439" y="1193581"/>
            <a:ext cx="4389120" cy="505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29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21AC9-47A2-4B1C-A15D-3A59AC80465C}"/>
              </a:ext>
            </a:extLst>
          </p:cNvPr>
          <p:cNvSpPr txBox="1"/>
          <p:nvPr/>
        </p:nvSpPr>
        <p:spPr>
          <a:xfrm>
            <a:off x="1651769" y="1616065"/>
            <a:ext cx="387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Joe / Anthony Russo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E0C5E0-9545-4748-8805-2EA19228FB1D}"/>
              </a:ext>
            </a:extLst>
          </p:cNvPr>
          <p:cNvSpPr txBox="1"/>
          <p:nvPr/>
        </p:nvSpPr>
        <p:spPr>
          <a:xfrm>
            <a:off x="1651769" y="2456214"/>
            <a:ext cx="2687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Action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CB8AA-9753-48C7-8D48-88C7A9513FCF}"/>
              </a:ext>
            </a:extLst>
          </p:cNvPr>
          <p:cNvSpPr txBox="1"/>
          <p:nvPr/>
        </p:nvSpPr>
        <p:spPr>
          <a:xfrm>
            <a:off x="1651770" y="3447646"/>
            <a:ext cx="387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Samuel L. Jackson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539C9-2ADE-4479-896B-429F91574B5B}"/>
              </a:ext>
            </a:extLst>
          </p:cNvPr>
          <p:cNvSpPr txBox="1"/>
          <p:nvPr/>
        </p:nvSpPr>
        <p:spPr>
          <a:xfrm>
            <a:off x="1651769" y="4439079"/>
            <a:ext cx="2687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 Rated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65839AC-DD93-41A4-86F2-22C3F04F8E84}"/>
              </a:ext>
            </a:extLst>
          </p:cNvPr>
          <p:cNvCxnSpPr/>
          <p:nvPr/>
        </p:nvCxnSpPr>
        <p:spPr>
          <a:xfrm>
            <a:off x="1337733" y="1616065"/>
            <a:ext cx="0" cy="3346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DED657-D10F-4B0C-AC66-473C810831D9}"/>
              </a:ext>
            </a:extLst>
          </p:cNvPr>
          <p:cNvSpPr txBox="1"/>
          <p:nvPr/>
        </p:nvSpPr>
        <p:spPr>
          <a:xfrm>
            <a:off x="8026399" y="2735184"/>
            <a:ext cx="21759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/>
              <a:t>BEST!</a:t>
            </a:r>
            <a:endParaRPr lang="ko-KR" altLang="en-US" sz="6600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C608BE9-A874-4169-A1A1-D5A2F9546890}"/>
              </a:ext>
            </a:extLst>
          </p:cNvPr>
          <p:cNvCxnSpPr>
            <a:cxnSpLocks/>
          </p:cNvCxnSpPr>
          <p:nvPr/>
        </p:nvCxnSpPr>
        <p:spPr>
          <a:xfrm>
            <a:off x="6096000" y="3289182"/>
            <a:ext cx="9313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40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0CFA5C-5CA0-45F5-83EC-68208F1E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302009"/>
            <a:ext cx="3131127" cy="54748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 latinLnBrk="0"/>
            <a:r>
              <a:rPr lang="en-US" altLang="ko-KR" sz="2800" b="1" dirty="0"/>
              <a:t>1. </a:t>
            </a:r>
            <a:r>
              <a:rPr lang="ko-KR" altLang="en-US" sz="2800" b="1" dirty="0"/>
              <a:t>프로젝트 주제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343883-AD39-437C-AFAD-5E5903A5F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1" y="1950902"/>
            <a:ext cx="5677647" cy="33463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03D887-1160-4408-AC01-36C069E6D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2197798"/>
            <a:ext cx="5828261" cy="285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0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D67045-EE7B-46EB-92CA-BF1758BEB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50" y="2972967"/>
            <a:ext cx="3797536" cy="31408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72FAC2-3107-4A3F-AE07-BB8F82162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168" y="3606859"/>
            <a:ext cx="3797536" cy="18730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4DE446D-7BE8-43C8-902F-12076C9FF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833" y="3625677"/>
            <a:ext cx="3797536" cy="1854218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D873A861-B6CA-4259-B9B4-D5377049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302009"/>
            <a:ext cx="3131127" cy="54748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 latinLnBrk="0"/>
            <a:r>
              <a:rPr lang="en-US" altLang="ko-KR" sz="2800" b="1" dirty="0"/>
              <a:t>2. </a:t>
            </a:r>
            <a:r>
              <a:rPr lang="ko-KR" altLang="en-US" sz="2800" b="1" dirty="0"/>
              <a:t>실행 계획</a:t>
            </a:r>
          </a:p>
        </p:txBody>
      </p:sp>
    </p:spTree>
    <p:extLst>
      <p:ext uri="{BB962C8B-B14F-4D97-AF65-F5344CB8AC3E}">
        <p14:creationId xmlns:p14="http://schemas.microsoft.com/office/powerpoint/2010/main" val="1118455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App Store에서 제공하는 IMDb: Movies &amp;amp; TV Shows">
            <a:extLst>
              <a:ext uri="{FF2B5EF4-FFF2-40B4-BE49-F238E27FC236}">
                <a16:creationId xmlns:a16="http://schemas.microsoft.com/office/drawing/2014/main" id="{514CA9F4-C2DD-4910-B4E3-EB31C8531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" r="348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818050-B8D7-416B-8132-AA5B7BEAB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578" y="200199"/>
            <a:ext cx="5982841" cy="5571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1C5462-2D3F-4F8B-BBB8-73B9F4EA220B}"/>
              </a:ext>
            </a:extLst>
          </p:cNvPr>
          <p:cNvSpPr txBox="1"/>
          <p:nvPr/>
        </p:nvSpPr>
        <p:spPr>
          <a:xfrm>
            <a:off x="2028919" y="5959069"/>
            <a:ext cx="81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&lt;TOP 1000 Sorted by Number of Votes Ascending / User Rating between 1 and 7, Rating Count at least 20,000 </a:t>
            </a:r>
          </a:p>
          <a:p>
            <a:pPr algn="ctr"/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(Sorted by Popularity Ascending (</a:t>
            </a:r>
            <a:r>
              <a:rPr lang="ko-KR" altLang="en-US" sz="12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출처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IMDB)&gt; 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45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37795D-684A-4BCE-B1EE-2B772F412395}"/>
              </a:ext>
            </a:extLst>
          </p:cNvPr>
          <p:cNvSpPr txBox="1"/>
          <p:nvPr/>
        </p:nvSpPr>
        <p:spPr>
          <a:xfrm>
            <a:off x="1236133" y="1128173"/>
            <a:ext cx="97197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1. Feature Film </a:t>
            </a: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	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프로젝트 주제가 “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영화”이기에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 영화로 설정하였다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 </a:t>
            </a:r>
          </a:p>
          <a:p>
            <a:endParaRPr lang="en-US" altLang="ko-KR" sz="1800" b="0" i="0" u="none" strike="noStrike" baseline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r>
              <a:rPr lang="en-US" altLang="ko-KR" sz="3600" b="1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2. User Rating between 1 and 10 </a:t>
            </a:r>
            <a:endParaRPr lang="ko-KR" altLang="en-US" sz="3600" b="0" i="0" u="none" strike="noStrike" baseline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	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평점이 한쪽으로 편중되지 않게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1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과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10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사이로 설정하였다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 </a:t>
            </a:r>
          </a:p>
          <a:p>
            <a:endParaRPr lang="en-US" altLang="ko-KR" sz="1800" b="0" i="0" u="none" strike="noStrike" baseline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r>
              <a:rPr lang="en-US" altLang="ko-KR" sz="3600" b="1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3. Rating Count at least 10,000 </a:t>
            </a:r>
            <a:endParaRPr lang="ko-KR" altLang="en-US" sz="3600" b="0" i="0" u="none" strike="noStrike" baseline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	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신뢰도를 위하여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Rating Count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가 최소 만개는 있는 어느 정도 인지도가 있는 영화로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	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설정하였다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07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000F3C-400D-4E6C-9B13-3635B4B4F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412331"/>
            <a:ext cx="8001000" cy="2033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5EAF60-DAC7-432B-8D5E-A3C7267F5844}"/>
              </a:ext>
            </a:extLst>
          </p:cNvPr>
          <p:cNvSpPr txBox="1"/>
          <p:nvPr/>
        </p:nvSpPr>
        <p:spPr>
          <a:xfrm>
            <a:off x="2028921" y="4445668"/>
            <a:ext cx="813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&lt;Selenium (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출처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구글 검색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)&gt; 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918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8C423DB-8785-45E1-A757-B3FCDD8ED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108" y="643466"/>
            <a:ext cx="853978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25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288</Words>
  <Application>Microsoft Office PowerPoint</Application>
  <PresentationFormat>와이드스크린</PresentationFormat>
  <Paragraphs>50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함초롬돋움</vt:lpstr>
      <vt:lpstr>Arial</vt:lpstr>
      <vt:lpstr>Office 테마</vt:lpstr>
      <vt:lpstr>2021-2학기 빅데이터 프로그래밍 TERM PROJECT 프로젝트 최종 발표</vt:lpstr>
      <vt:lpstr>목차</vt:lpstr>
      <vt:lpstr>1. 프로젝트 주제</vt:lpstr>
      <vt:lpstr>2. 실행 계획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데이터 분석</vt:lpstr>
      <vt:lpstr>PowerPoint 프레젠테이션</vt:lpstr>
      <vt:lpstr>PowerPoint 프레젠테이션</vt:lpstr>
      <vt:lpstr>4. 결론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2021-2학기 빅데이터 프로그래밍 TERM PROJECT 프로젝트 최종 발표</dc:title>
  <dc:creator>황준하</dc:creator>
  <cp:lastModifiedBy>황준하</cp:lastModifiedBy>
  <cp:revision>3</cp:revision>
  <dcterms:created xsi:type="dcterms:W3CDTF">2021-12-03T00:42:31Z</dcterms:created>
  <dcterms:modified xsi:type="dcterms:W3CDTF">2021-12-03T01:22:08Z</dcterms:modified>
</cp:coreProperties>
</file>