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3656EC8-B892-409C-ADFD-54875DC11E24}">
          <p14:sldIdLst>
            <p14:sldId id="256"/>
            <p14:sldId id="257"/>
            <p14:sldId id="263"/>
            <p14:sldId id="258"/>
            <p14:sldId id="264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087"/>
    <a:srgbClr val="04CC17"/>
    <a:srgbClr val="D7DB25"/>
    <a:srgbClr val="FF9900"/>
    <a:srgbClr val="D9E818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9DB0-71D6-4E71-875F-3B5AC856CFBD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9D7E5-FAA9-4DB5-98DA-7EFED7F96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7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D7E5-FAA9-4DB5-98DA-7EFED7F96FD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0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1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5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77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8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5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60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D430-DC67-45F3-B5F5-E1A87B971301}" type="datetimeFigureOut">
              <a:rPr lang="zh-TW" altLang="en-US" smtClean="0"/>
              <a:t>2012/4/11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1423-38A8-4D34-87AF-A350F5387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0" y="64616"/>
            <a:ext cx="4675904" cy="660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4067944" y="11663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5652120" y="11663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3743908" y="213285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2483768" y="213285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712480" y="36450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4391980" y="4509120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角矩形 108"/>
          <p:cNvSpPr/>
          <p:nvPr/>
        </p:nvSpPr>
        <p:spPr>
          <a:xfrm>
            <a:off x="8134475" y="2175139"/>
            <a:ext cx="1009525" cy="1845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文鼎粗圓" pitchFamily="49" charset="-120"/>
                <a:ea typeface="文鼎粗圓" pitchFamily="49" charset="-120"/>
              </a:rPr>
              <a:t>首頁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/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7881" y="969306"/>
            <a:ext cx="1296144" cy="4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77881" y="1443088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Password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8705132" y="973412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705132" y="1187034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936451"/>
            <a:ext cx="1418891" cy="396044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891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rated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792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 favorite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Math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English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54553" y="1936451"/>
            <a:ext cx="465218" cy="396044"/>
          </a:xfrm>
          <a:prstGeom prst="rect">
            <a:avLst/>
          </a:prstGeom>
          <a:solidFill>
            <a:srgbClr val="1D60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205426" y="3483511"/>
            <a:ext cx="1313206" cy="1099120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25113" r="64640" b="68114"/>
          <a:stretch/>
        </p:blipFill>
        <p:spPr bwMode="auto">
          <a:xfrm>
            <a:off x="227198" y="3584048"/>
            <a:ext cx="1228102" cy="89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1455299" y="2800157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6388" y="2751142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2051" name="群組 2050"/>
          <p:cNvGrpSpPr/>
          <p:nvPr/>
        </p:nvGrpSpPr>
        <p:grpSpPr>
          <a:xfrm>
            <a:off x="1621636" y="3584047"/>
            <a:ext cx="2776012" cy="959731"/>
            <a:chOff x="1659364" y="2675581"/>
            <a:chExt cx="2776012" cy="959731"/>
          </a:xfrm>
        </p:grpSpPr>
        <p:grpSp>
          <p:nvGrpSpPr>
            <p:cNvPr id="2048" name="群組 2047"/>
            <p:cNvGrpSpPr/>
            <p:nvPr/>
          </p:nvGrpSpPr>
          <p:grpSpPr>
            <a:xfrm>
              <a:off x="1750215" y="3149914"/>
              <a:ext cx="966544" cy="108012"/>
              <a:chOff x="257084" y="3789040"/>
              <a:chExt cx="966544" cy="108012"/>
            </a:xfrm>
          </p:grpSpPr>
          <p:sp>
            <p:nvSpPr>
              <p:cNvPr id="31" name="五角星形 30"/>
              <p:cNvSpPr/>
              <p:nvPr/>
            </p:nvSpPr>
            <p:spPr>
              <a:xfrm>
                <a:off x="25708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五角星形 33"/>
              <p:cNvSpPr/>
              <p:nvPr/>
            </p:nvSpPr>
            <p:spPr>
              <a:xfrm>
                <a:off x="46754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五角星形 34"/>
              <p:cNvSpPr/>
              <p:nvPr/>
            </p:nvSpPr>
            <p:spPr>
              <a:xfrm>
                <a:off x="6736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五角星形 35"/>
              <p:cNvSpPr/>
              <p:nvPr/>
            </p:nvSpPr>
            <p:spPr>
              <a:xfrm>
                <a:off x="8995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1115616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59364" y="2675581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i="1" dirty="0" smtClean="0">
                  <a:solidFill>
                    <a:schemeClr val="tx1"/>
                  </a:solidFill>
                </a:rPr>
                <a:t>Learning math is just like chasing girls.</a:t>
              </a:r>
              <a:endParaRPr lang="zh-TW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66756" y="3311167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Introduction:…</a:t>
              </a:r>
              <a:endParaRPr lang="zh-TW" alt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2" name="群組 2051"/>
          <p:cNvGrpSpPr/>
          <p:nvPr/>
        </p:nvGrpSpPr>
        <p:grpSpPr>
          <a:xfrm>
            <a:off x="395536" y="2587627"/>
            <a:ext cx="859740" cy="674646"/>
            <a:chOff x="270313" y="2684898"/>
            <a:chExt cx="966364" cy="758315"/>
          </a:xfrm>
        </p:grpSpPr>
        <p:sp>
          <p:nvSpPr>
            <p:cNvPr id="60" name="矩形 5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3" name="群組 2052"/>
          <p:cNvGrpSpPr/>
          <p:nvPr/>
        </p:nvGrpSpPr>
        <p:grpSpPr>
          <a:xfrm>
            <a:off x="3613307" y="2592043"/>
            <a:ext cx="885613" cy="694949"/>
            <a:chOff x="270313" y="4857611"/>
            <a:chExt cx="966364" cy="758315"/>
          </a:xfrm>
        </p:grpSpPr>
        <p:sp>
          <p:nvSpPr>
            <p:cNvPr id="65" name="矩形 6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矩形 68"/>
          <p:cNvSpPr/>
          <p:nvPr/>
        </p:nvSpPr>
        <p:spPr>
          <a:xfrm>
            <a:off x="1455299" y="5062191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388" y="5013176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95536" y="4849661"/>
            <a:ext cx="859740" cy="674646"/>
            <a:chOff x="270313" y="2684898"/>
            <a:chExt cx="966364" cy="758315"/>
          </a:xfrm>
        </p:grpSpPr>
        <p:sp>
          <p:nvSpPr>
            <p:cNvPr id="72" name="矩形 71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3613307" y="4854077"/>
            <a:ext cx="885613" cy="694949"/>
            <a:chOff x="270313" y="4857611"/>
            <a:chExt cx="966364" cy="758315"/>
          </a:xfrm>
        </p:grpSpPr>
        <p:sp>
          <p:nvSpPr>
            <p:cNvPr id="75" name="矩形 7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1455299" y="6070303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6388" y="6021288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95536" y="5857773"/>
            <a:ext cx="859740" cy="674646"/>
            <a:chOff x="270313" y="2684898"/>
            <a:chExt cx="966364" cy="758315"/>
          </a:xfrm>
        </p:grpSpPr>
        <p:sp>
          <p:nvSpPr>
            <p:cNvPr id="80" name="矩形 7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群組 81"/>
          <p:cNvGrpSpPr/>
          <p:nvPr/>
        </p:nvGrpSpPr>
        <p:grpSpPr>
          <a:xfrm>
            <a:off x="3613307" y="5862189"/>
            <a:ext cx="885613" cy="694949"/>
            <a:chOff x="270313" y="4857611"/>
            <a:chExt cx="966364" cy="758315"/>
          </a:xfrm>
        </p:grpSpPr>
        <p:sp>
          <p:nvSpPr>
            <p:cNvPr id="83" name="矩形 82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矩形 84"/>
          <p:cNvSpPr/>
          <p:nvPr/>
        </p:nvSpPr>
        <p:spPr>
          <a:xfrm>
            <a:off x="7019770" y="1936450"/>
            <a:ext cx="45719" cy="4921549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6" name="矩形 85"/>
          <p:cNvSpPr/>
          <p:nvPr/>
        </p:nvSpPr>
        <p:spPr>
          <a:xfrm>
            <a:off x="7884368" y="3508548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0882" y="3429000"/>
            <a:ext cx="615824" cy="4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30882" y="346504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7130882" y="3024338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Recent classes…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131102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069315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矩形 93"/>
          <p:cNvSpPr/>
          <p:nvPr/>
        </p:nvSpPr>
        <p:spPr>
          <a:xfrm>
            <a:off x="7884368" y="4681211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619424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矩形 95"/>
          <p:cNvSpPr/>
          <p:nvPr/>
        </p:nvSpPr>
        <p:spPr>
          <a:xfrm>
            <a:off x="7884368" y="520200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158507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97"/>
          <p:cNvSpPr/>
          <p:nvPr/>
        </p:nvSpPr>
        <p:spPr>
          <a:xfrm>
            <a:off x="7884368" y="580187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740088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矩形 99"/>
          <p:cNvSpPr/>
          <p:nvPr/>
        </p:nvSpPr>
        <p:spPr>
          <a:xfrm>
            <a:off x="7884368" y="6404096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634230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圓角矩形 2053"/>
          <p:cNvSpPr/>
          <p:nvPr/>
        </p:nvSpPr>
        <p:spPr>
          <a:xfrm>
            <a:off x="8025953" y="2060848"/>
            <a:ext cx="1118047" cy="283517"/>
          </a:xfrm>
          <a:prstGeom prst="roundRect">
            <a:avLst>
              <a:gd name="adj" fmla="val 43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04663" y="1988727"/>
            <a:ext cx="1027188" cy="35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Teach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722514" y="1508676"/>
            <a:ext cx="331364" cy="322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55" name="上彎箭號 2054"/>
          <p:cNvSpPr/>
          <p:nvPr/>
        </p:nvSpPr>
        <p:spPr>
          <a:xfrm rot="16200000" flipH="1">
            <a:off x="8788688" y="1581704"/>
            <a:ext cx="199016" cy="18202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2057" name="群組 2056"/>
          <p:cNvGrpSpPr/>
          <p:nvPr/>
        </p:nvGrpSpPr>
        <p:grpSpPr>
          <a:xfrm>
            <a:off x="7144701" y="2441707"/>
            <a:ext cx="1848991" cy="483243"/>
            <a:chOff x="7144701" y="2803749"/>
            <a:chExt cx="1848991" cy="483243"/>
          </a:xfrm>
        </p:grpSpPr>
        <p:sp>
          <p:nvSpPr>
            <p:cNvPr id="113" name="矩形 112">
              <a:hlinkClick r:id="rId3" action="ppaction://hlinksldjump"/>
            </p:cNvPr>
            <p:cNvSpPr/>
            <p:nvPr/>
          </p:nvSpPr>
          <p:spPr>
            <a:xfrm>
              <a:off x="7144701" y="2803749"/>
              <a:ext cx="1848991" cy="48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/>
                <a:t> +</a:t>
              </a:r>
              <a:endParaRPr lang="zh-TW" altLang="en-US" sz="2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618256" y="2846331"/>
              <a:ext cx="1269939" cy="398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new class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1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角矩形 108"/>
          <p:cNvSpPr/>
          <p:nvPr/>
        </p:nvSpPr>
        <p:spPr>
          <a:xfrm>
            <a:off x="8134475" y="2175139"/>
            <a:ext cx="1009525" cy="1845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文鼎粗圓" pitchFamily="49" charset="-120"/>
                <a:ea typeface="文鼎粗圓" pitchFamily="49" charset="-120"/>
              </a:rPr>
              <a:t>首頁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/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936451"/>
            <a:ext cx="1418891" cy="396044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891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rated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792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 favorite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Math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English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54553" y="1936451"/>
            <a:ext cx="465218" cy="396044"/>
          </a:xfrm>
          <a:prstGeom prst="rect">
            <a:avLst/>
          </a:prstGeom>
          <a:solidFill>
            <a:srgbClr val="1D60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205426" y="3483511"/>
            <a:ext cx="1313206" cy="1099120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25113" r="64640" b="68114"/>
          <a:stretch/>
        </p:blipFill>
        <p:spPr bwMode="auto">
          <a:xfrm>
            <a:off x="227198" y="3584048"/>
            <a:ext cx="1228102" cy="89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1455299" y="2800157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6388" y="2751142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2051" name="群組 2050"/>
          <p:cNvGrpSpPr/>
          <p:nvPr/>
        </p:nvGrpSpPr>
        <p:grpSpPr>
          <a:xfrm>
            <a:off x="1621636" y="3584047"/>
            <a:ext cx="2776012" cy="959731"/>
            <a:chOff x="1659364" y="2675581"/>
            <a:chExt cx="2776012" cy="959731"/>
          </a:xfrm>
        </p:grpSpPr>
        <p:grpSp>
          <p:nvGrpSpPr>
            <p:cNvPr id="2048" name="群組 2047"/>
            <p:cNvGrpSpPr/>
            <p:nvPr/>
          </p:nvGrpSpPr>
          <p:grpSpPr>
            <a:xfrm>
              <a:off x="1750215" y="3149914"/>
              <a:ext cx="966544" cy="108012"/>
              <a:chOff x="257084" y="3789040"/>
              <a:chExt cx="966544" cy="108012"/>
            </a:xfrm>
          </p:grpSpPr>
          <p:sp>
            <p:nvSpPr>
              <p:cNvPr id="31" name="五角星形 30"/>
              <p:cNvSpPr/>
              <p:nvPr/>
            </p:nvSpPr>
            <p:spPr>
              <a:xfrm>
                <a:off x="25708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五角星形 33"/>
              <p:cNvSpPr/>
              <p:nvPr/>
            </p:nvSpPr>
            <p:spPr>
              <a:xfrm>
                <a:off x="46754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五角星形 34"/>
              <p:cNvSpPr/>
              <p:nvPr/>
            </p:nvSpPr>
            <p:spPr>
              <a:xfrm>
                <a:off x="6736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五角星形 35"/>
              <p:cNvSpPr/>
              <p:nvPr/>
            </p:nvSpPr>
            <p:spPr>
              <a:xfrm>
                <a:off x="8995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1115616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59364" y="2675581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i="1" dirty="0" smtClean="0">
                  <a:solidFill>
                    <a:schemeClr val="tx1"/>
                  </a:solidFill>
                </a:rPr>
                <a:t>Learning math is just like chasing girls.</a:t>
              </a:r>
              <a:endParaRPr lang="zh-TW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66756" y="3311167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Introduction:…</a:t>
              </a:r>
              <a:endParaRPr lang="zh-TW" alt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2" name="群組 2051"/>
          <p:cNvGrpSpPr/>
          <p:nvPr/>
        </p:nvGrpSpPr>
        <p:grpSpPr>
          <a:xfrm>
            <a:off x="395536" y="2587627"/>
            <a:ext cx="859740" cy="674646"/>
            <a:chOff x="270313" y="2684898"/>
            <a:chExt cx="966364" cy="758315"/>
          </a:xfrm>
        </p:grpSpPr>
        <p:sp>
          <p:nvSpPr>
            <p:cNvPr id="60" name="矩形 5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3" name="群組 2052"/>
          <p:cNvGrpSpPr/>
          <p:nvPr/>
        </p:nvGrpSpPr>
        <p:grpSpPr>
          <a:xfrm>
            <a:off x="3613307" y="2592043"/>
            <a:ext cx="885613" cy="694949"/>
            <a:chOff x="270313" y="4857611"/>
            <a:chExt cx="966364" cy="758315"/>
          </a:xfrm>
        </p:grpSpPr>
        <p:sp>
          <p:nvSpPr>
            <p:cNvPr id="65" name="矩形 6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矩形 68"/>
          <p:cNvSpPr/>
          <p:nvPr/>
        </p:nvSpPr>
        <p:spPr>
          <a:xfrm>
            <a:off x="1455299" y="5062191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388" y="5013176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95536" y="4849661"/>
            <a:ext cx="859740" cy="674646"/>
            <a:chOff x="270313" y="2684898"/>
            <a:chExt cx="966364" cy="758315"/>
          </a:xfrm>
        </p:grpSpPr>
        <p:sp>
          <p:nvSpPr>
            <p:cNvPr id="72" name="矩形 71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3613307" y="4854077"/>
            <a:ext cx="885613" cy="694949"/>
            <a:chOff x="270313" y="4857611"/>
            <a:chExt cx="966364" cy="758315"/>
          </a:xfrm>
        </p:grpSpPr>
        <p:sp>
          <p:nvSpPr>
            <p:cNvPr id="75" name="矩形 7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1455299" y="6070303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6388" y="6021288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95536" y="5857773"/>
            <a:ext cx="859740" cy="674646"/>
            <a:chOff x="270313" y="2684898"/>
            <a:chExt cx="966364" cy="758315"/>
          </a:xfrm>
        </p:grpSpPr>
        <p:sp>
          <p:nvSpPr>
            <p:cNvPr id="80" name="矩形 7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群組 81"/>
          <p:cNvGrpSpPr/>
          <p:nvPr/>
        </p:nvGrpSpPr>
        <p:grpSpPr>
          <a:xfrm>
            <a:off x="3613307" y="5862189"/>
            <a:ext cx="885613" cy="694949"/>
            <a:chOff x="270313" y="4857611"/>
            <a:chExt cx="966364" cy="758315"/>
          </a:xfrm>
        </p:grpSpPr>
        <p:sp>
          <p:nvSpPr>
            <p:cNvPr id="83" name="矩形 82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矩形 84"/>
          <p:cNvSpPr/>
          <p:nvPr/>
        </p:nvSpPr>
        <p:spPr>
          <a:xfrm>
            <a:off x="7019770" y="1936450"/>
            <a:ext cx="45719" cy="4921549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6" name="矩形 85"/>
          <p:cNvSpPr/>
          <p:nvPr/>
        </p:nvSpPr>
        <p:spPr>
          <a:xfrm>
            <a:off x="7884368" y="3508548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0882" y="3429000"/>
            <a:ext cx="615824" cy="4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30882" y="346504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7130882" y="3024338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Recent classes…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131102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069315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矩形 93"/>
          <p:cNvSpPr/>
          <p:nvPr/>
        </p:nvSpPr>
        <p:spPr>
          <a:xfrm>
            <a:off x="7884368" y="4681211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619424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矩形 95"/>
          <p:cNvSpPr/>
          <p:nvPr/>
        </p:nvSpPr>
        <p:spPr>
          <a:xfrm>
            <a:off x="7884368" y="520200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158507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97"/>
          <p:cNvSpPr/>
          <p:nvPr/>
        </p:nvSpPr>
        <p:spPr>
          <a:xfrm>
            <a:off x="7884368" y="580187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740088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矩形 99"/>
          <p:cNvSpPr/>
          <p:nvPr/>
        </p:nvSpPr>
        <p:spPr>
          <a:xfrm>
            <a:off x="7884368" y="6404096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634230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圓角矩形 2053"/>
          <p:cNvSpPr/>
          <p:nvPr/>
        </p:nvSpPr>
        <p:spPr>
          <a:xfrm>
            <a:off x="8025953" y="2060848"/>
            <a:ext cx="1118047" cy="283517"/>
          </a:xfrm>
          <a:prstGeom prst="roundRect">
            <a:avLst>
              <a:gd name="adj" fmla="val 43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04663" y="1988727"/>
            <a:ext cx="1027188" cy="35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Teach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057" name="群組 2056"/>
          <p:cNvGrpSpPr/>
          <p:nvPr/>
        </p:nvGrpSpPr>
        <p:grpSpPr>
          <a:xfrm>
            <a:off x="7144701" y="2441707"/>
            <a:ext cx="1848991" cy="483243"/>
            <a:chOff x="7144701" y="2803749"/>
            <a:chExt cx="1848991" cy="483243"/>
          </a:xfrm>
        </p:grpSpPr>
        <p:sp>
          <p:nvSpPr>
            <p:cNvPr id="113" name="矩形 112">
              <a:hlinkClick r:id="rId5" action="ppaction://hlinksldjump"/>
            </p:cNvPr>
            <p:cNvSpPr/>
            <p:nvPr/>
          </p:nvSpPr>
          <p:spPr>
            <a:xfrm>
              <a:off x="7144701" y="2803749"/>
              <a:ext cx="1848991" cy="48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/>
                <a:t> +</a:t>
              </a:r>
              <a:endParaRPr lang="zh-TW" altLang="en-US" sz="2400" dirty="0"/>
            </a:p>
          </p:txBody>
        </p:sp>
        <p:sp>
          <p:nvSpPr>
            <p:cNvPr id="115" name="矩形 114">
              <a:hlinkClick r:id="rId5" action="ppaction://hlinksldjump"/>
            </p:cNvPr>
            <p:cNvSpPr/>
            <p:nvPr/>
          </p:nvSpPr>
          <p:spPr>
            <a:xfrm>
              <a:off x="7618256" y="2846331"/>
              <a:ext cx="1269939" cy="398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new class</a:t>
              </a:r>
              <a:endParaRPr lang="zh-TW" altLang="en-US" sz="1400" dirty="0"/>
            </a:p>
          </p:txBody>
        </p:sp>
      </p:grpSp>
      <p:sp>
        <p:nvSpPr>
          <p:cNvPr id="87" name="矩形 86"/>
          <p:cNvSpPr/>
          <p:nvPr/>
        </p:nvSpPr>
        <p:spPr>
          <a:xfrm>
            <a:off x="7223153" y="1516349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bg1"/>
                </a:solidFill>
              </a:rPr>
              <a:t>Hi, Mike Chen</a:t>
            </a:r>
            <a:endParaRPr lang="zh-TW" altLang="en-US" i="1" dirty="0">
              <a:solidFill>
                <a:schemeClr val="bg1"/>
              </a:solidFill>
            </a:endParaRPr>
          </a:p>
        </p:txBody>
      </p:sp>
      <p:sp>
        <p:nvSpPr>
          <p:cNvPr id="3" name="十六角星形 2"/>
          <p:cNvSpPr/>
          <p:nvPr/>
        </p:nvSpPr>
        <p:spPr>
          <a:xfrm>
            <a:off x="8571964" y="1394804"/>
            <a:ext cx="354455" cy="335951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文鼎粗圓" pitchFamily="49" charset="-120"/>
                <a:ea typeface="文鼎粗圓" pitchFamily="49" charset="-120"/>
              </a:rPr>
              <a:t>師</a:t>
            </a:r>
            <a:endParaRPr lang="zh-TW" altLang="en-US" sz="1400" dirty="0">
              <a:solidFill>
                <a:srgbClr val="0070C0"/>
              </a:solidFill>
              <a:latin typeface="文鼎粗圓" pitchFamily="49" charset="-120"/>
              <a:ea typeface="文鼎粗圓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8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文鼎粗圓" pitchFamily="49" charset="-120"/>
                <a:ea typeface="文鼎粗圓" pitchFamily="49" charset="-120"/>
              </a:rPr>
              <a:t>註冊頁</a:t>
            </a:r>
            <a:endParaRPr lang="zh-TW" altLang="en-US" dirty="0">
              <a:latin typeface="文鼎粗圓" pitchFamily="49" charset="-120"/>
              <a:ea typeface="文鼎粗圓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>
            <a:hlinkClick r:id="rId3" action="ppaction://hlinksldjump"/>
          </p:cNvPr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251519" y="2708920"/>
            <a:ext cx="142518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Login with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14400" y="2132856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Create New Account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8985" r="92364" b="87142"/>
          <a:stretch/>
        </p:blipFill>
        <p:spPr bwMode="auto">
          <a:xfrm>
            <a:off x="1338398" y="2695972"/>
            <a:ext cx="338302" cy="39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矩形 107"/>
          <p:cNvSpPr/>
          <p:nvPr/>
        </p:nvSpPr>
        <p:spPr>
          <a:xfrm>
            <a:off x="944153" y="3897052"/>
            <a:ext cx="78849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Name: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81967" y="3861103"/>
            <a:ext cx="142518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Mike Chen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75620" y="3356992"/>
            <a:ext cx="1660075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Account Name: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081967" y="3342429"/>
            <a:ext cx="142518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Mike Chen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713885" y="3461727"/>
            <a:ext cx="168058" cy="219410"/>
            <a:chOff x="3797914" y="3519064"/>
            <a:chExt cx="168058" cy="219410"/>
          </a:xfrm>
        </p:grpSpPr>
        <p:cxnSp>
          <p:nvCxnSpPr>
            <p:cNvPr id="8" name="直線接點 7"/>
            <p:cNvCxnSpPr/>
            <p:nvPr/>
          </p:nvCxnSpPr>
          <p:spPr>
            <a:xfrm>
              <a:off x="3797914" y="3628769"/>
              <a:ext cx="54006" cy="10970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V="1">
              <a:off x="3857960" y="3519064"/>
              <a:ext cx="108012" cy="21941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963806" y="4437112"/>
            <a:ext cx="78849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377881" y="969306"/>
            <a:ext cx="1296144" cy="4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7377881" y="1443088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Password</a:t>
            </a:r>
            <a:endParaRPr lang="zh-TW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8705132" y="973412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19" name="矩形 118"/>
          <p:cNvSpPr/>
          <p:nvPr/>
        </p:nvSpPr>
        <p:spPr>
          <a:xfrm>
            <a:off x="8705132" y="1187034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120" name="矩形 119"/>
          <p:cNvSpPr/>
          <p:nvPr/>
        </p:nvSpPr>
        <p:spPr>
          <a:xfrm>
            <a:off x="8722514" y="1508676"/>
            <a:ext cx="331364" cy="322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21" name="上彎箭號 120"/>
          <p:cNvSpPr/>
          <p:nvPr/>
        </p:nvSpPr>
        <p:spPr>
          <a:xfrm rot="16200000" flipH="1">
            <a:off x="8788688" y="1581704"/>
            <a:ext cx="199016" cy="18202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2" name="矩形 121">
            <a:hlinkClick r:id="rId5" action="ppaction://hlinksldjump"/>
          </p:cNvPr>
          <p:cNvSpPr/>
          <p:nvPr/>
        </p:nvSpPr>
        <p:spPr>
          <a:xfrm>
            <a:off x="307461" y="5589240"/>
            <a:ext cx="142518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角矩形 108"/>
          <p:cNvSpPr/>
          <p:nvPr/>
        </p:nvSpPr>
        <p:spPr>
          <a:xfrm>
            <a:off x="8134475" y="2175139"/>
            <a:ext cx="1009525" cy="1845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文鼎粗圓" pitchFamily="49" charset="-120"/>
                <a:ea typeface="文鼎粗圓" pitchFamily="49" charset="-120"/>
              </a:rPr>
              <a:t>首頁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/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936451"/>
            <a:ext cx="1418891" cy="396044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891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rated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792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 favorite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Math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English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54553" y="1936451"/>
            <a:ext cx="465218" cy="396044"/>
          </a:xfrm>
          <a:prstGeom prst="rect">
            <a:avLst/>
          </a:prstGeom>
          <a:solidFill>
            <a:srgbClr val="1D60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205426" y="3483511"/>
            <a:ext cx="1313206" cy="1099120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25113" r="64640" b="68114"/>
          <a:stretch/>
        </p:blipFill>
        <p:spPr bwMode="auto">
          <a:xfrm>
            <a:off x="227198" y="3584048"/>
            <a:ext cx="1228102" cy="89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1455299" y="2800157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6388" y="2751142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2051" name="群組 2050"/>
          <p:cNvGrpSpPr/>
          <p:nvPr/>
        </p:nvGrpSpPr>
        <p:grpSpPr>
          <a:xfrm>
            <a:off x="1621636" y="3584047"/>
            <a:ext cx="2776012" cy="959731"/>
            <a:chOff x="1659364" y="2675581"/>
            <a:chExt cx="2776012" cy="959731"/>
          </a:xfrm>
        </p:grpSpPr>
        <p:grpSp>
          <p:nvGrpSpPr>
            <p:cNvPr id="2048" name="群組 2047"/>
            <p:cNvGrpSpPr/>
            <p:nvPr/>
          </p:nvGrpSpPr>
          <p:grpSpPr>
            <a:xfrm>
              <a:off x="1750215" y="3149914"/>
              <a:ext cx="966544" cy="108012"/>
              <a:chOff x="257084" y="3789040"/>
              <a:chExt cx="966544" cy="108012"/>
            </a:xfrm>
          </p:grpSpPr>
          <p:sp>
            <p:nvSpPr>
              <p:cNvPr id="31" name="五角星形 30"/>
              <p:cNvSpPr/>
              <p:nvPr/>
            </p:nvSpPr>
            <p:spPr>
              <a:xfrm>
                <a:off x="25708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五角星形 33"/>
              <p:cNvSpPr/>
              <p:nvPr/>
            </p:nvSpPr>
            <p:spPr>
              <a:xfrm>
                <a:off x="46754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五角星形 34"/>
              <p:cNvSpPr/>
              <p:nvPr/>
            </p:nvSpPr>
            <p:spPr>
              <a:xfrm>
                <a:off x="6736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五角星形 35"/>
              <p:cNvSpPr/>
              <p:nvPr/>
            </p:nvSpPr>
            <p:spPr>
              <a:xfrm>
                <a:off x="8995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1115616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59364" y="2675581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i="1" dirty="0" smtClean="0">
                  <a:solidFill>
                    <a:schemeClr val="tx1"/>
                  </a:solidFill>
                </a:rPr>
                <a:t>Learning math is just like chasing girls.</a:t>
              </a:r>
              <a:endParaRPr lang="zh-TW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66756" y="3311167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Introduction:…</a:t>
              </a:r>
              <a:endParaRPr lang="zh-TW" alt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2" name="群組 2051"/>
          <p:cNvGrpSpPr/>
          <p:nvPr/>
        </p:nvGrpSpPr>
        <p:grpSpPr>
          <a:xfrm>
            <a:off x="395536" y="2587627"/>
            <a:ext cx="859740" cy="674646"/>
            <a:chOff x="270313" y="2684898"/>
            <a:chExt cx="966364" cy="758315"/>
          </a:xfrm>
        </p:grpSpPr>
        <p:sp>
          <p:nvSpPr>
            <p:cNvPr id="60" name="矩形 5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3" name="群組 2052"/>
          <p:cNvGrpSpPr/>
          <p:nvPr/>
        </p:nvGrpSpPr>
        <p:grpSpPr>
          <a:xfrm>
            <a:off x="3613307" y="2592043"/>
            <a:ext cx="885613" cy="694949"/>
            <a:chOff x="270313" y="4857611"/>
            <a:chExt cx="966364" cy="758315"/>
          </a:xfrm>
        </p:grpSpPr>
        <p:sp>
          <p:nvSpPr>
            <p:cNvPr id="65" name="矩形 6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矩形 68"/>
          <p:cNvSpPr/>
          <p:nvPr/>
        </p:nvSpPr>
        <p:spPr>
          <a:xfrm>
            <a:off x="1455299" y="5062191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388" y="5013176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95536" y="4849661"/>
            <a:ext cx="859740" cy="674646"/>
            <a:chOff x="270313" y="2684898"/>
            <a:chExt cx="966364" cy="758315"/>
          </a:xfrm>
        </p:grpSpPr>
        <p:sp>
          <p:nvSpPr>
            <p:cNvPr id="72" name="矩形 71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3613307" y="4854077"/>
            <a:ext cx="885613" cy="694949"/>
            <a:chOff x="270313" y="4857611"/>
            <a:chExt cx="966364" cy="758315"/>
          </a:xfrm>
        </p:grpSpPr>
        <p:sp>
          <p:nvSpPr>
            <p:cNvPr id="75" name="矩形 7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1455299" y="6070303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6388" y="6021288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95536" y="5857773"/>
            <a:ext cx="859740" cy="674646"/>
            <a:chOff x="270313" y="2684898"/>
            <a:chExt cx="966364" cy="758315"/>
          </a:xfrm>
        </p:grpSpPr>
        <p:sp>
          <p:nvSpPr>
            <p:cNvPr id="80" name="矩形 7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群組 81"/>
          <p:cNvGrpSpPr/>
          <p:nvPr/>
        </p:nvGrpSpPr>
        <p:grpSpPr>
          <a:xfrm>
            <a:off x="3613307" y="5862189"/>
            <a:ext cx="885613" cy="694949"/>
            <a:chOff x="270313" y="4857611"/>
            <a:chExt cx="966364" cy="758315"/>
          </a:xfrm>
        </p:grpSpPr>
        <p:sp>
          <p:nvSpPr>
            <p:cNvPr id="83" name="矩形 82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矩形 84"/>
          <p:cNvSpPr/>
          <p:nvPr/>
        </p:nvSpPr>
        <p:spPr>
          <a:xfrm>
            <a:off x="7019770" y="1936450"/>
            <a:ext cx="45719" cy="4921549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6" name="矩形 85"/>
          <p:cNvSpPr/>
          <p:nvPr/>
        </p:nvSpPr>
        <p:spPr>
          <a:xfrm>
            <a:off x="7884368" y="3508548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0882" y="3429000"/>
            <a:ext cx="615824" cy="4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30882" y="346504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7130882" y="3024338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Recent classes…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131102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069315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矩形 93"/>
          <p:cNvSpPr/>
          <p:nvPr/>
        </p:nvSpPr>
        <p:spPr>
          <a:xfrm>
            <a:off x="7884368" y="4681211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619424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矩形 95"/>
          <p:cNvSpPr/>
          <p:nvPr/>
        </p:nvSpPr>
        <p:spPr>
          <a:xfrm>
            <a:off x="7884368" y="520200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158507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97"/>
          <p:cNvSpPr/>
          <p:nvPr/>
        </p:nvSpPr>
        <p:spPr>
          <a:xfrm>
            <a:off x="7884368" y="580187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740088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矩形 99"/>
          <p:cNvSpPr/>
          <p:nvPr/>
        </p:nvSpPr>
        <p:spPr>
          <a:xfrm>
            <a:off x="7884368" y="6404096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634230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圓角矩形 2053"/>
          <p:cNvSpPr/>
          <p:nvPr/>
        </p:nvSpPr>
        <p:spPr>
          <a:xfrm>
            <a:off x="8025953" y="2060848"/>
            <a:ext cx="1118047" cy="283517"/>
          </a:xfrm>
          <a:prstGeom prst="roundRect">
            <a:avLst>
              <a:gd name="adj" fmla="val 43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04663" y="1988727"/>
            <a:ext cx="1027188" cy="35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Teach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057" name="群組 2056"/>
          <p:cNvGrpSpPr/>
          <p:nvPr/>
        </p:nvGrpSpPr>
        <p:grpSpPr>
          <a:xfrm>
            <a:off x="7144701" y="2441707"/>
            <a:ext cx="1848991" cy="483243"/>
            <a:chOff x="7144701" y="2803749"/>
            <a:chExt cx="1848991" cy="483243"/>
          </a:xfrm>
        </p:grpSpPr>
        <p:sp>
          <p:nvSpPr>
            <p:cNvPr id="113" name="矩形 112">
              <a:hlinkClick r:id="rId5" action="ppaction://hlinksldjump"/>
            </p:cNvPr>
            <p:cNvSpPr/>
            <p:nvPr/>
          </p:nvSpPr>
          <p:spPr>
            <a:xfrm>
              <a:off x="7144701" y="2803749"/>
              <a:ext cx="1848991" cy="48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/>
                <a:t> +</a:t>
              </a:r>
              <a:endParaRPr lang="zh-TW" altLang="en-US" sz="2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618256" y="2846331"/>
              <a:ext cx="1269939" cy="398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new class</a:t>
              </a:r>
              <a:endParaRPr lang="zh-TW" altLang="en-US" sz="1400" dirty="0"/>
            </a:p>
          </p:txBody>
        </p:sp>
      </p:grpSp>
      <p:sp>
        <p:nvSpPr>
          <p:cNvPr id="87" name="矩形 86"/>
          <p:cNvSpPr/>
          <p:nvPr/>
        </p:nvSpPr>
        <p:spPr>
          <a:xfrm>
            <a:off x="7223153" y="1516349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bg1"/>
                </a:solidFill>
              </a:rPr>
              <a:t>Hi, Mike Chen</a:t>
            </a:r>
            <a:endParaRPr lang="zh-TW" altLang="en-US" i="1" dirty="0">
              <a:solidFill>
                <a:schemeClr val="bg1"/>
              </a:solidFill>
            </a:endParaRPr>
          </a:p>
        </p:txBody>
      </p:sp>
      <p:sp>
        <p:nvSpPr>
          <p:cNvPr id="3" name="十六角星形 2"/>
          <p:cNvSpPr/>
          <p:nvPr/>
        </p:nvSpPr>
        <p:spPr>
          <a:xfrm>
            <a:off x="8571964" y="1394804"/>
            <a:ext cx="354455" cy="335951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文鼎粗圓" pitchFamily="49" charset="-120"/>
                <a:ea typeface="文鼎粗圓" pitchFamily="49" charset="-120"/>
              </a:rPr>
              <a:t>師</a:t>
            </a:r>
            <a:endParaRPr lang="zh-TW" altLang="en-US" sz="1400" dirty="0">
              <a:solidFill>
                <a:srgbClr val="0070C0"/>
              </a:solidFill>
              <a:latin typeface="文鼎粗圓" pitchFamily="49" charset="-120"/>
              <a:ea typeface="文鼎粗圓" pitchFamily="49" charset="-120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39306"/>
          <a:stretch/>
        </p:blipFill>
        <p:spPr bwMode="auto">
          <a:xfrm>
            <a:off x="709445" y="1743472"/>
            <a:ext cx="6505575" cy="44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5042385" y="5862189"/>
            <a:ext cx="897767" cy="208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角矩形 108"/>
          <p:cNvSpPr/>
          <p:nvPr/>
        </p:nvSpPr>
        <p:spPr>
          <a:xfrm>
            <a:off x="8134475" y="2175139"/>
            <a:ext cx="1009525" cy="1845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文鼎粗圓" pitchFamily="49" charset="-120"/>
                <a:ea typeface="文鼎粗圓" pitchFamily="49" charset="-120"/>
              </a:rPr>
              <a:t>編輯課程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/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7881" y="969306"/>
            <a:ext cx="1296144" cy="4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77881" y="1443088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Password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05132" y="973412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705132" y="1187034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936451"/>
            <a:ext cx="1418891" cy="396044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891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rated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792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 favorite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Math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English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54553" y="1936451"/>
            <a:ext cx="465218" cy="396044"/>
          </a:xfrm>
          <a:prstGeom prst="rect">
            <a:avLst/>
          </a:prstGeom>
          <a:solidFill>
            <a:srgbClr val="1D60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205426" y="3483511"/>
            <a:ext cx="1313206" cy="1099120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25113" r="64640" b="68114"/>
          <a:stretch/>
        </p:blipFill>
        <p:spPr bwMode="auto">
          <a:xfrm>
            <a:off x="227198" y="3584048"/>
            <a:ext cx="1228102" cy="89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1455299" y="2800157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6388" y="2751142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2051" name="群組 2050"/>
          <p:cNvGrpSpPr/>
          <p:nvPr/>
        </p:nvGrpSpPr>
        <p:grpSpPr>
          <a:xfrm>
            <a:off x="1621636" y="3584047"/>
            <a:ext cx="2776012" cy="959731"/>
            <a:chOff x="1659364" y="2675581"/>
            <a:chExt cx="2776012" cy="959731"/>
          </a:xfrm>
        </p:grpSpPr>
        <p:grpSp>
          <p:nvGrpSpPr>
            <p:cNvPr id="2048" name="群組 2047"/>
            <p:cNvGrpSpPr/>
            <p:nvPr/>
          </p:nvGrpSpPr>
          <p:grpSpPr>
            <a:xfrm>
              <a:off x="1750215" y="3149914"/>
              <a:ext cx="966544" cy="108012"/>
              <a:chOff x="257084" y="3789040"/>
              <a:chExt cx="966544" cy="108012"/>
            </a:xfrm>
          </p:grpSpPr>
          <p:sp>
            <p:nvSpPr>
              <p:cNvPr id="31" name="五角星形 30"/>
              <p:cNvSpPr/>
              <p:nvPr/>
            </p:nvSpPr>
            <p:spPr>
              <a:xfrm>
                <a:off x="25708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五角星形 33"/>
              <p:cNvSpPr/>
              <p:nvPr/>
            </p:nvSpPr>
            <p:spPr>
              <a:xfrm>
                <a:off x="46754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五角星形 34"/>
              <p:cNvSpPr/>
              <p:nvPr/>
            </p:nvSpPr>
            <p:spPr>
              <a:xfrm>
                <a:off x="6736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五角星形 35"/>
              <p:cNvSpPr/>
              <p:nvPr/>
            </p:nvSpPr>
            <p:spPr>
              <a:xfrm>
                <a:off x="8995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1115616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59364" y="2675581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i="1" dirty="0" smtClean="0">
                  <a:solidFill>
                    <a:schemeClr val="tx1"/>
                  </a:solidFill>
                </a:rPr>
                <a:t>Learning math is just like chasing girls.</a:t>
              </a:r>
              <a:endParaRPr lang="zh-TW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66756" y="3311167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Introduction:…</a:t>
              </a:r>
              <a:endParaRPr lang="zh-TW" alt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2" name="群組 2051"/>
          <p:cNvGrpSpPr/>
          <p:nvPr/>
        </p:nvGrpSpPr>
        <p:grpSpPr>
          <a:xfrm>
            <a:off x="395536" y="2587627"/>
            <a:ext cx="859740" cy="674646"/>
            <a:chOff x="270313" y="2684898"/>
            <a:chExt cx="966364" cy="758315"/>
          </a:xfrm>
        </p:grpSpPr>
        <p:sp>
          <p:nvSpPr>
            <p:cNvPr id="60" name="矩形 5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3" name="群組 2052"/>
          <p:cNvGrpSpPr/>
          <p:nvPr/>
        </p:nvGrpSpPr>
        <p:grpSpPr>
          <a:xfrm>
            <a:off x="3613307" y="2592043"/>
            <a:ext cx="885613" cy="694949"/>
            <a:chOff x="270313" y="4857611"/>
            <a:chExt cx="966364" cy="758315"/>
          </a:xfrm>
        </p:grpSpPr>
        <p:sp>
          <p:nvSpPr>
            <p:cNvPr id="65" name="矩形 6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矩形 68"/>
          <p:cNvSpPr/>
          <p:nvPr/>
        </p:nvSpPr>
        <p:spPr>
          <a:xfrm>
            <a:off x="1455299" y="5062191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388" y="5013176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95536" y="4849661"/>
            <a:ext cx="859740" cy="674646"/>
            <a:chOff x="270313" y="2684898"/>
            <a:chExt cx="966364" cy="758315"/>
          </a:xfrm>
        </p:grpSpPr>
        <p:sp>
          <p:nvSpPr>
            <p:cNvPr id="72" name="矩形 71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3613307" y="4854077"/>
            <a:ext cx="885613" cy="694949"/>
            <a:chOff x="270313" y="4857611"/>
            <a:chExt cx="966364" cy="758315"/>
          </a:xfrm>
        </p:grpSpPr>
        <p:sp>
          <p:nvSpPr>
            <p:cNvPr id="75" name="矩形 7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1455299" y="6070303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6388" y="6021288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95536" y="5857773"/>
            <a:ext cx="859740" cy="674646"/>
            <a:chOff x="270313" y="2684898"/>
            <a:chExt cx="966364" cy="758315"/>
          </a:xfrm>
        </p:grpSpPr>
        <p:sp>
          <p:nvSpPr>
            <p:cNvPr id="80" name="矩形 7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群組 81"/>
          <p:cNvGrpSpPr/>
          <p:nvPr/>
        </p:nvGrpSpPr>
        <p:grpSpPr>
          <a:xfrm>
            <a:off x="3613307" y="5862189"/>
            <a:ext cx="885613" cy="694949"/>
            <a:chOff x="270313" y="4857611"/>
            <a:chExt cx="966364" cy="758315"/>
          </a:xfrm>
        </p:grpSpPr>
        <p:sp>
          <p:nvSpPr>
            <p:cNvPr id="83" name="矩形 82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矩形 84"/>
          <p:cNvSpPr/>
          <p:nvPr/>
        </p:nvSpPr>
        <p:spPr>
          <a:xfrm>
            <a:off x="7019770" y="1936450"/>
            <a:ext cx="45719" cy="4921549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6" name="矩形 85"/>
          <p:cNvSpPr/>
          <p:nvPr/>
        </p:nvSpPr>
        <p:spPr>
          <a:xfrm>
            <a:off x="7884368" y="3508548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0882" y="3429000"/>
            <a:ext cx="615824" cy="4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30882" y="346504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7130882" y="3024338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Recent classes…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131102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069315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矩形 93"/>
          <p:cNvSpPr/>
          <p:nvPr/>
        </p:nvSpPr>
        <p:spPr>
          <a:xfrm>
            <a:off x="7884368" y="4681211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619424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矩形 95"/>
          <p:cNvSpPr/>
          <p:nvPr/>
        </p:nvSpPr>
        <p:spPr>
          <a:xfrm>
            <a:off x="7884368" y="520200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158507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97"/>
          <p:cNvSpPr/>
          <p:nvPr/>
        </p:nvSpPr>
        <p:spPr>
          <a:xfrm>
            <a:off x="7884368" y="580187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740088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矩形 99"/>
          <p:cNvSpPr/>
          <p:nvPr/>
        </p:nvSpPr>
        <p:spPr>
          <a:xfrm>
            <a:off x="7884368" y="6404096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634230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圓角矩形 2053"/>
          <p:cNvSpPr/>
          <p:nvPr/>
        </p:nvSpPr>
        <p:spPr>
          <a:xfrm>
            <a:off x="8025953" y="2060848"/>
            <a:ext cx="1118047" cy="283517"/>
          </a:xfrm>
          <a:prstGeom prst="roundRect">
            <a:avLst>
              <a:gd name="adj" fmla="val 43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04663" y="1988727"/>
            <a:ext cx="1027188" cy="35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Teach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722514" y="1508676"/>
            <a:ext cx="331364" cy="322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55" name="上彎箭號 2054"/>
          <p:cNvSpPr/>
          <p:nvPr/>
        </p:nvSpPr>
        <p:spPr>
          <a:xfrm rot="16200000" flipH="1">
            <a:off x="8788688" y="1581704"/>
            <a:ext cx="199016" cy="18202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2057" name="群組 2056"/>
          <p:cNvGrpSpPr/>
          <p:nvPr/>
        </p:nvGrpSpPr>
        <p:grpSpPr>
          <a:xfrm>
            <a:off x="7144701" y="2441707"/>
            <a:ext cx="1848991" cy="483243"/>
            <a:chOff x="7144701" y="2803749"/>
            <a:chExt cx="1848991" cy="483243"/>
          </a:xfrm>
        </p:grpSpPr>
        <p:sp>
          <p:nvSpPr>
            <p:cNvPr id="113" name="矩形 112"/>
            <p:cNvSpPr/>
            <p:nvPr/>
          </p:nvSpPr>
          <p:spPr>
            <a:xfrm>
              <a:off x="7144701" y="2803749"/>
              <a:ext cx="1848991" cy="48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/>
                <a:t> +</a:t>
              </a:r>
              <a:endParaRPr lang="zh-TW" altLang="en-US" sz="2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618256" y="2846331"/>
              <a:ext cx="1269939" cy="398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new class</a:t>
              </a:r>
              <a:endParaRPr lang="zh-TW" altLang="en-US" sz="14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-14308" y="825046"/>
            <a:ext cx="9144000" cy="6021288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8797182" y="969307"/>
            <a:ext cx="256696" cy="222380"/>
          </a:xfrm>
          <a:prstGeom prst="flowChartSummingJunction">
            <a:avLst/>
          </a:prstGeom>
          <a:solidFill>
            <a:schemeClr val="tx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化同側角落矩形 86">
            <a:hlinkClick r:id="rId4" action="ppaction://hlinksldjump"/>
          </p:cNvPr>
          <p:cNvSpPr/>
          <p:nvPr/>
        </p:nvSpPr>
        <p:spPr>
          <a:xfrm>
            <a:off x="553682" y="6415857"/>
            <a:ext cx="1403188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Tool Box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1876" y="1191686"/>
            <a:ext cx="7418172" cy="4784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12253" y="2921062"/>
            <a:ext cx="3115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Our PPT</a:t>
            </a:r>
            <a:endParaRPr lang="zh-TW" altLang="en-US" sz="66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6400665" y="6208323"/>
            <a:ext cx="2184311" cy="485194"/>
            <a:chOff x="6400665" y="6208323"/>
            <a:chExt cx="2184311" cy="485194"/>
          </a:xfrm>
        </p:grpSpPr>
        <p:sp>
          <p:nvSpPr>
            <p:cNvPr id="22" name="直角三角形 21"/>
            <p:cNvSpPr/>
            <p:nvPr/>
          </p:nvSpPr>
          <p:spPr>
            <a:xfrm rot="2719217">
              <a:off x="6397645" y="6220024"/>
              <a:ext cx="449587" cy="44354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直角三角形 90"/>
            <p:cNvSpPr/>
            <p:nvPr/>
          </p:nvSpPr>
          <p:spPr>
            <a:xfrm rot="13471939">
              <a:off x="6678653" y="6225976"/>
              <a:ext cx="439725" cy="43849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283471" y="6288998"/>
              <a:ext cx="301505" cy="312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7575583" y="6208323"/>
              <a:ext cx="328002" cy="485194"/>
              <a:chOff x="7498222" y="6234646"/>
              <a:chExt cx="328002" cy="49508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7498222" y="6234646"/>
                <a:ext cx="128448" cy="4950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97776" y="6234646"/>
                <a:ext cx="128448" cy="4950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化同側角落矩形 104"/>
          <p:cNvSpPr/>
          <p:nvPr/>
        </p:nvSpPr>
        <p:spPr>
          <a:xfrm rot="16200000">
            <a:off x="8113346" y="4193322"/>
            <a:ext cx="1640109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20" name="圓角化同側角落矩形 19">
            <a:hlinkClick r:id="rId4" action="ppaction://hlinksldjump"/>
          </p:cNvPr>
          <p:cNvSpPr/>
          <p:nvPr/>
        </p:nvSpPr>
        <p:spPr>
          <a:xfrm rot="16200000">
            <a:off x="8098879" y="1954967"/>
            <a:ext cx="1640109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 Panel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6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橢圓 122"/>
          <p:cNvSpPr/>
          <p:nvPr/>
        </p:nvSpPr>
        <p:spPr>
          <a:xfrm>
            <a:off x="8283471" y="6288998"/>
            <a:ext cx="301505" cy="3124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/>
          <p:cNvGrpSpPr/>
          <p:nvPr/>
        </p:nvGrpSpPr>
        <p:grpSpPr>
          <a:xfrm>
            <a:off x="7575583" y="6208323"/>
            <a:ext cx="328002" cy="485194"/>
            <a:chOff x="7498222" y="6234646"/>
            <a:chExt cx="328002" cy="495086"/>
          </a:xfrm>
        </p:grpSpPr>
        <p:sp>
          <p:nvSpPr>
            <p:cNvPr id="125" name="矩形 124"/>
            <p:cNvSpPr/>
            <p:nvPr/>
          </p:nvSpPr>
          <p:spPr>
            <a:xfrm>
              <a:off x="7498222" y="6234646"/>
              <a:ext cx="128448" cy="495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7697776" y="6234646"/>
              <a:ext cx="128448" cy="495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9" name="圓角矩形 108"/>
          <p:cNvSpPr/>
          <p:nvPr/>
        </p:nvSpPr>
        <p:spPr>
          <a:xfrm>
            <a:off x="8134475" y="2175139"/>
            <a:ext cx="1009525" cy="1845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文鼎粗圓" pitchFamily="49" charset="-120"/>
                <a:ea typeface="文鼎粗圓" pitchFamily="49" charset="-120"/>
              </a:rPr>
              <a:t>編輯課程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/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7881" y="969306"/>
            <a:ext cx="1296144" cy="4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77881" y="1443088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Password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05132" y="973412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705132" y="1187034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936451"/>
            <a:ext cx="1418891" cy="396044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891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rated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792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 favorite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Math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English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54553" y="1936451"/>
            <a:ext cx="465218" cy="396044"/>
          </a:xfrm>
          <a:prstGeom prst="rect">
            <a:avLst/>
          </a:prstGeom>
          <a:solidFill>
            <a:srgbClr val="1D60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205426" y="3483511"/>
            <a:ext cx="1313206" cy="1099120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25113" r="64640" b="68114"/>
          <a:stretch/>
        </p:blipFill>
        <p:spPr bwMode="auto">
          <a:xfrm>
            <a:off x="227198" y="3584048"/>
            <a:ext cx="1228102" cy="89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1455299" y="2800157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6388" y="2751142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2051" name="群組 2050"/>
          <p:cNvGrpSpPr/>
          <p:nvPr/>
        </p:nvGrpSpPr>
        <p:grpSpPr>
          <a:xfrm>
            <a:off x="1621636" y="3584047"/>
            <a:ext cx="2776012" cy="959731"/>
            <a:chOff x="1659364" y="2675581"/>
            <a:chExt cx="2776012" cy="959731"/>
          </a:xfrm>
        </p:grpSpPr>
        <p:grpSp>
          <p:nvGrpSpPr>
            <p:cNvPr id="2048" name="群組 2047"/>
            <p:cNvGrpSpPr/>
            <p:nvPr/>
          </p:nvGrpSpPr>
          <p:grpSpPr>
            <a:xfrm>
              <a:off x="1750215" y="3149914"/>
              <a:ext cx="966544" cy="108012"/>
              <a:chOff x="257084" y="3789040"/>
              <a:chExt cx="966544" cy="108012"/>
            </a:xfrm>
          </p:grpSpPr>
          <p:sp>
            <p:nvSpPr>
              <p:cNvPr id="31" name="五角星形 30"/>
              <p:cNvSpPr/>
              <p:nvPr/>
            </p:nvSpPr>
            <p:spPr>
              <a:xfrm>
                <a:off x="25708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五角星形 33"/>
              <p:cNvSpPr/>
              <p:nvPr/>
            </p:nvSpPr>
            <p:spPr>
              <a:xfrm>
                <a:off x="46754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五角星形 34"/>
              <p:cNvSpPr/>
              <p:nvPr/>
            </p:nvSpPr>
            <p:spPr>
              <a:xfrm>
                <a:off x="6736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五角星形 35"/>
              <p:cNvSpPr/>
              <p:nvPr/>
            </p:nvSpPr>
            <p:spPr>
              <a:xfrm>
                <a:off x="8995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1115616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59364" y="2675581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i="1" dirty="0" smtClean="0">
                  <a:solidFill>
                    <a:schemeClr val="tx1"/>
                  </a:solidFill>
                </a:rPr>
                <a:t>Learning math is just like chasing girls.</a:t>
              </a:r>
              <a:endParaRPr lang="zh-TW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66756" y="3311167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Introduction:…</a:t>
              </a:r>
              <a:endParaRPr lang="zh-TW" alt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2" name="群組 2051"/>
          <p:cNvGrpSpPr/>
          <p:nvPr/>
        </p:nvGrpSpPr>
        <p:grpSpPr>
          <a:xfrm>
            <a:off x="395536" y="2587627"/>
            <a:ext cx="859740" cy="674646"/>
            <a:chOff x="270313" y="2684898"/>
            <a:chExt cx="966364" cy="758315"/>
          </a:xfrm>
        </p:grpSpPr>
        <p:sp>
          <p:nvSpPr>
            <p:cNvPr id="60" name="矩形 5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3" name="群組 2052"/>
          <p:cNvGrpSpPr/>
          <p:nvPr/>
        </p:nvGrpSpPr>
        <p:grpSpPr>
          <a:xfrm>
            <a:off x="3613307" y="2592043"/>
            <a:ext cx="885613" cy="694949"/>
            <a:chOff x="270313" y="4857611"/>
            <a:chExt cx="966364" cy="758315"/>
          </a:xfrm>
        </p:grpSpPr>
        <p:sp>
          <p:nvSpPr>
            <p:cNvPr id="65" name="矩形 6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矩形 68"/>
          <p:cNvSpPr/>
          <p:nvPr/>
        </p:nvSpPr>
        <p:spPr>
          <a:xfrm>
            <a:off x="1455299" y="5062191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388" y="5013176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95536" y="4849661"/>
            <a:ext cx="859740" cy="674646"/>
            <a:chOff x="270313" y="2684898"/>
            <a:chExt cx="966364" cy="758315"/>
          </a:xfrm>
        </p:grpSpPr>
        <p:sp>
          <p:nvSpPr>
            <p:cNvPr id="72" name="矩形 71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3613307" y="4854077"/>
            <a:ext cx="885613" cy="694949"/>
            <a:chOff x="270313" y="4857611"/>
            <a:chExt cx="966364" cy="758315"/>
          </a:xfrm>
        </p:grpSpPr>
        <p:sp>
          <p:nvSpPr>
            <p:cNvPr id="75" name="矩形 7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1455299" y="6070303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6388" y="6021288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95536" y="5857773"/>
            <a:ext cx="859740" cy="674646"/>
            <a:chOff x="270313" y="2684898"/>
            <a:chExt cx="966364" cy="758315"/>
          </a:xfrm>
        </p:grpSpPr>
        <p:sp>
          <p:nvSpPr>
            <p:cNvPr id="80" name="矩形 7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群組 81"/>
          <p:cNvGrpSpPr/>
          <p:nvPr/>
        </p:nvGrpSpPr>
        <p:grpSpPr>
          <a:xfrm>
            <a:off x="3613307" y="5862189"/>
            <a:ext cx="885613" cy="694949"/>
            <a:chOff x="270313" y="4857611"/>
            <a:chExt cx="966364" cy="758315"/>
          </a:xfrm>
        </p:grpSpPr>
        <p:sp>
          <p:nvSpPr>
            <p:cNvPr id="83" name="矩形 82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矩形 84"/>
          <p:cNvSpPr/>
          <p:nvPr/>
        </p:nvSpPr>
        <p:spPr>
          <a:xfrm>
            <a:off x="7019770" y="1936450"/>
            <a:ext cx="45719" cy="4921549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6" name="矩形 85"/>
          <p:cNvSpPr/>
          <p:nvPr/>
        </p:nvSpPr>
        <p:spPr>
          <a:xfrm>
            <a:off x="7884368" y="3508548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0882" y="3429000"/>
            <a:ext cx="615824" cy="4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30882" y="346504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7130882" y="3024338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Recent classes…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131102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069315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矩形 93"/>
          <p:cNvSpPr/>
          <p:nvPr/>
        </p:nvSpPr>
        <p:spPr>
          <a:xfrm>
            <a:off x="7884368" y="4681211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619424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矩形 95"/>
          <p:cNvSpPr/>
          <p:nvPr/>
        </p:nvSpPr>
        <p:spPr>
          <a:xfrm>
            <a:off x="7884368" y="520200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158507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97"/>
          <p:cNvSpPr/>
          <p:nvPr/>
        </p:nvSpPr>
        <p:spPr>
          <a:xfrm>
            <a:off x="7884368" y="580187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740088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矩形 99"/>
          <p:cNvSpPr/>
          <p:nvPr/>
        </p:nvSpPr>
        <p:spPr>
          <a:xfrm>
            <a:off x="7884368" y="6404096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634230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圓角矩形 2053"/>
          <p:cNvSpPr/>
          <p:nvPr/>
        </p:nvSpPr>
        <p:spPr>
          <a:xfrm>
            <a:off x="8025953" y="2060848"/>
            <a:ext cx="1118047" cy="283517"/>
          </a:xfrm>
          <a:prstGeom prst="roundRect">
            <a:avLst>
              <a:gd name="adj" fmla="val 43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04663" y="1988727"/>
            <a:ext cx="1027188" cy="35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Teach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722514" y="1508676"/>
            <a:ext cx="331364" cy="322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55" name="上彎箭號 2054"/>
          <p:cNvSpPr/>
          <p:nvPr/>
        </p:nvSpPr>
        <p:spPr>
          <a:xfrm rot="16200000" flipH="1">
            <a:off x="8788688" y="1581704"/>
            <a:ext cx="199016" cy="18202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2057" name="群組 2056"/>
          <p:cNvGrpSpPr/>
          <p:nvPr/>
        </p:nvGrpSpPr>
        <p:grpSpPr>
          <a:xfrm>
            <a:off x="7144701" y="2441707"/>
            <a:ext cx="1848991" cy="483243"/>
            <a:chOff x="7144701" y="2803749"/>
            <a:chExt cx="1848991" cy="483243"/>
          </a:xfrm>
        </p:grpSpPr>
        <p:sp>
          <p:nvSpPr>
            <p:cNvPr id="113" name="矩形 112"/>
            <p:cNvSpPr/>
            <p:nvPr/>
          </p:nvSpPr>
          <p:spPr>
            <a:xfrm>
              <a:off x="7144701" y="2803749"/>
              <a:ext cx="1848991" cy="48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/>
                <a:t> +</a:t>
              </a:r>
              <a:endParaRPr lang="zh-TW" altLang="en-US" sz="2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618256" y="2846331"/>
              <a:ext cx="1269939" cy="398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new class</a:t>
              </a:r>
              <a:endParaRPr lang="zh-TW" altLang="en-US" sz="14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1175" y="801376"/>
            <a:ext cx="9144000" cy="6021288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395536" y="1149816"/>
            <a:ext cx="7418172" cy="4784724"/>
            <a:chOff x="1007302" y="1394804"/>
            <a:chExt cx="7418172" cy="4784724"/>
          </a:xfrm>
        </p:grpSpPr>
        <p:sp>
          <p:nvSpPr>
            <p:cNvPr id="103" name="矩形 102"/>
            <p:cNvSpPr/>
            <p:nvPr/>
          </p:nvSpPr>
          <p:spPr>
            <a:xfrm>
              <a:off x="1007302" y="1394804"/>
              <a:ext cx="7418172" cy="4784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020767" y="3129669"/>
              <a:ext cx="33396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 smtClean="0"/>
                <a:t>Our slide</a:t>
              </a:r>
              <a:endParaRPr lang="zh-TW" altLang="en-US" sz="6600" dirty="0"/>
            </a:p>
          </p:txBody>
        </p:sp>
      </p:grpSp>
      <p:sp>
        <p:nvSpPr>
          <p:cNvPr id="102" name="圓角化同側角落矩形 101"/>
          <p:cNvSpPr/>
          <p:nvPr/>
        </p:nvSpPr>
        <p:spPr>
          <a:xfrm>
            <a:off x="414830" y="5945659"/>
            <a:ext cx="5747992" cy="891971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圓角化同側角落矩形 86"/>
          <p:cNvSpPr/>
          <p:nvPr/>
        </p:nvSpPr>
        <p:spPr>
          <a:xfrm>
            <a:off x="519759" y="5523886"/>
            <a:ext cx="1403188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Tool Box</a:t>
            </a:r>
            <a:endParaRPr lang="zh-TW" altLang="en-US" dirty="0"/>
          </a:p>
        </p:txBody>
      </p:sp>
      <p:sp>
        <p:nvSpPr>
          <p:cNvPr id="91" name="圓角化同側角落矩形 90"/>
          <p:cNvSpPr/>
          <p:nvPr/>
        </p:nvSpPr>
        <p:spPr>
          <a:xfrm rot="16200000">
            <a:off x="5286192" y="3000191"/>
            <a:ext cx="6056624" cy="1658992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化同側角落矩形 19"/>
          <p:cNvSpPr/>
          <p:nvPr/>
        </p:nvSpPr>
        <p:spPr>
          <a:xfrm rot="16200000">
            <a:off x="6433461" y="2121608"/>
            <a:ext cx="1640109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 Panel</a:t>
            </a:r>
            <a:endParaRPr lang="zh-TW" altLang="en-US" dirty="0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786341" y="1523381"/>
            <a:ext cx="851054" cy="58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766990" y="2380997"/>
            <a:ext cx="851054" cy="58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770841" y="3230788"/>
            <a:ext cx="851054" cy="58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771858" y="4090010"/>
            <a:ext cx="851054" cy="58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766990" y="4967794"/>
            <a:ext cx="851054" cy="58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782771" y="5810412"/>
            <a:ext cx="851054" cy="58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7504567" y="1529615"/>
            <a:ext cx="278204" cy="316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5554" r="25647" b="80183"/>
          <a:stretch/>
        </p:blipFill>
        <p:spPr bwMode="auto">
          <a:xfrm>
            <a:off x="493471" y="5997880"/>
            <a:ext cx="5590710" cy="78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矩形 116"/>
          <p:cNvSpPr/>
          <p:nvPr/>
        </p:nvSpPr>
        <p:spPr>
          <a:xfrm>
            <a:off x="7492298" y="2366620"/>
            <a:ext cx="278204" cy="316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7479155" y="3242620"/>
            <a:ext cx="278204" cy="316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1" name="直角三角形 120"/>
          <p:cNvSpPr/>
          <p:nvPr/>
        </p:nvSpPr>
        <p:spPr>
          <a:xfrm rot="2719217">
            <a:off x="6390506" y="6223803"/>
            <a:ext cx="464605" cy="4552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直角三角形 121"/>
          <p:cNvSpPr/>
          <p:nvPr/>
        </p:nvSpPr>
        <p:spPr>
          <a:xfrm rot="13536895">
            <a:off x="6678653" y="6225976"/>
            <a:ext cx="439725" cy="43849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7492298" y="4080516"/>
            <a:ext cx="278204" cy="316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27" name="圓角化同側角落矩形 126">
            <a:hlinkClick r:id="rId5" action="ppaction://hlinksldjump"/>
          </p:cNvPr>
          <p:cNvSpPr/>
          <p:nvPr/>
        </p:nvSpPr>
        <p:spPr>
          <a:xfrm rot="16200000">
            <a:off x="6433462" y="4082287"/>
            <a:ext cx="1640109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7508137" y="4898381"/>
            <a:ext cx="278204" cy="316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7493654" y="5805593"/>
            <a:ext cx="278204" cy="316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834622" y="2134473"/>
            <a:ext cx="679562" cy="132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3:48</a:t>
            </a:r>
            <a:endParaRPr lang="zh-TW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7857604" y="2964939"/>
            <a:ext cx="679562" cy="132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3:48</a:t>
            </a:r>
            <a:endParaRPr lang="zh-TW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7884368" y="3812020"/>
            <a:ext cx="679562" cy="132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3:48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868517" y="4671242"/>
            <a:ext cx="679562" cy="132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3:48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7852736" y="5549026"/>
            <a:ext cx="679562" cy="132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3:48</a:t>
            </a:r>
            <a:endParaRPr lang="zh-TW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7884368" y="6373080"/>
            <a:ext cx="679562" cy="132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3:48</a:t>
            </a:r>
            <a:endParaRPr lang="zh-TW" altLang="en-US" dirty="0"/>
          </a:p>
        </p:txBody>
      </p:sp>
      <p:sp>
        <p:nvSpPr>
          <p:cNvPr id="138" name="圓角矩形 137"/>
          <p:cNvSpPr/>
          <p:nvPr/>
        </p:nvSpPr>
        <p:spPr>
          <a:xfrm>
            <a:off x="8131851" y="1015712"/>
            <a:ext cx="1009525" cy="184560"/>
          </a:xfrm>
          <a:prstGeom prst="roundRect">
            <a:avLst>
              <a:gd name="adj" fmla="val 0"/>
            </a:avLst>
          </a:prstGeom>
          <a:solidFill>
            <a:srgbClr val="1D6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6" name="圓角矩形 135"/>
          <p:cNvSpPr/>
          <p:nvPr/>
        </p:nvSpPr>
        <p:spPr>
          <a:xfrm>
            <a:off x="8253225" y="873953"/>
            <a:ext cx="871989" cy="283517"/>
          </a:xfrm>
          <a:prstGeom prst="roundRect">
            <a:avLst>
              <a:gd name="adj" fmla="val 43407"/>
            </a:avLst>
          </a:prstGeom>
          <a:solidFill>
            <a:srgbClr val="1D6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slide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19517" y="830210"/>
            <a:ext cx="801126" cy="354254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Record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角矩形 108"/>
          <p:cNvSpPr/>
          <p:nvPr/>
        </p:nvSpPr>
        <p:spPr>
          <a:xfrm>
            <a:off x="8134475" y="2175139"/>
            <a:ext cx="1009525" cy="1845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9748"/>
            <a:ext cx="5083848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文鼎粗圓" pitchFamily="49" charset="-120"/>
                <a:ea typeface="文鼎粗圓" pitchFamily="49" charset="-120"/>
              </a:rPr>
              <a:t>編輯課程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36712"/>
            <a:ext cx="9144000" cy="1080120"/>
          </a:xfrm>
          <a:prstGeom prst="rect">
            <a:avLst/>
          </a:prstGeom>
          <a:solidFill>
            <a:srgbClr val="1D608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600" i="1" dirty="0" smtClean="0"/>
              <a:t>      Snacks!!</a:t>
            </a:r>
            <a:endParaRPr lang="zh-TW" altLang="en-US" sz="6600" i="1" dirty="0"/>
          </a:p>
        </p:txBody>
      </p:sp>
      <p:sp>
        <p:nvSpPr>
          <p:cNvPr id="5" name="圓形圖 4"/>
          <p:cNvSpPr/>
          <p:nvPr/>
        </p:nvSpPr>
        <p:spPr>
          <a:xfrm rot="2892417">
            <a:off x="449125" y="951101"/>
            <a:ext cx="798665" cy="887406"/>
          </a:xfrm>
          <a:prstGeom prst="pie">
            <a:avLst>
              <a:gd name="adj1" fmla="val 20343664"/>
              <a:gd name="adj2" fmla="val 1620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7881" y="969306"/>
            <a:ext cx="1296144" cy="4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Account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77881" y="1443088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Password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05132" y="973412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705132" y="1187034"/>
            <a:ext cx="269170" cy="216055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42385" y="1441003"/>
            <a:ext cx="2160240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Search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6876256" y="1516349"/>
            <a:ext cx="143515" cy="129064"/>
          </a:xfrm>
          <a:prstGeom prst="wedgeEllipseCallout">
            <a:avLst>
              <a:gd name="adj1" fmla="val -34055"/>
              <a:gd name="adj2" fmla="val 14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936451"/>
            <a:ext cx="1418891" cy="396044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891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rated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792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 favorite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95936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Math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936451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English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54553" y="1936451"/>
            <a:ext cx="465218" cy="396044"/>
          </a:xfrm>
          <a:prstGeom prst="rect">
            <a:avLst/>
          </a:prstGeom>
          <a:solidFill>
            <a:srgbClr val="1D60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205426" y="3483511"/>
            <a:ext cx="1313206" cy="1099120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Popular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t="25113" r="64640" b="68114"/>
          <a:stretch/>
        </p:blipFill>
        <p:spPr bwMode="auto">
          <a:xfrm>
            <a:off x="227198" y="3584048"/>
            <a:ext cx="1228102" cy="89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1455299" y="2800157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6388" y="2751142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2051" name="群組 2050"/>
          <p:cNvGrpSpPr/>
          <p:nvPr/>
        </p:nvGrpSpPr>
        <p:grpSpPr>
          <a:xfrm>
            <a:off x="1621636" y="3584047"/>
            <a:ext cx="2776012" cy="959731"/>
            <a:chOff x="1659364" y="2675581"/>
            <a:chExt cx="2776012" cy="959731"/>
          </a:xfrm>
        </p:grpSpPr>
        <p:grpSp>
          <p:nvGrpSpPr>
            <p:cNvPr id="2048" name="群組 2047"/>
            <p:cNvGrpSpPr/>
            <p:nvPr/>
          </p:nvGrpSpPr>
          <p:grpSpPr>
            <a:xfrm>
              <a:off x="1750215" y="3149914"/>
              <a:ext cx="966544" cy="108012"/>
              <a:chOff x="257084" y="3789040"/>
              <a:chExt cx="966544" cy="108012"/>
            </a:xfrm>
          </p:grpSpPr>
          <p:sp>
            <p:nvSpPr>
              <p:cNvPr id="31" name="五角星形 30"/>
              <p:cNvSpPr/>
              <p:nvPr/>
            </p:nvSpPr>
            <p:spPr>
              <a:xfrm>
                <a:off x="25708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五角星形 33"/>
              <p:cNvSpPr/>
              <p:nvPr/>
            </p:nvSpPr>
            <p:spPr>
              <a:xfrm>
                <a:off x="467544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五角星形 34"/>
              <p:cNvSpPr/>
              <p:nvPr/>
            </p:nvSpPr>
            <p:spPr>
              <a:xfrm>
                <a:off x="6736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五角星形 35"/>
              <p:cNvSpPr/>
              <p:nvPr/>
            </p:nvSpPr>
            <p:spPr>
              <a:xfrm>
                <a:off x="899592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五角星形 36"/>
              <p:cNvSpPr/>
              <p:nvPr/>
            </p:nvSpPr>
            <p:spPr>
              <a:xfrm>
                <a:off x="1115616" y="3789040"/>
                <a:ext cx="108012" cy="108012"/>
              </a:xfrm>
              <a:prstGeom prst="star5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59364" y="2675581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i="1" dirty="0" smtClean="0">
                  <a:solidFill>
                    <a:schemeClr val="tx1"/>
                  </a:solidFill>
                </a:rPr>
                <a:t>Learning math is just like chasing girls.</a:t>
              </a:r>
              <a:endParaRPr lang="zh-TW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66756" y="3311167"/>
              <a:ext cx="2768620" cy="324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Introduction:…</a:t>
              </a:r>
              <a:endParaRPr lang="zh-TW" alt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2" name="群組 2051"/>
          <p:cNvGrpSpPr/>
          <p:nvPr/>
        </p:nvGrpSpPr>
        <p:grpSpPr>
          <a:xfrm>
            <a:off x="395536" y="2587627"/>
            <a:ext cx="859740" cy="674646"/>
            <a:chOff x="270313" y="2684898"/>
            <a:chExt cx="966364" cy="758315"/>
          </a:xfrm>
        </p:grpSpPr>
        <p:sp>
          <p:nvSpPr>
            <p:cNvPr id="60" name="矩形 5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3" name="群組 2052"/>
          <p:cNvGrpSpPr/>
          <p:nvPr/>
        </p:nvGrpSpPr>
        <p:grpSpPr>
          <a:xfrm>
            <a:off x="3613307" y="2592043"/>
            <a:ext cx="885613" cy="694949"/>
            <a:chOff x="270313" y="4857611"/>
            <a:chExt cx="966364" cy="758315"/>
          </a:xfrm>
        </p:grpSpPr>
        <p:sp>
          <p:nvSpPr>
            <p:cNvPr id="65" name="矩形 6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矩形 68"/>
          <p:cNvSpPr/>
          <p:nvPr/>
        </p:nvSpPr>
        <p:spPr>
          <a:xfrm>
            <a:off x="1455299" y="5062191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16388" y="5013176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395536" y="4849661"/>
            <a:ext cx="859740" cy="674646"/>
            <a:chOff x="270313" y="2684898"/>
            <a:chExt cx="966364" cy="758315"/>
          </a:xfrm>
        </p:grpSpPr>
        <p:sp>
          <p:nvSpPr>
            <p:cNvPr id="72" name="矩形 71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3613307" y="4854077"/>
            <a:ext cx="885613" cy="694949"/>
            <a:chOff x="270313" y="4857611"/>
            <a:chExt cx="966364" cy="758315"/>
          </a:xfrm>
        </p:grpSpPr>
        <p:sp>
          <p:nvSpPr>
            <p:cNvPr id="75" name="矩形 74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1455299" y="6070303"/>
            <a:ext cx="2231439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Teach you violin.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6388" y="6021288"/>
            <a:ext cx="2768620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395536" y="5857773"/>
            <a:ext cx="859740" cy="674646"/>
            <a:chOff x="270313" y="2684898"/>
            <a:chExt cx="966364" cy="758315"/>
          </a:xfrm>
        </p:grpSpPr>
        <p:sp>
          <p:nvSpPr>
            <p:cNvPr id="80" name="矩形 79"/>
            <p:cNvSpPr/>
            <p:nvPr/>
          </p:nvSpPr>
          <p:spPr>
            <a:xfrm>
              <a:off x="270313" y="2684898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3" t="39644" r="63841" b="53583"/>
            <a:stretch/>
          </p:blipFill>
          <p:spPr bwMode="auto">
            <a:xfrm>
              <a:off x="292000" y="2712769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群組 81"/>
          <p:cNvGrpSpPr/>
          <p:nvPr/>
        </p:nvGrpSpPr>
        <p:grpSpPr>
          <a:xfrm>
            <a:off x="3613307" y="5862189"/>
            <a:ext cx="885613" cy="694949"/>
            <a:chOff x="270313" y="4857611"/>
            <a:chExt cx="966364" cy="758315"/>
          </a:xfrm>
        </p:grpSpPr>
        <p:sp>
          <p:nvSpPr>
            <p:cNvPr id="83" name="矩形 82"/>
            <p:cNvSpPr/>
            <p:nvPr/>
          </p:nvSpPr>
          <p:spPr>
            <a:xfrm>
              <a:off x="270313" y="4857611"/>
              <a:ext cx="966364" cy="75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Top rated</a:t>
              </a:r>
              <a:endParaRPr lang="zh-TW" altLang="en-US" dirty="0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7" t="72809" r="63317" b="20418"/>
            <a:stretch/>
          </p:blipFill>
          <p:spPr bwMode="auto">
            <a:xfrm>
              <a:off x="292000" y="4885482"/>
              <a:ext cx="944677" cy="6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矩形 84"/>
          <p:cNvSpPr/>
          <p:nvPr/>
        </p:nvSpPr>
        <p:spPr>
          <a:xfrm>
            <a:off x="7019770" y="1936450"/>
            <a:ext cx="45719" cy="4921549"/>
          </a:xfrm>
          <a:prstGeom prst="rect">
            <a:avLst/>
          </a:prstGeom>
          <a:solidFill>
            <a:srgbClr val="D7DB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6" name="矩形 85"/>
          <p:cNvSpPr/>
          <p:nvPr/>
        </p:nvSpPr>
        <p:spPr>
          <a:xfrm>
            <a:off x="7884368" y="3508548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30882" y="3429000"/>
            <a:ext cx="615824" cy="4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30882" y="346504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7130882" y="3024338"/>
            <a:ext cx="2024293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Recent classes…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84368" y="4131102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069315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矩形 93"/>
          <p:cNvSpPr/>
          <p:nvPr/>
        </p:nvSpPr>
        <p:spPr>
          <a:xfrm>
            <a:off x="7884368" y="4681211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4619424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矩形 95"/>
          <p:cNvSpPr/>
          <p:nvPr/>
        </p:nvSpPr>
        <p:spPr>
          <a:xfrm>
            <a:off x="7884368" y="520200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158507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97"/>
          <p:cNvSpPr/>
          <p:nvPr/>
        </p:nvSpPr>
        <p:spPr>
          <a:xfrm>
            <a:off x="7884368" y="5801875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5740088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矩形 99"/>
          <p:cNvSpPr/>
          <p:nvPr/>
        </p:nvSpPr>
        <p:spPr>
          <a:xfrm>
            <a:off x="7884368" y="6404096"/>
            <a:ext cx="1259632" cy="32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i="1" dirty="0" smtClean="0">
                <a:solidFill>
                  <a:schemeClr val="tx1"/>
                </a:solidFill>
              </a:rPr>
              <a:t>How to be me.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7" t="72809" r="63317" b="20418"/>
          <a:stretch/>
        </p:blipFill>
        <p:spPr bwMode="auto">
          <a:xfrm>
            <a:off x="7144702" y="6342309"/>
            <a:ext cx="602004" cy="41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圓角矩形 2053"/>
          <p:cNvSpPr/>
          <p:nvPr/>
        </p:nvSpPr>
        <p:spPr>
          <a:xfrm>
            <a:off x="8025953" y="2060848"/>
            <a:ext cx="1118047" cy="283517"/>
          </a:xfrm>
          <a:prstGeom prst="roundRect">
            <a:avLst>
              <a:gd name="adj" fmla="val 43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104663" y="1988727"/>
            <a:ext cx="1027188" cy="35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Teach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722514" y="1508676"/>
            <a:ext cx="331364" cy="322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055" name="上彎箭號 2054"/>
          <p:cNvSpPr/>
          <p:nvPr/>
        </p:nvSpPr>
        <p:spPr>
          <a:xfrm rot="16200000" flipH="1">
            <a:off x="8788688" y="1581704"/>
            <a:ext cx="199016" cy="18202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2057" name="群組 2056"/>
          <p:cNvGrpSpPr/>
          <p:nvPr/>
        </p:nvGrpSpPr>
        <p:grpSpPr>
          <a:xfrm>
            <a:off x="7144701" y="2441707"/>
            <a:ext cx="1848991" cy="483243"/>
            <a:chOff x="7144701" y="2803749"/>
            <a:chExt cx="1848991" cy="483243"/>
          </a:xfrm>
        </p:grpSpPr>
        <p:sp>
          <p:nvSpPr>
            <p:cNvPr id="113" name="矩形 112"/>
            <p:cNvSpPr/>
            <p:nvPr/>
          </p:nvSpPr>
          <p:spPr>
            <a:xfrm>
              <a:off x="7144701" y="2803749"/>
              <a:ext cx="1848991" cy="48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/>
                <a:t> +</a:t>
              </a:r>
              <a:endParaRPr lang="zh-TW" altLang="en-US" sz="2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7618256" y="2846331"/>
              <a:ext cx="1269939" cy="398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new class</a:t>
              </a:r>
              <a:endParaRPr lang="zh-TW" altLang="en-US" sz="14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-14308" y="825046"/>
            <a:ext cx="9144000" cy="6021288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匯合連接點 7"/>
          <p:cNvSpPr/>
          <p:nvPr/>
        </p:nvSpPr>
        <p:spPr>
          <a:xfrm>
            <a:off x="8797182" y="969307"/>
            <a:ext cx="256696" cy="222380"/>
          </a:xfrm>
          <a:prstGeom prst="flowChartSummingJunction">
            <a:avLst/>
          </a:prstGeom>
          <a:solidFill>
            <a:schemeClr val="tx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化同側角落矩形 86">
            <a:hlinkClick r:id="rId4" action="ppaction://hlinksldjump"/>
          </p:cNvPr>
          <p:cNvSpPr/>
          <p:nvPr/>
        </p:nvSpPr>
        <p:spPr>
          <a:xfrm>
            <a:off x="553682" y="6415857"/>
            <a:ext cx="1403188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Tool Box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1876" y="1191686"/>
            <a:ext cx="7418172" cy="4784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12253" y="2921062"/>
            <a:ext cx="3115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Our PPT</a:t>
            </a:r>
            <a:endParaRPr lang="zh-TW" altLang="en-US" sz="66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6400665" y="6208323"/>
            <a:ext cx="2184311" cy="485194"/>
            <a:chOff x="6400665" y="6208323"/>
            <a:chExt cx="2184311" cy="485194"/>
          </a:xfrm>
        </p:grpSpPr>
        <p:sp>
          <p:nvSpPr>
            <p:cNvPr id="22" name="直角三角形 21"/>
            <p:cNvSpPr/>
            <p:nvPr/>
          </p:nvSpPr>
          <p:spPr>
            <a:xfrm rot="2719217">
              <a:off x="6397645" y="6220024"/>
              <a:ext cx="449587" cy="44354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直角三角形 90"/>
            <p:cNvSpPr/>
            <p:nvPr/>
          </p:nvSpPr>
          <p:spPr>
            <a:xfrm rot="13471939">
              <a:off x="6678653" y="6225976"/>
              <a:ext cx="439725" cy="43849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283471" y="6288998"/>
              <a:ext cx="301505" cy="3124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7575583" y="6208323"/>
              <a:ext cx="328002" cy="485194"/>
              <a:chOff x="7498222" y="6234646"/>
              <a:chExt cx="328002" cy="49508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7498222" y="6234646"/>
                <a:ext cx="128448" cy="4950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697776" y="6234646"/>
                <a:ext cx="128448" cy="4950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化同側角落矩形 104"/>
          <p:cNvSpPr/>
          <p:nvPr/>
        </p:nvSpPr>
        <p:spPr>
          <a:xfrm rot="16200000">
            <a:off x="6439758" y="4103543"/>
            <a:ext cx="1640109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106" name="圓角化同側角落矩形 105"/>
          <p:cNvSpPr/>
          <p:nvPr/>
        </p:nvSpPr>
        <p:spPr>
          <a:xfrm rot="16200000">
            <a:off x="6844198" y="3750803"/>
            <a:ext cx="2911995" cy="1658992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化同側角落矩形 19">
            <a:hlinkClick r:id="rId4" action="ppaction://hlinksldjump"/>
          </p:cNvPr>
          <p:cNvSpPr/>
          <p:nvPr/>
        </p:nvSpPr>
        <p:spPr>
          <a:xfrm rot="16200000">
            <a:off x="8098879" y="1954967"/>
            <a:ext cx="1640109" cy="4217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 Panel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510280" y="3972625"/>
            <a:ext cx="1248389" cy="397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/>
              <a:t>Mike Chen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639808" y="4371990"/>
            <a:ext cx="1392046" cy="397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 smtClean="0"/>
              <a:t>我覺得很難耶</a:t>
            </a:r>
            <a:endParaRPr lang="en-US" altLang="zh-TW" sz="1200" dirty="0" smtClean="0"/>
          </a:p>
          <a:p>
            <a:r>
              <a:rPr lang="en-US" altLang="zh-TW" sz="1200" dirty="0" smtClean="0"/>
              <a:t>&gt; &lt;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7548793" y="5569649"/>
            <a:ext cx="1290924" cy="376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 smtClean="0">
                <a:solidFill>
                  <a:schemeClr val="tx1"/>
                </a:solidFill>
              </a:rPr>
              <a:t>把你當掉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510280" y="4737703"/>
            <a:ext cx="1248389" cy="397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/>
              <a:t>Andrew:</a:t>
            </a:r>
            <a:endParaRPr lang="zh-TW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7639808" y="5119596"/>
            <a:ext cx="1418610" cy="397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 smtClean="0"/>
              <a:t>不會啊</a:t>
            </a:r>
            <a:endParaRPr lang="en-US" altLang="zh-TW" sz="1200" dirty="0" smtClean="0"/>
          </a:p>
          <a:p>
            <a:r>
              <a:rPr lang="zh-TW" altLang="en-US" sz="1200" dirty="0" smtClean="0"/>
              <a:t>我生下來就</a:t>
            </a:r>
            <a:r>
              <a:rPr lang="zh-TW" altLang="en-US" sz="1200" dirty="0"/>
              <a:t>會了</a:t>
            </a:r>
          </a:p>
        </p:txBody>
      </p:sp>
    </p:spTree>
    <p:extLst>
      <p:ext uri="{BB962C8B-B14F-4D97-AF65-F5344CB8AC3E}">
        <p14:creationId xmlns:p14="http://schemas.microsoft.com/office/powerpoint/2010/main" val="31792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733</Words>
  <Application>Microsoft Office PowerPoint</Application>
  <PresentationFormat>如螢幕大小 (4:3)</PresentationFormat>
  <Paragraphs>285</Paragraphs>
  <Slides>8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首頁</vt:lpstr>
      <vt:lpstr>首頁</vt:lpstr>
      <vt:lpstr>註冊頁</vt:lpstr>
      <vt:lpstr>首頁</vt:lpstr>
      <vt:lpstr>編輯課程</vt:lpstr>
      <vt:lpstr>編輯課程</vt:lpstr>
      <vt:lpstr>編輯課程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Dean</dc:creator>
  <cp:lastModifiedBy>Dean</cp:lastModifiedBy>
  <cp:revision>38</cp:revision>
  <dcterms:created xsi:type="dcterms:W3CDTF">2012-04-11T12:32:56Z</dcterms:created>
  <dcterms:modified xsi:type="dcterms:W3CDTF">2012-04-11T16:14:10Z</dcterms:modified>
</cp:coreProperties>
</file>